
<file path=[Content_Types].xml><?xml version="1.0" encoding="utf-8"?>
<Types xmlns="http://schemas.openxmlformats.org/package/2006/content-types">
  <Default Extension="fntdata" ContentType="application/x-fontdata"/>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3"/>
  </p:notesMasterIdLst>
  <p:sldIdLst>
    <p:sldId id="256" r:id="rId2"/>
    <p:sldId id="258" r:id="rId3"/>
    <p:sldId id="264" r:id="rId4"/>
    <p:sldId id="263" r:id="rId5"/>
    <p:sldId id="270" r:id="rId6"/>
    <p:sldId id="267" r:id="rId7"/>
    <p:sldId id="265" r:id="rId8"/>
    <p:sldId id="277" r:id="rId9"/>
    <p:sldId id="279" r:id="rId10"/>
    <p:sldId id="313" r:id="rId11"/>
    <p:sldId id="292" r:id="rId12"/>
  </p:sldIdLst>
  <p:sldSz cx="9144000" cy="5143500" type="screen16x9"/>
  <p:notesSz cx="6858000" cy="9144000"/>
  <p:embeddedFontLst>
    <p:embeddedFont>
      <p:font typeface="Oswald" panose="00000500000000000000" pitchFamily="2" charset="0"/>
      <p:regular r:id="rId14"/>
      <p:bold r:id="rId15"/>
    </p:embeddedFont>
    <p:embeddedFont>
      <p:font typeface="Raleway" pitchFamily="2" charset="0"/>
      <p:regular r:id="rId16"/>
      <p:bold r:id="rId17"/>
      <p:italic r:id="rId18"/>
      <p:boldItalic r:id="rId19"/>
    </p:embeddedFont>
    <p:embeddedFont>
      <p:font typeface="Roboto" panose="02000000000000000000" pitchFamily="2" charset="0"/>
      <p:regular r:id="rId20"/>
      <p:bold r:id="rId21"/>
      <p:italic r:id="rId22"/>
      <p:boldItalic r:id="rId23"/>
    </p:embeddedFont>
    <p:embeddedFont>
      <p:font typeface="Roboto Condensed Light" panose="02000000000000000000" pitchFamily="2" charset="0"/>
      <p:regular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3A60DD3-53B4-4A88-9358-9014776EBBED}">
  <a:tblStyle styleId="{E3A60DD3-53B4-4A88-9358-9014776EBBE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92" d="100"/>
          <a:sy n="192" d="100"/>
        </p:scale>
        <p:origin x="138"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0"/>
        <p:cNvGrpSpPr/>
        <p:nvPr/>
      </p:nvGrpSpPr>
      <p:grpSpPr>
        <a:xfrm>
          <a:off x="0" y="0"/>
          <a:ext cx="0" cy="0"/>
          <a:chOff x="0" y="0"/>
          <a:chExt cx="0" cy="0"/>
        </a:xfrm>
      </p:grpSpPr>
      <p:sp>
        <p:nvSpPr>
          <p:cNvPr id="1241" name="Google Shape;1241;g8c1997cbfd_0_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2" name="Google Shape;1242;g8c1997cbfd_0_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489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1"/>
        <p:cNvGrpSpPr/>
        <p:nvPr/>
      </p:nvGrpSpPr>
      <p:grpSpPr>
        <a:xfrm>
          <a:off x="0" y="0"/>
          <a:ext cx="0" cy="0"/>
          <a:chOff x="0" y="0"/>
          <a:chExt cx="0" cy="0"/>
        </a:xfrm>
      </p:grpSpPr>
      <p:sp>
        <p:nvSpPr>
          <p:cNvPr id="1562" name="Google Shape;1562;g8c1997cbf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3" name="Google Shape;1563;g8c1997cbf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8c1997cbf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93be0b746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6" name="Google Shape;806;g93be0b746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8c1997cbfd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8c1997cbfd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8c1997cbf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8c1997cbf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8c1997cbfd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0" name="Google Shape;1180;g8c1997cbfd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0"/>
        <p:cNvGrpSpPr/>
        <p:nvPr/>
      </p:nvGrpSpPr>
      <p:grpSpPr>
        <a:xfrm>
          <a:off x="0" y="0"/>
          <a:ext cx="0" cy="0"/>
          <a:chOff x="0" y="0"/>
          <a:chExt cx="0" cy="0"/>
        </a:xfrm>
      </p:grpSpPr>
      <p:sp>
        <p:nvSpPr>
          <p:cNvPr id="1241" name="Google Shape;1241;g8c1997cbfd_0_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2" name="Google Shape;1242;g8c1997cbfd_0_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903413"/>
            <a:ext cx="4079700" cy="26319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00588"/>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91"/>
        <p:cNvGrpSpPr/>
        <p:nvPr/>
      </p:nvGrpSpPr>
      <p:grpSpPr>
        <a:xfrm>
          <a:off x="0" y="0"/>
          <a:ext cx="0" cy="0"/>
          <a:chOff x="0" y="0"/>
          <a:chExt cx="0" cy="0"/>
        </a:xfrm>
      </p:grpSpPr>
      <p:grpSp>
        <p:nvGrpSpPr>
          <p:cNvPr id="492" name="Google Shape;492;p24"/>
          <p:cNvGrpSpPr/>
          <p:nvPr/>
        </p:nvGrpSpPr>
        <p:grpSpPr>
          <a:xfrm rot="5400000" flipH="1">
            <a:off x="-533027" y="3252941"/>
            <a:ext cx="2423582" cy="1357541"/>
            <a:chOff x="-77" y="3784091"/>
            <a:chExt cx="2423582" cy="1357541"/>
          </a:xfrm>
        </p:grpSpPr>
        <p:sp>
          <p:nvSpPr>
            <p:cNvPr id="493" name="Google Shape;493;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24"/>
          <p:cNvGrpSpPr/>
          <p:nvPr/>
        </p:nvGrpSpPr>
        <p:grpSpPr>
          <a:xfrm rot="-5400000" flipH="1">
            <a:off x="7253448" y="533016"/>
            <a:ext cx="2423582" cy="1357541"/>
            <a:chOff x="-77" y="3784091"/>
            <a:chExt cx="2423582" cy="1357541"/>
          </a:xfrm>
        </p:grpSpPr>
        <p:sp>
          <p:nvSpPr>
            <p:cNvPr id="499" name="Google Shape;499;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4" name="Google Shape;14;p3"/>
          <p:cNvGrpSpPr/>
          <p:nvPr/>
        </p:nvGrpSpPr>
        <p:grpSpPr>
          <a:xfrm>
            <a:off x="2598300" y="1013625"/>
            <a:ext cx="95400" cy="3116250"/>
            <a:chOff x="4524300" y="1013625"/>
            <a:chExt cx="95400" cy="3116250"/>
          </a:xfrm>
        </p:grpSpPr>
        <p:sp>
          <p:nvSpPr>
            <p:cNvPr id="15" name="Google Shape;15;p3"/>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63" name="Google Shape;63;p6"/>
          <p:cNvGrpSpPr/>
          <p:nvPr/>
        </p:nvGrpSpPr>
        <p:grpSpPr>
          <a:xfrm>
            <a:off x="0" y="4569046"/>
            <a:ext cx="1022509" cy="572747"/>
            <a:chOff x="-77" y="3784091"/>
            <a:chExt cx="2423582" cy="1357541"/>
          </a:xfrm>
        </p:grpSpPr>
        <p:sp>
          <p:nvSpPr>
            <p:cNvPr id="64" name="Google Shape;64;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6"/>
          <p:cNvGrpSpPr/>
          <p:nvPr/>
        </p:nvGrpSpPr>
        <p:grpSpPr>
          <a:xfrm rot="10800000">
            <a:off x="8121500" y="-4"/>
            <a:ext cx="1022509" cy="572747"/>
            <a:chOff x="-77" y="3784091"/>
            <a:chExt cx="2423582" cy="1357541"/>
          </a:xfrm>
        </p:grpSpPr>
        <p:sp>
          <p:nvSpPr>
            <p:cNvPr id="70" name="Google Shape;7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5">
    <p:bg>
      <p:bgPr>
        <a:gradFill>
          <a:gsLst>
            <a:gs pos="0">
              <a:srgbClr val="13367C"/>
            </a:gs>
            <a:gs pos="100000">
              <a:schemeClr val="dk2"/>
            </a:gs>
          </a:gsLst>
          <a:lin ang="5400012" scaled="0"/>
        </a:gradFill>
        <a:effectLst/>
      </p:bgPr>
    </p:bg>
    <p:spTree>
      <p:nvGrpSpPr>
        <p:cNvPr id="1" name="Shape 194"/>
        <p:cNvGrpSpPr/>
        <p:nvPr/>
      </p:nvGrpSpPr>
      <p:grpSpPr>
        <a:xfrm>
          <a:off x="0" y="0"/>
          <a:ext cx="0" cy="0"/>
          <a:chOff x="0" y="0"/>
          <a:chExt cx="0" cy="0"/>
        </a:xfrm>
      </p:grpSpPr>
      <p:sp>
        <p:nvSpPr>
          <p:cNvPr id="195" name="Google Shape;195;p1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6" name="Google Shape;196;p16"/>
          <p:cNvSpPr txBox="1">
            <a:spLocks noGrp="1"/>
          </p:cNvSpPr>
          <p:nvPr>
            <p:ph type="subTitle" idx="1"/>
          </p:nvPr>
        </p:nvSpPr>
        <p:spPr>
          <a:xfrm>
            <a:off x="719700" y="2434925"/>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97" name="Google Shape;197;p16"/>
          <p:cNvSpPr txBox="1">
            <a:spLocks noGrp="1"/>
          </p:cNvSpPr>
          <p:nvPr>
            <p:ph type="subTitle" idx="2"/>
          </p:nvPr>
        </p:nvSpPr>
        <p:spPr>
          <a:xfrm>
            <a:off x="719850"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 name="Google Shape;198;p16"/>
          <p:cNvSpPr txBox="1">
            <a:spLocks noGrp="1"/>
          </p:cNvSpPr>
          <p:nvPr>
            <p:ph type="subTitle" idx="3"/>
          </p:nvPr>
        </p:nvSpPr>
        <p:spPr>
          <a:xfrm>
            <a:off x="3413619" y="24349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99" name="Google Shape;199;p16"/>
          <p:cNvSpPr txBox="1">
            <a:spLocks noGrp="1"/>
          </p:cNvSpPr>
          <p:nvPr>
            <p:ph type="subTitle" idx="4"/>
          </p:nvPr>
        </p:nvSpPr>
        <p:spPr>
          <a:xfrm>
            <a:off x="3413619"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0" name="Google Shape;200;p16"/>
          <p:cNvSpPr txBox="1">
            <a:spLocks noGrp="1"/>
          </p:cNvSpPr>
          <p:nvPr>
            <p:ph type="subTitle" idx="5"/>
          </p:nvPr>
        </p:nvSpPr>
        <p:spPr>
          <a:xfrm>
            <a:off x="6107075" y="24349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01" name="Google Shape;201;p16"/>
          <p:cNvSpPr txBox="1">
            <a:spLocks noGrp="1"/>
          </p:cNvSpPr>
          <p:nvPr>
            <p:ph type="subTitle" idx="6"/>
          </p:nvPr>
        </p:nvSpPr>
        <p:spPr>
          <a:xfrm>
            <a:off x="6107075"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02" name="Google Shape;202;p16"/>
          <p:cNvGrpSpPr/>
          <p:nvPr/>
        </p:nvGrpSpPr>
        <p:grpSpPr>
          <a:xfrm rot="5400000" flipH="1">
            <a:off x="-224875" y="4345871"/>
            <a:ext cx="1022509" cy="572747"/>
            <a:chOff x="-77" y="3784091"/>
            <a:chExt cx="2423582" cy="1357541"/>
          </a:xfrm>
        </p:grpSpPr>
        <p:sp>
          <p:nvSpPr>
            <p:cNvPr id="203" name="Google Shape;203;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6"/>
          <p:cNvGrpSpPr/>
          <p:nvPr/>
        </p:nvGrpSpPr>
        <p:grpSpPr>
          <a:xfrm rot="-5400000" flipH="1">
            <a:off x="8346375" y="224871"/>
            <a:ext cx="1022509" cy="572747"/>
            <a:chOff x="-77" y="3784091"/>
            <a:chExt cx="2423582" cy="1357541"/>
          </a:xfrm>
        </p:grpSpPr>
        <p:sp>
          <p:nvSpPr>
            <p:cNvPr id="209" name="Google Shape;209;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79"/>
        <p:cNvGrpSpPr/>
        <p:nvPr/>
      </p:nvGrpSpPr>
      <p:grpSpPr>
        <a:xfrm>
          <a:off x="0" y="0"/>
          <a:ext cx="0" cy="0"/>
          <a:chOff x="0" y="0"/>
          <a:chExt cx="0" cy="0"/>
        </a:xfrm>
      </p:grpSpPr>
      <p:sp>
        <p:nvSpPr>
          <p:cNvPr id="280" name="Google Shape;280;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81" name="Google Shape;281;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2" name="Google Shape;282;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3" name="Google Shape;283;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4" name="Google Shape;284;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5" name="Google Shape;285;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6" name="Google Shape;286;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8" name="Google Shape;288;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9" name="Google Shape;289;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0" name="Google Shape;290;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1" name="Google Shape;291;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2" name="Google Shape;292;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4" name="Google Shape;294;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5" name="Google Shape;295;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7" name="Google Shape;297;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8" name="Google Shape;298;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99" name="Google Shape;299;p20"/>
          <p:cNvGrpSpPr/>
          <p:nvPr/>
        </p:nvGrpSpPr>
        <p:grpSpPr>
          <a:xfrm>
            <a:off x="0" y="4569046"/>
            <a:ext cx="1022509" cy="572747"/>
            <a:chOff x="-77" y="3784091"/>
            <a:chExt cx="2423582" cy="1357541"/>
          </a:xfrm>
        </p:grpSpPr>
        <p:sp>
          <p:nvSpPr>
            <p:cNvPr id="300" name="Google Shape;300;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20"/>
          <p:cNvGrpSpPr/>
          <p:nvPr/>
        </p:nvGrpSpPr>
        <p:grpSpPr>
          <a:xfrm flipH="1">
            <a:off x="8121500" y="4569046"/>
            <a:ext cx="1022509" cy="572747"/>
            <a:chOff x="-77" y="3784091"/>
            <a:chExt cx="2423582" cy="1357541"/>
          </a:xfrm>
        </p:grpSpPr>
        <p:sp>
          <p:nvSpPr>
            <p:cNvPr id="306" name="Google Shape;306;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2_1">
    <p:spTree>
      <p:nvGrpSpPr>
        <p:cNvPr id="1" name="Shape 311"/>
        <p:cNvGrpSpPr/>
        <p:nvPr/>
      </p:nvGrpSpPr>
      <p:grpSpPr>
        <a:xfrm>
          <a:off x="0" y="0"/>
          <a:ext cx="0" cy="0"/>
          <a:chOff x="0" y="0"/>
          <a:chExt cx="0" cy="0"/>
        </a:xfrm>
      </p:grpSpPr>
      <p:sp>
        <p:nvSpPr>
          <p:cNvPr id="312" name="Google Shape;312;p21"/>
          <p:cNvSpPr txBox="1">
            <a:spLocks noGrp="1"/>
          </p:cNvSpPr>
          <p:nvPr>
            <p:ph type="subTitle" idx="1"/>
          </p:nvPr>
        </p:nvSpPr>
        <p:spPr>
          <a:xfrm>
            <a:off x="1410963" y="1423411"/>
            <a:ext cx="23172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3" name="Google Shape;313;p2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4" name="Google Shape;314;p21"/>
          <p:cNvSpPr txBox="1">
            <a:spLocks noGrp="1"/>
          </p:cNvSpPr>
          <p:nvPr>
            <p:ph type="subTitle" idx="2"/>
          </p:nvPr>
        </p:nvSpPr>
        <p:spPr>
          <a:xfrm>
            <a:off x="1411463" y="1799502"/>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5" name="Google Shape;315;p21"/>
          <p:cNvSpPr txBox="1">
            <a:spLocks noGrp="1"/>
          </p:cNvSpPr>
          <p:nvPr>
            <p:ph type="subTitle" idx="3"/>
          </p:nvPr>
        </p:nvSpPr>
        <p:spPr>
          <a:xfrm>
            <a:off x="1410988" y="2450149"/>
            <a:ext cx="23169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6" name="Google Shape;316;p21"/>
          <p:cNvSpPr txBox="1">
            <a:spLocks noGrp="1"/>
          </p:cNvSpPr>
          <p:nvPr>
            <p:ph type="subTitle" idx="4"/>
          </p:nvPr>
        </p:nvSpPr>
        <p:spPr>
          <a:xfrm>
            <a:off x="1411225" y="2826240"/>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7" name="Google Shape;317;p21"/>
          <p:cNvSpPr txBox="1">
            <a:spLocks noGrp="1"/>
          </p:cNvSpPr>
          <p:nvPr>
            <p:ph type="subTitle" idx="5"/>
          </p:nvPr>
        </p:nvSpPr>
        <p:spPr>
          <a:xfrm>
            <a:off x="5415963" y="1423411"/>
            <a:ext cx="23169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18" name="Google Shape;318;p21"/>
          <p:cNvSpPr txBox="1">
            <a:spLocks noGrp="1"/>
          </p:cNvSpPr>
          <p:nvPr>
            <p:ph type="subTitle" idx="6"/>
          </p:nvPr>
        </p:nvSpPr>
        <p:spPr>
          <a:xfrm>
            <a:off x="5416013" y="1799502"/>
            <a:ext cx="2316900" cy="629100"/>
          </a:xfrm>
          <a:prstGeom prst="rect">
            <a:avLst/>
          </a:prstGeom>
        </p:spPr>
        <p:txBody>
          <a:bodyPr spcFirstLastPara="1" wrap="square" lIns="91425" tIns="91425" rIns="91425" bIns="91425" anchor="t" anchorCtr="0">
            <a:noAutofit/>
          </a:bodyPr>
          <a:lstStyle>
            <a:lvl1pPr marR="332101"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9" name="Google Shape;319;p21"/>
          <p:cNvSpPr txBox="1">
            <a:spLocks noGrp="1"/>
          </p:cNvSpPr>
          <p:nvPr>
            <p:ph type="subTitle" idx="7"/>
          </p:nvPr>
        </p:nvSpPr>
        <p:spPr>
          <a:xfrm>
            <a:off x="1410963" y="3476889"/>
            <a:ext cx="23172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0" name="Google Shape;320;p21"/>
          <p:cNvSpPr txBox="1">
            <a:spLocks noGrp="1"/>
          </p:cNvSpPr>
          <p:nvPr>
            <p:ph type="subTitle" idx="8"/>
          </p:nvPr>
        </p:nvSpPr>
        <p:spPr>
          <a:xfrm>
            <a:off x="1411463" y="3852989"/>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1" name="Google Shape;321;p21"/>
          <p:cNvSpPr txBox="1">
            <a:spLocks noGrp="1"/>
          </p:cNvSpPr>
          <p:nvPr>
            <p:ph type="subTitle" idx="9"/>
          </p:nvPr>
        </p:nvSpPr>
        <p:spPr>
          <a:xfrm>
            <a:off x="5415788" y="2450151"/>
            <a:ext cx="2317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2" name="Google Shape;322;p21"/>
          <p:cNvSpPr txBox="1">
            <a:spLocks noGrp="1"/>
          </p:cNvSpPr>
          <p:nvPr>
            <p:ph type="subTitle" idx="13"/>
          </p:nvPr>
        </p:nvSpPr>
        <p:spPr>
          <a:xfrm>
            <a:off x="5416125" y="2826251"/>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3" name="Google Shape;323;p21"/>
          <p:cNvSpPr txBox="1">
            <a:spLocks noGrp="1"/>
          </p:cNvSpPr>
          <p:nvPr>
            <p:ph type="subTitle" idx="14"/>
          </p:nvPr>
        </p:nvSpPr>
        <p:spPr>
          <a:xfrm>
            <a:off x="5415963" y="3476887"/>
            <a:ext cx="23169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24" name="Google Shape;324;p21"/>
          <p:cNvSpPr txBox="1">
            <a:spLocks noGrp="1"/>
          </p:cNvSpPr>
          <p:nvPr>
            <p:ph type="subTitle" idx="15"/>
          </p:nvPr>
        </p:nvSpPr>
        <p:spPr>
          <a:xfrm>
            <a:off x="5416013" y="3852989"/>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25" name="Google Shape;325;p21"/>
          <p:cNvGrpSpPr/>
          <p:nvPr/>
        </p:nvGrpSpPr>
        <p:grpSpPr>
          <a:xfrm>
            <a:off x="0" y="4569046"/>
            <a:ext cx="1022509" cy="572747"/>
            <a:chOff x="-77" y="3784091"/>
            <a:chExt cx="2423582" cy="1357541"/>
          </a:xfrm>
        </p:grpSpPr>
        <p:sp>
          <p:nvSpPr>
            <p:cNvPr id="326" name="Google Shape;326;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21"/>
          <p:cNvGrpSpPr/>
          <p:nvPr/>
        </p:nvGrpSpPr>
        <p:grpSpPr>
          <a:xfrm rot="10800000">
            <a:off x="8121500" y="-4"/>
            <a:ext cx="1022509" cy="572747"/>
            <a:chOff x="-77" y="3784091"/>
            <a:chExt cx="2423582" cy="1357541"/>
          </a:xfrm>
        </p:grpSpPr>
        <p:sp>
          <p:nvSpPr>
            <p:cNvPr id="332" name="Google Shape;332;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21"/>
          <p:cNvGrpSpPr/>
          <p:nvPr/>
        </p:nvGrpSpPr>
        <p:grpSpPr>
          <a:xfrm>
            <a:off x="4524300" y="1394625"/>
            <a:ext cx="95400" cy="3116250"/>
            <a:chOff x="4524300" y="1013625"/>
            <a:chExt cx="95400" cy="3116250"/>
          </a:xfrm>
        </p:grpSpPr>
        <p:sp>
          <p:nvSpPr>
            <p:cNvPr id="338" name="Google Shape;338;p2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344"/>
        <p:cNvGrpSpPr/>
        <p:nvPr/>
      </p:nvGrpSpPr>
      <p:grpSpPr>
        <a:xfrm>
          <a:off x="0" y="0"/>
          <a:ext cx="0" cy="0"/>
          <a:chOff x="0" y="0"/>
          <a:chExt cx="0" cy="0"/>
        </a:xfrm>
      </p:grpSpPr>
      <p:grpSp>
        <p:nvGrpSpPr>
          <p:cNvPr id="345" name="Google Shape;345;p22"/>
          <p:cNvGrpSpPr/>
          <p:nvPr/>
        </p:nvGrpSpPr>
        <p:grpSpPr>
          <a:xfrm>
            <a:off x="-9" y="1669058"/>
            <a:ext cx="2781383" cy="1805382"/>
            <a:chOff x="8024127" y="984378"/>
            <a:chExt cx="2502369" cy="1624275"/>
          </a:xfrm>
        </p:grpSpPr>
        <p:sp>
          <p:nvSpPr>
            <p:cNvPr id="346" name="Google Shape;346;p22"/>
            <p:cNvSpPr/>
            <p:nvPr/>
          </p:nvSpPr>
          <p:spPr>
            <a:xfrm>
              <a:off x="8647339" y="2562003"/>
              <a:ext cx="65709" cy="30106"/>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2"/>
            <p:cNvSpPr/>
            <p:nvPr/>
          </p:nvSpPr>
          <p:spPr>
            <a:xfrm>
              <a:off x="8759904" y="2562003"/>
              <a:ext cx="65680" cy="30106"/>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2"/>
            <p:cNvSpPr/>
            <p:nvPr/>
          </p:nvSpPr>
          <p:spPr>
            <a:xfrm>
              <a:off x="8872440" y="2562003"/>
              <a:ext cx="65709" cy="30106"/>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2"/>
            <p:cNvSpPr/>
            <p:nvPr/>
          </p:nvSpPr>
          <p:spPr>
            <a:xfrm>
              <a:off x="10089400" y="2205025"/>
              <a:ext cx="25" cy="50050"/>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2"/>
            <p:cNvSpPr/>
            <p:nvPr/>
          </p:nvSpPr>
          <p:spPr>
            <a:xfrm>
              <a:off x="8024127" y="984378"/>
              <a:ext cx="2502369" cy="1624275"/>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2"/>
            <p:cNvSpPr/>
            <p:nvPr/>
          </p:nvSpPr>
          <p:spPr>
            <a:xfrm>
              <a:off x="8024127" y="984378"/>
              <a:ext cx="2502369" cy="262020"/>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2"/>
            <p:cNvSpPr/>
            <p:nvPr/>
          </p:nvSpPr>
          <p:spPr>
            <a:xfrm>
              <a:off x="8125057" y="1324952"/>
              <a:ext cx="2305388" cy="1198318"/>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2"/>
            <p:cNvSpPr/>
            <p:nvPr/>
          </p:nvSpPr>
          <p:spPr>
            <a:xfrm>
              <a:off x="8191986" y="1394818"/>
              <a:ext cx="54365" cy="1106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2"/>
            <p:cNvSpPr/>
            <p:nvPr/>
          </p:nvSpPr>
          <p:spPr>
            <a:xfrm>
              <a:off x="8385062" y="1394818"/>
              <a:ext cx="55354" cy="1106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2"/>
            <p:cNvSpPr/>
            <p:nvPr/>
          </p:nvSpPr>
          <p:spPr>
            <a:xfrm>
              <a:off x="8292887" y="1394818"/>
              <a:ext cx="43689" cy="120335"/>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2"/>
            <p:cNvSpPr/>
            <p:nvPr/>
          </p:nvSpPr>
          <p:spPr>
            <a:xfrm>
              <a:off x="8483055" y="1500548"/>
              <a:ext cx="31095" cy="31095"/>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2"/>
            <p:cNvSpPr/>
            <p:nvPr/>
          </p:nvSpPr>
          <p:spPr>
            <a:xfrm>
              <a:off x="8528666" y="1500548"/>
              <a:ext cx="31065" cy="31095"/>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2"/>
            <p:cNvSpPr/>
            <p:nvPr/>
          </p:nvSpPr>
          <p:spPr>
            <a:xfrm>
              <a:off x="8593674" y="1500548"/>
              <a:ext cx="31065" cy="31095"/>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2"/>
            <p:cNvSpPr/>
            <p:nvPr/>
          </p:nvSpPr>
          <p:spPr>
            <a:xfrm>
              <a:off x="8219152" y="1627656"/>
              <a:ext cx="1656300" cy="29"/>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2"/>
            <p:cNvSpPr/>
            <p:nvPr/>
          </p:nvSpPr>
          <p:spPr>
            <a:xfrm>
              <a:off x="9975312" y="1627656"/>
              <a:ext cx="128101" cy="29"/>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2"/>
            <p:cNvSpPr/>
            <p:nvPr/>
          </p:nvSpPr>
          <p:spPr>
            <a:xfrm>
              <a:off x="10174205" y="1627656"/>
              <a:ext cx="163035" cy="29"/>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2"/>
            <p:cNvSpPr/>
            <p:nvPr/>
          </p:nvSpPr>
          <p:spPr>
            <a:xfrm>
              <a:off x="8219152" y="1757673"/>
              <a:ext cx="1036300" cy="29"/>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2"/>
            <p:cNvSpPr/>
            <p:nvPr/>
          </p:nvSpPr>
          <p:spPr>
            <a:xfrm>
              <a:off x="9408676" y="1757673"/>
              <a:ext cx="186335" cy="29"/>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2"/>
            <p:cNvSpPr/>
            <p:nvPr/>
          </p:nvSpPr>
          <p:spPr>
            <a:xfrm>
              <a:off x="9090440" y="1832396"/>
              <a:ext cx="504581" cy="29"/>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2"/>
            <p:cNvSpPr/>
            <p:nvPr/>
          </p:nvSpPr>
          <p:spPr>
            <a:xfrm>
              <a:off x="8919673" y="1832396"/>
              <a:ext cx="101923" cy="29"/>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2"/>
            <p:cNvSpPr/>
            <p:nvPr/>
          </p:nvSpPr>
          <p:spPr>
            <a:xfrm>
              <a:off x="8737271" y="1832396"/>
              <a:ext cx="101894" cy="29"/>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2"/>
            <p:cNvSpPr/>
            <p:nvPr/>
          </p:nvSpPr>
          <p:spPr>
            <a:xfrm>
              <a:off x="8555829" y="1832396"/>
              <a:ext cx="100934" cy="29"/>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2"/>
            <p:cNvSpPr/>
            <p:nvPr/>
          </p:nvSpPr>
          <p:spPr>
            <a:xfrm>
              <a:off x="8373428" y="1832396"/>
              <a:ext cx="100934" cy="29"/>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2"/>
            <p:cNvSpPr/>
            <p:nvPr/>
          </p:nvSpPr>
          <p:spPr>
            <a:xfrm>
              <a:off x="8373428" y="1923582"/>
              <a:ext cx="1570900" cy="29"/>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2"/>
            <p:cNvSpPr/>
            <p:nvPr/>
          </p:nvSpPr>
          <p:spPr>
            <a:xfrm>
              <a:off x="8219152" y="1832396"/>
              <a:ext cx="36912" cy="29"/>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2"/>
            <p:cNvSpPr/>
            <p:nvPr/>
          </p:nvSpPr>
          <p:spPr>
            <a:xfrm>
              <a:off x="8219152" y="1923582"/>
              <a:ext cx="36912" cy="29"/>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2"/>
            <p:cNvSpPr/>
            <p:nvPr/>
          </p:nvSpPr>
          <p:spPr>
            <a:xfrm>
              <a:off x="8219152" y="2014798"/>
              <a:ext cx="36912" cy="29"/>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2"/>
            <p:cNvSpPr/>
            <p:nvPr/>
          </p:nvSpPr>
          <p:spPr>
            <a:xfrm>
              <a:off x="8219152" y="2105984"/>
              <a:ext cx="36912" cy="29"/>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2"/>
            <p:cNvSpPr/>
            <p:nvPr/>
          </p:nvSpPr>
          <p:spPr>
            <a:xfrm>
              <a:off x="10039331" y="1923582"/>
              <a:ext cx="216411" cy="29"/>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2"/>
            <p:cNvSpPr/>
            <p:nvPr/>
          </p:nvSpPr>
          <p:spPr>
            <a:xfrm>
              <a:off x="8369559" y="2014798"/>
              <a:ext cx="434713" cy="29"/>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2"/>
            <p:cNvSpPr/>
            <p:nvPr/>
          </p:nvSpPr>
          <p:spPr>
            <a:xfrm>
              <a:off x="8369559" y="2107933"/>
              <a:ext cx="434713" cy="29"/>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2"/>
            <p:cNvSpPr/>
            <p:nvPr/>
          </p:nvSpPr>
          <p:spPr>
            <a:xfrm>
              <a:off x="8369559" y="2202057"/>
              <a:ext cx="434713" cy="29"/>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2"/>
            <p:cNvSpPr/>
            <p:nvPr/>
          </p:nvSpPr>
          <p:spPr>
            <a:xfrm>
              <a:off x="8369559" y="2295192"/>
              <a:ext cx="434713" cy="29"/>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2"/>
            <p:cNvSpPr/>
            <p:nvPr/>
          </p:nvSpPr>
          <p:spPr>
            <a:xfrm>
              <a:off x="9090440" y="2295192"/>
              <a:ext cx="884929" cy="29"/>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2"/>
            <p:cNvSpPr/>
            <p:nvPr/>
          </p:nvSpPr>
          <p:spPr>
            <a:xfrm>
              <a:off x="9615336" y="2202057"/>
              <a:ext cx="360016" cy="29"/>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2"/>
            <p:cNvSpPr/>
            <p:nvPr/>
          </p:nvSpPr>
          <p:spPr>
            <a:xfrm>
              <a:off x="9832671" y="2105984"/>
              <a:ext cx="142674" cy="29"/>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22"/>
          <p:cNvGrpSpPr/>
          <p:nvPr/>
        </p:nvGrpSpPr>
        <p:grpSpPr>
          <a:xfrm flipH="1">
            <a:off x="7058589" y="1071875"/>
            <a:ext cx="2085403" cy="2999739"/>
            <a:chOff x="7435625" y="1209875"/>
            <a:chExt cx="1470250" cy="2114875"/>
          </a:xfrm>
        </p:grpSpPr>
        <p:sp>
          <p:nvSpPr>
            <p:cNvPr id="383" name="Google Shape;383;p22"/>
            <p:cNvSpPr/>
            <p:nvPr/>
          </p:nvSpPr>
          <p:spPr>
            <a:xfrm>
              <a:off x="7658275" y="3273025"/>
              <a:ext cx="120950" cy="12550"/>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2"/>
            <p:cNvSpPr/>
            <p:nvPr/>
          </p:nvSpPr>
          <p:spPr>
            <a:xfrm>
              <a:off x="7494000" y="3273025"/>
              <a:ext cx="120950" cy="12550"/>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2"/>
            <p:cNvSpPr/>
            <p:nvPr/>
          </p:nvSpPr>
          <p:spPr>
            <a:xfrm>
              <a:off x="7821725" y="3273025"/>
              <a:ext cx="120950" cy="12550"/>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2"/>
            <p:cNvSpPr/>
            <p:nvPr/>
          </p:nvSpPr>
          <p:spPr>
            <a:xfrm>
              <a:off x="7970175" y="3087075"/>
              <a:ext cx="106775" cy="109250"/>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2"/>
            <p:cNvSpPr/>
            <p:nvPr/>
          </p:nvSpPr>
          <p:spPr>
            <a:xfrm>
              <a:off x="7970175" y="3087075"/>
              <a:ext cx="106775" cy="106750"/>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2"/>
            <p:cNvSpPr/>
            <p:nvPr/>
          </p:nvSpPr>
          <p:spPr>
            <a:xfrm>
              <a:off x="7980175" y="3096250"/>
              <a:ext cx="87600" cy="88400"/>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2"/>
            <p:cNvSpPr/>
            <p:nvPr/>
          </p:nvSpPr>
          <p:spPr>
            <a:xfrm>
              <a:off x="7980175" y="3139600"/>
              <a:ext cx="87600" cy="45050"/>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2"/>
            <p:cNvSpPr/>
            <p:nvPr/>
          </p:nvSpPr>
          <p:spPr>
            <a:xfrm>
              <a:off x="7631600" y="2647575"/>
              <a:ext cx="102600" cy="30900"/>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2"/>
            <p:cNvSpPr/>
            <p:nvPr/>
          </p:nvSpPr>
          <p:spPr>
            <a:xfrm>
              <a:off x="7753350" y="2647575"/>
              <a:ext cx="102600" cy="30900"/>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2"/>
            <p:cNvSpPr/>
            <p:nvPr/>
          </p:nvSpPr>
          <p:spPr>
            <a:xfrm>
              <a:off x="7478150" y="2827700"/>
              <a:ext cx="664675" cy="30900"/>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2"/>
            <p:cNvSpPr/>
            <p:nvPr/>
          </p:nvSpPr>
          <p:spPr>
            <a:xfrm>
              <a:off x="7977675" y="2891100"/>
              <a:ext cx="130125" cy="31700"/>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2"/>
            <p:cNvSpPr/>
            <p:nvPr/>
          </p:nvSpPr>
          <p:spPr>
            <a:xfrm>
              <a:off x="7840925" y="2891100"/>
              <a:ext cx="117600" cy="31700"/>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2"/>
            <p:cNvSpPr/>
            <p:nvPr/>
          </p:nvSpPr>
          <p:spPr>
            <a:xfrm>
              <a:off x="7735850" y="2445775"/>
              <a:ext cx="619625" cy="520400"/>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2"/>
            <p:cNvSpPr/>
            <p:nvPr/>
          </p:nvSpPr>
          <p:spPr>
            <a:xfrm>
              <a:off x="7435625" y="1671050"/>
              <a:ext cx="1062450" cy="1653700"/>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2"/>
            <p:cNvSpPr/>
            <p:nvPr/>
          </p:nvSpPr>
          <p:spPr>
            <a:xfrm>
              <a:off x="7435625" y="1671050"/>
              <a:ext cx="1062450" cy="150125"/>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p:nvPr/>
          </p:nvSpPr>
          <p:spPr>
            <a:xfrm>
              <a:off x="7493175" y="1866200"/>
              <a:ext cx="949850" cy="1409350"/>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2"/>
            <p:cNvSpPr/>
            <p:nvPr/>
          </p:nvSpPr>
          <p:spPr>
            <a:xfrm>
              <a:off x="7725000" y="1721075"/>
              <a:ext cx="50900" cy="25900"/>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2"/>
            <p:cNvSpPr/>
            <p:nvPr/>
          </p:nvSpPr>
          <p:spPr>
            <a:xfrm>
              <a:off x="7539025" y="2031300"/>
              <a:ext cx="674675" cy="15875"/>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2"/>
            <p:cNvSpPr/>
            <p:nvPr/>
          </p:nvSpPr>
          <p:spPr>
            <a:xfrm>
              <a:off x="8255375" y="2031300"/>
              <a:ext cx="65075" cy="15875"/>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2"/>
            <p:cNvSpPr/>
            <p:nvPr/>
          </p:nvSpPr>
          <p:spPr>
            <a:xfrm>
              <a:off x="8345450" y="2031300"/>
              <a:ext cx="52550" cy="15875"/>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2"/>
            <p:cNvSpPr/>
            <p:nvPr/>
          </p:nvSpPr>
          <p:spPr>
            <a:xfrm>
              <a:off x="7539025" y="2105525"/>
              <a:ext cx="386150" cy="15875"/>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2"/>
            <p:cNvSpPr/>
            <p:nvPr/>
          </p:nvSpPr>
          <p:spPr>
            <a:xfrm>
              <a:off x="7931800" y="2105525"/>
              <a:ext cx="121800" cy="15875"/>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2"/>
            <p:cNvSpPr/>
            <p:nvPr/>
          </p:nvSpPr>
          <p:spPr>
            <a:xfrm>
              <a:off x="7971850" y="2148050"/>
              <a:ext cx="81750" cy="16700"/>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2"/>
            <p:cNvSpPr/>
            <p:nvPr/>
          </p:nvSpPr>
          <p:spPr>
            <a:xfrm>
              <a:off x="7931800" y="2148050"/>
              <a:ext cx="24225" cy="16700"/>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2"/>
            <p:cNvSpPr/>
            <p:nvPr/>
          </p:nvSpPr>
          <p:spPr>
            <a:xfrm>
              <a:off x="7835900" y="2148050"/>
              <a:ext cx="73425" cy="16700"/>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2"/>
            <p:cNvSpPr/>
            <p:nvPr/>
          </p:nvSpPr>
          <p:spPr>
            <a:xfrm>
              <a:off x="7731675" y="2148050"/>
              <a:ext cx="74250" cy="16700"/>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2"/>
            <p:cNvSpPr/>
            <p:nvPr/>
          </p:nvSpPr>
          <p:spPr>
            <a:xfrm>
              <a:off x="7627425" y="2148050"/>
              <a:ext cx="74250" cy="16700"/>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2"/>
            <p:cNvSpPr/>
            <p:nvPr/>
          </p:nvSpPr>
          <p:spPr>
            <a:xfrm>
              <a:off x="7627425" y="2200600"/>
              <a:ext cx="626300" cy="15875"/>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2"/>
            <p:cNvSpPr/>
            <p:nvPr/>
          </p:nvSpPr>
          <p:spPr>
            <a:xfrm>
              <a:off x="7539025" y="2148050"/>
              <a:ext cx="37550" cy="16700"/>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a:off x="7539025" y="2200600"/>
              <a:ext cx="37550" cy="15875"/>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2"/>
            <p:cNvSpPr/>
            <p:nvPr/>
          </p:nvSpPr>
          <p:spPr>
            <a:xfrm>
              <a:off x="7539025" y="2252300"/>
              <a:ext cx="37550" cy="16700"/>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2"/>
            <p:cNvSpPr/>
            <p:nvPr/>
          </p:nvSpPr>
          <p:spPr>
            <a:xfrm>
              <a:off x="7539025" y="2304850"/>
              <a:ext cx="37550" cy="15850"/>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2"/>
            <p:cNvSpPr/>
            <p:nvPr/>
          </p:nvSpPr>
          <p:spPr>
            <a:xfrm>
              <a:off x="8292075" y="2200600"/>
              <a:ext cx="91750" cy="15875"/>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2"/>
            <p:cNvSpPr/>
            <p:nvPr/>
          </p:nvSpPr>
          <p:spPr>
            <a:xfrm>
              <a:off x="7624925" y="2252300"/>
              <a:ext cx="264375" cy="16700"/>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2"/>
            <p:cNvSpPr/>
            <p:nvPr/>
          </p:nvSpPr>
          <p:spPr>
            <a:xfrm>
              <a:off x="7971850" y="2412425"/>
              <a:ext cx="299400" cy="16700"/>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2"/>
            <p:cNvSpPr/>
            <p:nvPr/>
          </p:nvSpPr>
          <p:spPr>
            <a:xfrm>
              <a:off x="8049400" y="2359050"/>
              <a:ext cx="221850" cy="16700"/>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2"/>
            <p:cNvSpPr/>
            <p:nvPr/>
          </p:nvSpPr>
          <p:spPr>
            <a:xfrm>
              <a:off x="8173650" y="2304850"/>
              <a:ext cx="97600" cy="15850"/>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p:nvPr/>
          </p:nvSpPr>
          <p:spPr>
            <a:xfrm>
              <a:off x="7539025" y="1958750"/>
              <a:ext cx="312750" cy="15875"/>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2"/>
            <p:cNvSpPr/>
            <p:nvPr/>
          </p:nvSpPr>
          <p:spPr>
            <a:xfrm>
              <a:off x="7539025" y="2539175"/>
              <a:ext cx="505400" cy="16700"/>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2"/>
            <p:cNvSpPr/>
            <p:nvPr/>
          </p:nvSpPr>
          <p:spPr>
            <a:xfrm>
              <a:off x="7539025" y="2603375"/>
              <a:ext cx="505400" cy="16725"/>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2"/>
            <p:cNvSpPr/>
            <p:nvPr/>
          </p:nvSpPr>
          <p:spPr>
            <a:xfrm>
              <a:off x="7539025" y="2667600"/>
              <a:ext cx="504550" cy="16700"/>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2"/>
            <p:cNvSpPr/>
            <p:nvPr/>
          </p:nvSpPr>
          <p:spPr>
            <a:xfrm>
              <a:off x="7539025" y="3051200"/>
              <a:ext cx="504550" cy="15875"/>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2"/>
            <p:cNvSpPr/>
            <p:nvPr/>
          </p:nvSpPr>
          <p:spPr>
            <a:xfrm>
              <a:off x="7998525" y="2464950"/>
              <a:ext cx="150125" cy="15875"/>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2"/>
            <p:cNvSpPr/>
            <p:nvPr/>
          </p:nvSpPr>
          <p:spPr>
            <a:xfrm>
              <a:off x="8197825" y="2464950"/>
              <a:ext cx="200175" cy="15875"/>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2"/>
            <p:cNvSpPr/>
            <p:nvPr/>
          </p:nvSpPr>
          <p:spPr>
            <a:xfrm>
              <a:off x="8197825" y="2539175"/>
              <a:ext cx="200175" cy="16700"/>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2"/>
            <p:cNvSpPr/>
            <p:nvPr/>
          </p:nvSpPr>
          <p:spPr>
            <a:xfrm>
              <a:off x="7539025" y="3148775"/>
              <a:ext cx="76750" cy="15875"/>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2"/>
            <p:cNvSpPr/>
            <p:nvPr/>
          </p:nvSpPr>
          <p:spPr>
            <a:xfrm>
              <a:off x="7539025" y="3197150"/>
              <a:ext cx="76750" cy="16700"/>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2"/>
            <p:cNvSpPr/>
            <p:nvPr/>
          </p:nvSpPr>
          <p:spPr>
            <a:xfrm>
              <a:off x="7635775" y="3197150"/>
              <a:ext cx="469525" cy="16700"/>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2"/>
            <p:cNvSpPr/>
            <p:nvPr/>
          </p:nvSpPr>
          <p:spPr>
            <a:xfrm>
              <a:off x="7657450" y="3148775"/>
              <a:ext cx="75900" cy="15875"/>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2"/>
            <p:cNvSpPr/>
            <p:nvPr/>
          </p:nvSpPr>
          <p:spPr>
            <a:xfrm>
              <a:off x="7775025" y="3148775"/>
              <a:ext cx="76750" cy="15875"/>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2"/>
            <p:cNvSpPr/>
            <p:nvPr/>
          </p:nvSpPr>
          <p:spPr>
            <a:xfrm>
              <a:off x="7893450" y="3148775"/>
              <a:ext cx="75925" cy="15875"/>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2"/>
            <p:cNvSpPr/>
            <p:nvPr/>
          </p:nvSpPr>
          <p:spPr>
            <a:xfrm>
              <a:off x="8011875" y="3148775"/>
              <a:ext cx="75900" cy="15875"/>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a:off x="8129450" y="3148775"/>
              <a:ext cx="76750" cy="15875"/>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2"/>
            <p:cNvSpPr/>
            <p:nvPr/>
          </p:nvSpPr>
          <p:spPr>
            <a:xfrm>
              <a:off x="8247875" y="3148775"/>
              <a:ext cx="51725" cy="15875"/>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8089425" y="1209875"/>
              <a:ext cx="816450" cy="748075"/>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a:off x="8134450" y="1359150"/>
              <a:ext cx="729725" cy="56127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a:off x="8169475" y="1485925"/>
              <a:ext cx="518725" cy="12525"/>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2"/>
            <p:cNvSpPr/>
            <p:nvPr/>
          </p:nvSpPr>
          <p:spPr>
            <a:xfrm>
              <a:off x="8719875" y="1485925"/>
              <a:ext cx="50050" cy="12525"/>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8169475" y="1543450"/>
              <a:ext cx="296900" cy="12550"/>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2"/>
            <p:cNvSpPr/>
            <p:nvPr/>
          </p:nvSpPr>
          <p:spPr>
            <a:xfrm>
              <a:off x="8470525" y="1543450"/>
              <a:ext cx="94275" cy="12550"/>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2"/>
            <p:cNvSpPr/>
            <p:nvPr/>
          </p:nvSpPr>
          <p:spPr>
            <a:xfrm>
              <a:off x="8502225" y="1576825"/>
              <a:ext cx="62575" cy="11700"/>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2"/>
            <p:cNvSpPr/>
            <p:nvPr/>
          </p:nvSpPr>
          <p:spPr>
            <a:xfrm>
              <a:off x="8471375" y="1576825"/>
              <a:ext cx="18350" cy="11700"/>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2"/>
            <p:cNvSpPr/>
            <p:nvPr/>
          </p:nvSpPr>
          <p:spPr>
            <a:xfrm>
              <a:off x="8397150" y="1576825"/>
              <a:ext cx="56725" cy="11700"/>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2"/>
            <p:cNvSpPr/>
            <p:nvPr/>
          </p:nvSpPr>
          <p:spPr>
            <a:xfrm>
              <a:off x="8317075" y="1576825"/>
              <a:ext cx="56750" cy="11700"/>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2"/>
            <p:cNvSpPr/>
            <p:nvPr/>
          </p:nvSpPr>
          <p:spPr>
            <a:xfrm>
              <a:off x="8237025" y="1576825"/>
              <a:ext cx="56725" cy="11700"/>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2"/>
            <p:cNvSpPr/>
            <p:nvPr/>
          </p:nvSpPr>
          <p:spPr>
            <a:xfrm>
              <a:off x="8237025" y="1616850"/>
              <a:ext cx="481200" cy="11700"/>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2"/>
            <p:cNvSpPr/>
            <p:nvPr/>
          </p:nvSpPr>
          <p:spPr>
            <a:xfrm>
              <a:off x="8169475" y="1576825"/>
              <a:ext cx="28375" cy="11700"/>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2"/>
            <p:cNvSpPr/>
            <p:nvPr/>
          </p:nvSpPr>
          <p:spPr>
            <a:xfrm>
              <a:off x="8169475" y="1616850"/>
              <a:ext cx="28375" cy="11700"/>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2"/>
            <p:cNvSpPr/>
            <p:nvPr/>
          </p:nvSpPr>
          <p:spPr>
            <a:xfrm>
              <a:off x="8169475" y="1656875"/>
              <a:ext cx="28375" cy="11700"/>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2"/>
            <p:cNvSpPr/>
            <p:nvPr/>
          </p:nvSpPr>
          <p:spPr>
            <a:xfrm>
              <a:off x="8747400" y="1616850"/>
              <a:ext cx="70900" cy="11700"/>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2"/>
            <p:cNvSpPr/>
            <p:nvPr/>
          </p:nvSpPr>
          <p:spPr>
            <a:xfrm>
              <a:off x="8235350" y="1656875"/>
              <a:ext cx="203525" cy="11700"/>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2"/>
            <p:cNvSpPr/>
            <p:nvPr/>
          </p:nvSpPr>
          <p:spPr>
            <a:xfrm>
              <a:off x="8502225" y="1708575"/>
              <a:ext cx="229350" cy="12525"/>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2"/>
            <p:cNvSpPr/>
            <p:nvPr/>
          </p:nvSpPr>
          <p:spPr>
            <a:xfrm>
              <a:off x="8656500" y="1681050"/>
              <a:ext cx="75075" cy="12550"/>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2"/>
            <p:cNvSpPr/>
            <p:nvPr/>
          </p:nvSpPr>
          <p:spPr>
            <a:xfrm>
              <a:off x="8169475" y="1430875"/>
              <a:ext cx="240200" cy="12550"/>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2"/>
            <p:cNvSpPr/>
            <p:nvPr/>
          </p:nvSpPr>
          <p:spPr>
            <a:xfrm>
              <a:off x="8169475" y="1821150"/>
              <a:ext cx="387800" cy="11700"/>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2"/>
            <p:cNvSpPr/>
            <p:nvPr/>
          </p:nvSpPr>
          <p:spPr>
            <a:xfrm>
              <a:off x="8522225" y="1749450"/>
              <a:ext cx="115125" cy="11700"/>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2"/>
            <p:cNvSpPr/>
            <p:nvPr/>
          </p:nvSpPr>
          <p:spPr>
            <a:xfrm>
              <a:off x="8675675" y="1749450"/>
              <a:ext cx="153475" cy="11700"/>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2"/>
            <p:cNvSpPr/>
            <p:nvPr/>
          </p:nvSpPr>
          <p:spPr>
            <a:xfrm>
              <a:off x="8675675" y="1806150"/>
              <a:ext cx="153475" cy="12525"/>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2"/>
            <p:cNvSpPr/>
            <p:nvPr/>
          </p:nvSpPr>
          <p:spPr>
            <a:xfrm>
              <a:off x="8169475" y="1860350"/>
              <a:ext cx="58400" cy="12525"/>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2"/>
            <p:cNvSpPr/>
            <p:nvPr/>
          </p:nvSpPr>
          <p:spPr>
            <a:xfrm>
              <a:off x="8242875" y="1860350"/>
              <a:ext cx="361100" cy="12525"/>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 name="Google Shape;463;p22"/>
          <p:cNvSpPr txBox="1">
            <a:spLocks noGrp="1"/>
          </p:cNvSpPr>
          <p:nvPr>
            <p:ph type="ctrTitle"/>
          </p:nvPr>
        </p:nvSpPr>
        <p:spPr>
          <a:xfrm>
            <a:off x="1887750" y="611725"/>
            <a:ext cx="5368500" cy="86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64" name="Google Shape;464;p22"/>
          <p:cNvSpPr txBox="1">
            <a:spLocks noGrp="1"/>
          </p:cNvSpPr>
          <p:nvPr>
            <p:ph type="subTitle" idx="1"/>
          </p:nvPr>
        </p:nvSpPr>
        <p:spPr>
          <a:xfrm>
            <a:off x="3044675" y="2305050"/>
            <a:ext cx="3054900" cy="101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65" name="Google Shape;465;p22"/>
          <p:cNvSpPr txBox="1"/>
          <p:nvPr/>
        </p:nvSpPr>
        <p:spPr>
          <a:xfrm>
            <a:off x="2228550" y="4151400"/>
            <a:ext cx="4686900" cy="41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b="1">
                <a:solidFill>
                  <a:schemeClr val="accent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a:t>
            </a:r>
            <a:r>
              <a:rPr lang="en" sz="1200">
                <a:solidFill>
                  <a:schemeClr val="accent1"/>
                </a:solidFill>
                <a:latin typeface="Roboto"/>
                <a:ea typeface="Roboto"/>
                <a:cs typeface="Roboto"/>
                <a:sym typeface="Roboto"/>
              </a:rPr>
              <a:t> </a:t>
            </a:r>
            <a:r>
              <a:rPr lang="en" sz="1200" b="1">
                <a:solidFill>
                  <a:schemeClr val="accent1"/>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200">
                <a:solidFill>
                  <a:schemeClr val="dk1"/>
                </a:solidFill>
                <a:latin typeface="Roboto"/>
                <a:ea typeface="Roboto"/>
                <a:cs typeface="Roboto"/>
                <a:sym typeface="Roboto"/>
              </a:rPr>
              <a:t>, including icons by </a:t>
            </a:r>
            <a:r>
              <a:rPr lang="en" sz="1200" b="1">
                <a:solidFill>
                  <a:schemeClr val="accent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200">
                <a:solidFill>
                  <a:schemeClr val="dk1"/>
                </a:solidFill>
                <a:latin typeface="Roboto"/>
                <a:ea typeface="Roboto"/>
                <a:cs typeface="Roboto"/>
                <a:sym typeface="Roboto"/>
              </a:rPr>
              <a:t>, infographics &amp; images by </a:t>
            </a:r>
            <a:r>
              <a:rPr lang="en" sz="1200" b="1">
                <a:solidFill>
                  <a:schemeClr val="accent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r>
              <a:rPr lang="en" sz="1200">
                <a:solidFill>
                  <a:schemeClr val="accent1"/>
                </a:solidFill>
                <a:latin typeface="Roboto"/>
                <a:ea typeface="Roboto"/>
                <a:cs typeface="Roboto"/>
                <a:sym typeface="Roboto"/>
              </a:rPr>
              <a:t> </a:t>
            </a:r>
            <a:endParaRPr sz="1200">
              <a:solidFill>
                <a:schemeClr val="accent1"/>
              </a:solidFill>
              <a:latin typeface="Roboto"/>
              <a:ea typeface="Roboto"/>
              <a:cs typeface="Roboto"/>
              <a:sym typeface="Robo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66"/>
        <p:cNvGrpSpPr/>
        <p:nvPr/>
      </p:nvGrpSpPr>
      <p:grpSpPr>
        <a:xfrm>
          <a:off x="0" y="0"/>
          <a:ext cx="0" cy="0"/>
          <a:chOff x="0" y="0"/>
          <a:chExt cx="0" cy="0"/>
        </a:xfrm>
      </p:grpSpPr>
      <p:grpSp>
        <p:nvGrpSpPr>
          <p:cNvPr id="467" name="Google Shape;467;p23"/>
          <p:cNvGrpSpPr/>
          <p:nvPr/>
        </p:nvGrpSpPr>
        <p:grpSpPr>
          <a:xfrm>
            <a:off x="0" y="4569046"/>
            <a:ext cx="1022509" cy="572747"/>
            <a:chOff x="-77" y="3784091"/>
            <a:chExt cx="2423582" cy="1357541"/>
          </a:xfrm>
        </p:grpSpPr>
        <p:sp>
          <p:nvSpPr>
            <p:cNvPr id="468" name="Google Shape;468;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23"/>
          <p:cNvGrpSpPr/>
          <p:nvPr/>
        </p:nvGrpSpPr>
        <p:grpSpPr>
          <a:xfrm rot="10800000">
            <a:off x="8121500" y="-4"/>
            <a:ext cx="1022509" cy="572747"/>
            <a:chOff x="-77" y="3784091"/>
            <a:chExt cx="2423582" cy="1357541"/>
          </a:xfrm>
        </p:grpSpPr>
        <p:sp>
          <p:nvSpPr>
            <p:cNvPr id="474" name="Google Shape;474;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23"/>
          <p:cNvGrpSpPr/>
          <p:nvPr/>
        </p:nvGrpSpPr>
        <p:grpSpPr>
          <a:xfrm flipH="1">
            <a:off x="8121500" y="4569896"/>
            <a:ext cx="1022509" cy="572747"/>
            <a:chOff x="-77" y="3784091"/>
            <a:chExt cx="2423582" cy="1357541"/>
          </a:xfrm>
        </p:grpSpPr>
        <p:sp>
          <p:nvSpPr>
            <p:cNvPr id="480" name="Google Shape;480;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23"/>
          <p:cNvGrpSpPr/>
          <p:nvPr/>
        </p:nvGrpSpPr>
        <p:grpSpPr>
          <a:xfrm rot="10800000" flipH="1">
            <a:off x="0" y="846"/>
            <a:ext cx="1022509" cy="572747"/>
            <a:chOff x="-77" y="3784091"/>
            <a:chExt cx="2423582" cy="1357541"/>
          </a:xfrm>
        </p:grpSpPr>
        <p:sp>
          <p:nvSpPr>
            <p:cNvPr id="486" name="Google Shape;486;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8" r:id="rId4"/>
    <p:sldLayoutId id="2147483662" r:id="rId5"/>
    <p:sldLayoutId id="2147483666" r:id="rId6"/>
    <p:sldLayoutId id="2147483667" r:id="rId7"/>
    <p:sldLayoutId id="2147483668"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511"/>
        <p:cNvGrpSpPr/>
        <p:nvPr/>
      </p:nvGrpSpPr>
      <p:grpSpPr>
        <a:xfrm>
          <a:off x="0" y="0"/>
          <a:ext cx="0" cy="0"/>
          <a:chOff x="0" y="0"/>
          <a:chExt cx="0" cy="0"/>
        </a:xfrm>
      </p:grpSpPr>
      <p:sp>
        <p:nvSpPr>
          <p:cNvPr id="512" name="Google Shape;512;p27"/>
          <p:cNvSpPr txBox="1">
            <a:spLocks noGrp="1"/>
          </p:cNvSpPr>
          <p:nvPr>
            <p:ph type="ctrTitle"/>
          </p:nvPr>
        </p:nvSpPr>
        <p:spPr>
          <a:xfrm>
            <a:off x="339132" y="1213094"/>
            <a:ext cx="5186946" cy="263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INTRODUCCIÓN A TDD</a:t>
            </a:r>
            <a:endParaRPr dirty="0"/>
          </a:p>
        </p:txBody>
      </p:sp>
      <p:sp>
        <p:nvSpPr>
          <p:cNvPr id="513" name="Google Shape;513;p27"/>
          <p:cNvSpPr txBox="1">
            <a:spLocks noGrp="1"/>
          </p:cNvSpPr>
          <p:nvPr>
            <p:ph type="subTitle" idx="1"/>
          </p:nvPr>
        </p:nvSpPr>
        <p:spPr>
          <a:xfrm>
            <a:off x="3306229" y="4019913"/>
            <a:ext cx="2730210" cy="7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Story 1 – Equipo 2 DAW</a:t>
            </a:r>
            <a:endParaRPr dirty="0"/>
          </a:p>
        </p:txBody>
      </p:sp>
      <p:sp>
        <p:nvSpPr>
          <p:cNvPr id="514" name="Google Shape;514;p27"/>
          <p:cNvSpPr/>
          <p:nvPr/>
        </p:nvSpPr>
        <p:spPr>
          <a:xfrm>
            <a:off x="5827388" y="2004142"/>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036439" y="2178190"/>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804342" y="2792182"/>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804342" y="2480820"/>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804342" y="2337371"/>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804342" y="2636514"/>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288334" y="2636514"/>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6804342" y="2243792"/>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6288334" y="2337371"/>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6116017" y="2480820"/>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6288334" y="2947875"/>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6288334" y="2792182"/>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6288334" y="2243792"/>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147193" y="2243792"/>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147193" y="2337371"/>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147193" y="2480820"/>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6975768" y="2337371"/>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6975768" y="2480820"/>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6975768" y="2636514"/>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147193" y="2636514"/>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6975768" y="2792182"/>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6975768" y="2243792"/>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147193" y="2792182"/>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6804342" y="2947875"/>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6632051" y="2792182"/>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6459760" y="2243792"/>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6632051" y="2947875"/>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6459760" y="2947875"/>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6459760" y="2337371"/>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6459760" y="2792182"/>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6459760" y="2480820"/>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6459760" y="2636514"/>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6632051" y="2243792"/>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6632051" y="2480820"/>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6632051" y="2337371"/>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6632051" y="2636514"/>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6792097" y="3168280"/>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6116017" y="2243792"/>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6116017" y="2337371"/>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6116017" y="2947875"/>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6116017" y="2792182"/>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6116017" y="2636514"/>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319511" y="2792182"/>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7319511" y="2480820"/>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7319511" y="2636514"/>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835519" y="2243792"/>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7319511" y="2337371"/>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7319511" y="2243792"/>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7835519" y="2947875"/>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7663228" y="2243792"/>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7663228" y="2480820"/>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7663228" y="2337371"/>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7663228" y="2636514"/>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7663228" y="2947875"/>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7663228" y="2792182"/>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8006944" y="2243792"/>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835519" y="2792182"/>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491802" y="2243792"/>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7835519" y="2480820"/>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7835519" y="2337371"/>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8006944" y="2792182"/>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7835519" y="2636514"/>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8006944" y="2947875"/>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7491802" y="2636514"/>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7491802" y="2792182"/>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7491802" y="2337371"/>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7491802" y="2480820"/>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8162638" y="2048768"/>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8162638" y="2048768"/>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8173126" y="2058391"/>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8173126" y="2103856"/>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646144" y="1977978"/>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764202" y="1977978"/>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882229" y="1977978"/>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7158573" y="1603580"/>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7807542" y="1610852"/>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7935233" y="1610852"/>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7646604" y="1799767"/>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8170504" y="1866261"/>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8027081" y="1866261"/>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916879" y="1399205"/>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4992522" y="323369"/>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4992522" y="323369"/>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5098377" y="680562"/>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5168571" y="753837"/>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5371069" y="753837"/>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5274396" y="753837"/>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5473844" y="864726"/>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5521681" y="864726"/>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5589861" y="864726"/>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5197064" y="998037"/>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038917" y="998037"/>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247517" y="998037"/>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5197064" y="1134398"/>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6444632" y="1134398"/>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6110867" y="1212768"/>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5931767" y="1212768"/>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5740465" y="1212768"/>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5550169" y="1212768"/>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5358867" y="1212768"/>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5358867" y="1308404"/>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5197064" y="1212768"/>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5197064" y="1308404"/>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5197064" y="1404070"/>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5197064" y="1499706"/>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106061" y="1308404"/>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5354810" y="140407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5354810" y="150175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5354810" y="1600467"/>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5354810" y="1698147"/>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6110867" y="1698147"/>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6661377" y="1600467"/>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6889316" y="1499706"/>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602004" y="586676"/>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602004" y="586676"/>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7662362" y="791349"/>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7905500" y="639142"/>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7710450" y="964505"/>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61755" y="964505"/>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556225" y="964505"/>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7710450" y="1042352"/>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122391" y="1042352"/>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164395" y="1086952"/>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122391" y="1086952"/>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021811" y="1086952"/>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7912500" y="1086952"/>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7803163" y="1086952"/>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7803163" y="1142066"/>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7710450" y="1086952"/>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7710450" y="1142066"/>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7710450" y="1196289"/>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7710450" y="1251404"/>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500246" y="1142066"/>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7800541" y="1196289"/>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164395" y="1364228"/>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245729" y="1308248"/>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6042" y="1251404"/>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7710450" y="888415"/>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7710450" y="1497163"/>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7710450" y="1564496"/>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7710450" y="1631855"/>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7710450" y="2034173"/>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192372" y="1419316"/>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401397" y="1419316"/>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401397" y="1497163"/>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7710450" y="2136509"/>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7710450" y="2187245"/>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7811921" y="2187245"/>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a:off x="7834653" y="2136509"/>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7957966" y="2136509"/>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7"/>
          <p:cNvSpPr/>
          <p:nvPr/>
        </p:nvSpPr>
        <p:spPr>
          <a:xfrm>
            <a:off x="8082169" y="2136509"/>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7"/>
          <p:cNvSpPr/>
          <p:nvPr/>
        </p:nvSpPr>
        <p:spPr>
          <a:xfrm>
            <a:off x="8206373" y="2136509"/>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8329685" y="2136509"/>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7"/>
          <p:cNvSpPr/>
          <p:nvPr/>
        </p:nvSpPr>
        <p:spPr>
          <a:xfrm>
            <a:off x="8453889" y="2136509"/>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7"/>
          <p:cNvSpPr/>
          <p:nvPr/>
        </p:nvSpPr>
        <p:spPr>
          <a:xfrm>
            <a:off x="8287707" y="102997"/>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7"/>
          <p:cNvSpPr/>
          <p:nvPr/>
        </p:nvSpPr>
        <p:spPr>
          <a:xfrm>
            <a:off x="8287707" y="96023"/>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7"/>
          <p:cNvSpPr/>
          <p:nvPr/>
        </p:nvSpPr>
        <p:spPr>
          <a:xfrm>
            <a:off x="8287707" y="102997"/>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7"/>
          <p:cNvSpPr/>
          <p:nvPr/>
        </p:nvSpPr>
        <p:spPr>
          <a:xfrm>
            <a:off x="8334929" y="259556"/>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7"/>
          <p:cNvSpPr/>
          <p:nvPr/>
        </p:nvSpPr>
        <p:spPr>
          <a:xfrm>
            <a:off x="8371663" y="392518"/>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7"/>
          <p:cNvSpPr/>
          <p:nvPr/>
        </p:nvSpPr>
        <p:spPr>
          <a:xfrm>
            <a:off x="8948921" y="392518"/>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7"/>
          <p:cNvSpPr/>
          <p:nvPr/>
        </p:nvSpPr>
        <p:spPr>
          <a:xfrm>
            <a:off x="9021524" y="392518"/>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7"/>
          <p:cNvSpPr/>
          <p:nvPr/>
        </p:nvSpPr>
        <p:spPr>
          <a:xfrm>
            <a:off x="8371663" y="452850"/>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7"/>
          <p:cNvSpPr/>
          <p:nvPr/>
        </p:nvSpPr>
        <p:spPr>
          <a:xfrm>
            <a:off x="8687403" y="452850"/>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7"/>
          <p:cNvSpPr/>
          <p:nvPr/>
        </p:nvSpPr>
        <p:spPr>
          <a:xfrm>
            <a:off x="8720650" y="487853"/>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7"/>
          <p:cNvSpPr/>
          <p:nvPr/>
        </p:nvSpPr>
        <p:spPr>
          <a:xfrm>
            <a:off x="8688295" y="487853"/>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7"/>
          <p:cNvSpPr/>
          <p:nvPr/>
        </p:nvSpPr>
        <p:spPr>
          <a:xfrm>
            <a:off x="8610448" y="487853"/>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7"/>
          <p:cNvSpPr/>
          <p:nvPr/>
        </p:nvSpPr>
        <p:spPr>
          <a:xfrm>
            <a:off x="8526466" y="487853"/>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7"/>
          <p:cNvSpPr/>
          <p:nvPr/>
        </p:nvSpPr>
        <p:spPr>
          <a:xfrm>
            <a:off x="8442510" y="487853"/>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7"/>
          <p:cNvSpPr/>
          <p:nvPr/>
        </p:nvSpPr>
        <p:spPr>
          <a:xfrm>
            <a:off x="8442510" y="529831"/>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7"/>
          <p:cNvSpPr/>
          <p:nvPr/>
        </p:nvSpPr>
        <p:spPr>
          <a:xfrm>
            <a:off x="8371663" y="487853"/>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7"/>
          <p:cNvSpPr/>
          <p:nvPr/>
        </p:nvSpPr>
        <p:spPr>
          <a:xfrm>
            <a:off x="8371663" y="529831"/>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7"/>
          <p:cNvSpPr/>
          <p:nvPr/>
        </p:nvSpPr>
        <p:spPr>
          <a:xfrm>
            <a:off x="8371663" y="571809"/>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7"/>
          <p:cNvSpPr/>
          <p:nvPr/>
        </p:nvSpPr>
        <p:spPr>
          <a:xfrm>
            <a:off x="8977789" y="529831"/>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7"/>
          <p:cNvSpPr/>
          <p:nvPr/>
        </p:nvSpPr>
        <p:spPr>
          <a:xfrm>
            <a:off x="8440753" y="571809"/>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7"/>
          <p:cNvSpPr/>
          <p:nvPr/>
        </p:nvSpPr>
        <p:spPr>
          <a:xfrm>
            <a:off x="8720650" y="626032"/>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7"/>
          <p:cNvSpPr/>
          <p:nvPr/>
        </p:nvSpPr>
        <p:spPr>
          <a:xfrm>
            <a:off x="8882453" y="597164"/>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7"/>
          <p:cNvSpPr/>
          <p:nvPr/>
        </p:nvSpPr>
        <p:spPr>
          <a:xfrm>
            <a:off x="8371663" y="334781"/>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7"/>
          <p:cNvSpPr/>
          <p:nvPr/>
        </p:nvSpPr>
        <p:spPr>
          <a:xfrm>
            <a:off x="8371663" y="744100"/>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7"/>
          <p:cNvSpPr/>
          <p:nvPr/>
        </p:nvSpPr>
        <p:spPr>
          <a:xfrm>
            <a:off x="8741626" y="668902"/>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7"/>
          <p:cNvSpPr/>
          <p:nvPr/>
        </p:nvSpPr>
        <p:spPr>
          <a:xfrm>
            <a:off x="8902564" y="668902"/>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7"/>
          <p:cNvSpPr/>
          <p:nvPr/>
        </p:nvSpPr>
        <p:spPr>
          <a:xfrm>
            <a:off x="8902564" y="728369"/>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7"/>
          <p:cNvSpPr/>
          <p:nvPr/>
        </p:nvSpPr>
        <p:spPr>
          <a:xfrm>
            <a:off x="8371663" y="785213"/>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7"/>
          <p:cNvSpPr/>
          <p:nvPr/>
        </p:nvSpPr>
        <p:spPr>
          <a:xfrm>
            <a:off x="8448645" y="785213"/>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243"/>
        <p:cNvGrpSpPr/>
        <p:nvPr/>
      </p:nvGrpSpPr>
      <p:grpSpPr>
        <a:xfrm>
          <a:off x="0" y="0"/>
          <a:ext cx="0" cy="0"/>
          <a:chOff x="0" y="0"/>
          <a:chExt cx="0" cy="0"/>
        </a:xfrm>
      </p:grpSpPr>
      <p:sp>
        <p:nvSpPr>
          <p:cNvPr id="1244" name="Google Shape;1244;p50"/>
          <p:cNvSpPr txBox="1">
            <a:spLocks noGrp="1"/>
          </p:cNvSpPr>
          <p:nvPr>
            <p:ph type="title"/>
          </p:nvPr>
        </p:nvSpPr>
        <p:spPr>
          <a:xfrm>
            <a:off x="1555842" y="17699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PASOS PARA PROGRAMAR CON TDD PARTE 2</a:t>
            </a:r>
            <a:endParaRPr dirty="0"/>
          </a:p>
        </p:txBody>
      </p:sp>
      <p:cxnSp>
        <p:nvCxnSpPr>
          <p:cNvPr id="1245" name="Google Shape;1245;p50"/>
          <p:cNvCxnSpPr/>
          <p:nvPr/>
        </p:nvCxnSpPr>
        <p:spPr>
          <a:xfrm rot="10800000">
            <a:off x="771450" y="2796675"/>
            <a:ext cx="7601100" cy="0"/>
          </a:xfrm>
          <a:prstGeom prst="straightConnector1">
            <a:avLst/>
          </a:prstGeom>
          <a:noFill/>
          <a:ln w="28575" cap="flat" cmpd="sng">
            <a:solidFill>
              <a:schemeClr val="dk1"/>
            </a:solidFill>
            <a:prstDash val="solid"/>
            <a:round/>
            <a:headEnd type="none" w="med" len="med"/>
            <a:tailEnd type="none" w="med" len="med"/>
          </a:ln>
        </p:spPr>
      </p:cxnSp>
      <p:sp>
        <p:nvSpPr>
          <p:cNvPr id="1246" name="Google Shape;1246;p50"/>
          <p:cNvSpPr txBox="1"/>
          <p:nvPr/>
        </p:nvSpPr>
        <p:spPr>
          <a:xfrm>
            <a:off x="2112305" y="2910150"/>
            <a:ext cx="1323000" cy="36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1"/>
                </a:solidFill>
                <a:latin typeface="Oswald"/>
                <a:ea typeface="Oswald"/>
                <a:cs typeface="Oswald"/>
                <a:sym typeface="Oswald"/>
              </a:rPr>
              <a:t>QUINTO</a:t>
            </a:r>
            <a:endParaRPr sz="1800" dirty="0">
              <a:solidFill>
                <a:schemeClr val="accent1"/>
              </a:solidFill>
              <a:latin typeface="Oswald"/>
              <a:ea typeface="Oswald"/>
              <a:cs typeface="Oswald"/>
              <a:sym typeface="Oswald"/>
            </a:endParaRPr>
          </a:p>
        </p:txBody>
      </p:sp>
      <p:sp>
        <p:nvSpPr>
          <p:cNvPr id="1247" name="Google Shape;1247;p50"/>
          <p:cNvSpPr txBox="1"/>
          <p:nvPr/>
        </p:nvSpPr>
        <p:spPr>
          <a:xfrm>
            <a:off x="4879004" y="1612125"/>
            <a:ext cx="2982383" cy="750000"/>
          </a:xfrm>
          <a:prstGeom prst="rect">
            <a:avLst/>
          </a:prstGeom>
          <a:noFill/>
          <a:ln>
            <a:noFill/>
          </a:ln>
        </p:spPr>
        <p:txBody>
          <a:bodyPr spcFirstLastPara="1" wrap="square" lIns="91425" tIns="91425" rIns="91425" bIns="91425" anchor="t" anchorCtr="0">
            <a:noAutofit/>
          </a:bodyPr>
          <a:lstStyle/>
          <a:p>
            <a:pPr algn="ctr" fontAlgn="base"/>
            <a:r>
              <a:rPr lang="es-ES" dirty="0">
                <a:solidFill>
                  <a:srgbClr val="FFC000"/>
                </a:solidFill>
                <a:latin typeface="Roboto"/>
                <a:ea typeface="Roboto"/>
              </a:rPr>
              <a:t>REPETIR EL CICLO </a:t>
            </a:r>
            <a:r>
              <a:rPr lang="es-ES" dirty="0">
                <a:solidFill>
                  <a:schemeClr val="dk1"/>
                </a:solidFill>
                <a:latin typeface="Roboto"/>
                <a:ea typeface="Roboto"/>
              </a:rPr>
              <a:t>hasta que se abarque todos los posibles caminos que puede tener nuestro programa.</a:t>
            </a:r>
          </a:p>
          <a:p>
            <a:pPr marL="0" lvl="0" indent="0" algn="ctr" rtl="0">
              <a:lnSpc>
                <a:spcPct val="100000"/>
              </a:lnSpc>
              <a:spcBef>
                <a:spcPts val="0"/>
              </a:spcBef>
              <a:spcAft>
                <a:spcPts val="1600"/>
              </a:spcAft>
              <a:buNone/>
            </a:pPr>
            <a:endParaRPr dirty="0">
              <a:solidFill>
                <a:schemeClr val="dk1"/>
              </a:solidFill>
              <a:latin typeface="Roboto"/>
              <a:ea typeface="Roboto"/>
              <a:sym typeface="Roboto"/>
            </a:endParaRPr>
          </a:p>
        </p:txBody>
      </p:sp>
      <p:sp>
        <p:nvSpPr>
          <p:cNvPr id="1248" name="Google Shape;1248;p50"/>
          <p:cNvSpPr txBox="1"/>
          <p:nvPr/>
        </p:nvSpPr>
        <p:spPr>
          <a:xfrm>
            <a:off x="5708696" y="2915775"/>
            <a:ext cx="1323000" cy="36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2"/>
                </a:solidFill>
                <a:latin typeface="Oswald"/>
                <a:ea typeface="Oswald"/>
                <a:cs typeface="Oswald"/>
                <a:sym typeface="Oswald"/>
              </a:rPr>
              <a:t>SEXTO</a:t>
            </a:r>
            <a:endParaRPr sz="1800" dirty="0">
              <a:solidFill>
                <a:schemeClr val="accent2"/>
              </a:solidFill>
              <a:latin typeface="Oswald"/>
              <a:ea typeface="Oswald"/>
              <a:cs typeface="Oswald"/>
              <a:sym typeface="Oswald"/>
            </a:endParaRPr>
          </a:p>
        </p:txBody>
      </p:sp>
      <p:sp>
        <p:nvSpPr>
          <p:cNvPr id="1256" name="Google Shape;1256;p50"/>
          <p:cNvSpPr/>
          <p:nvPr/>
        </p:nvSpPr>
        <p:spPr>
          <a:xfrm>
            <a:off x="2643838" y="2677575"/>
            <a:ext cx="238200" cy="23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0"/>
          <p:cNvSpPr/>
          <p:nvPr/>
        </p:nvSpPr>
        <p:spPr>
          <a:xfrm>
            <a:off x="6251096" y="2677575"/>
            <a:ext cx="238200" cy="23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47;p50">
            <a:extLst>
              <a:ext uri="{FF2B5EF4-FFF2-40B4-BE49-F238E27FC236}">
                <a16:creationId xmlns:a16="http://schemas.microsoft.com/office/drawing/2014/main" id="{C0351996-9056-4231-87AF-5530D500B9CD}"/>
              </a:ext>
            </a:extLst>
          </p:cNvPr>
          <p:cNvSpPr txBox="1"/>
          <p:nvPr/>
        </p:nvSpPr>
        <p:spPr>
          <a:xfrm>
            <a:off x="1282613" y="3231226"/>
            <a:ext cx="2982383" cy="750000"/>
          </a:xfrm>
          <a:prstGeom prst="rect">
            <a:avLst/>
          </a:prstGeom>
          <a:noFill/>
          <a:ln>
            <a:noFill/>
          </a:ln>
        </p:spPr>
        <p:txBody>
          <a:bodyPr spcFirstLastPara="1" wrap="square" lIns="91425" tIns="91425" rIns="91425" bIns="91425" anchor="t" anchorCtr="0">
            <a:noAutofit/>
          </a:bodyPr>
          <a:lstStyle/>
          <a:p>
            <a:pPr algn="ctr">
              <a:spcAft>
                <a:spcPts val="1600"/>
              </a:spcAft>
            </a:pPr>
            <a:r>
              <a:rPr lang="es-ES" dirty="0">
                <a:solidFill>
                  <a:schemeClr val="dk1"/>
                </a:solidFill>
                <a:latin typeface="Roboto"/>
                <a:ea typeface="Roboto"/>
              </a:rPr>
              <a:t>Volver a ejecutar las pruebas para comprobar que la refactorización no generó ningún cambio en el comportamiento: pasa (</a:t>
            </a:r>
            <a:r>
              <a:rPr lang="es-ES" dirty="0">
                <a:solidFill>
                  <a:srgbClr val="00B050"/>
                </a:solidFill>
                <a:latin typeface="Roboto"/>
                <a:ea typeface="Roboto"/>
              </a:rPr>
              <a:t>VERDE</a:t>
            </a:r>
            <a:r>
              <a:rPr lang="es-ES" dirty="0">
                <a:solidFill>
                  <a:schemeClr val="dk1"/>
                </a:solidFill>
                <a:latin typeface="Roboto"/>
                <a:ea typeface="Roboto"/>
              </a:rPr>
              <a:t>)</a:t>
            </a:r>
          </a:p>
          <a:p>
            <a:pPr marL="0" lvl="0" indent="0" algn="ctr" rtl="0">
              <a:lnSpc>
                <a:spcPct val="100000"/>
              </a:lnSpc>
              <a:spcBef>
                <a:spcPts val="0"/>
              </a:spcBef>
              <a:spcAft>
                <a:spcPts val="1600"/>
              </a:spcAft>
              <a:buNone/>
            </a:pPr>
            <a:endParaRPr dirty="0">
              <a:solidFill>
                <a:schemeClr val="dk1"/>
              </a:solidFill>
              <a:latin typeface="Roboto"/>
              <a:ea typeface="Roboto"/>
              <a:sym typeface="Roboto"/>
            </a:endParaRPr>
          </a:p>
        </p:txBody>
      </p:sp>
    </p:spTree>
    <p:extLst>
      <p:ext uri="{BB962C8B-B14F-4D97-AF65-F5344CB8AC3E}">
        <p14:creationId xmlns:p14="http://schemas.microsoft.com/office/powerpoint/2010/main" val="2001264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564"/>
        <p:cNvGrpSpPr/>
        <p:nvPr/>
      </p:nvGrpSpPr>
      <p:grpSpPr>
        <a:xfrm>
          <a:off x="0" y="0"/>
          <a:ext cx="0" cy="0"/>
          <a:chOff x="0" y="0"/>
          <a:chExt cx="0" cy="0"/>
        </a:xfrm>
      </p:grpSpPr>
      <p:sp>
        <p:nvSpPr>
          <p:cNvPr id="1565" name="Google Shape;1565;p63"/>
          <p:cNvSpPr txBox="1">
            <a:spLocks noGrp="1"/>
          </p:cNvSpPr>
          <p:nvPr>
            <p:ph type="ctrTitle"/>
          </p:nvPr>
        </p:nvSpPr>
        <p:spPr>
          <a:xfrm>
            <a:off x="2116475" y="608575"/>
            <a:ext cx="5368500" cy="86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G</a:t>
            </a:r>
            <a:r>
              <a:rPr lang="en" dirty="0">
                <a:solidFill>
                  <a:schemeClr val="accent2"/>
                </a:solidFill>
              </a:rPr>
              <a:t>R</a:t>
            </a:r>
            <a:r>
              <a:rPr lang="en" dirty="0">
                <a:solidFill>
                  <a:schemeClr val="accent3"/>
                </a:solidFill>
              </a:rPr>
              <a:t>A</a:t>
            </a:r>
            <a:r>
              <a:rPr lang="en" dirty="0">
                <a:solidFill>
                  <a:schemeClr val="accent4"/>
                </a:solidFill>
              </a:rPr>
              <a:t>CI</a:t>
            </a:r>
            <a:r>
              <a:rPr lang="en" dirty="0">
                <a:solidFill>
                  <a:schemeClr val="accent5"/>
                </a:solidFill>
              </a:rPr>
              <a:t>A</a:t>
            </a:r>
            <a:r>
              <a:rPr lang="en" dirty="0">
                <a:solidFill>
                  <a:schemeClr val="accent6"/>
                </a:solidFill>
              </a:rPr>
              <a:t>S</a:t>
            </a:r>
            <a:endParaRPr dirty="0"/>
          </a:p>
        </p:txBody>
      </p:sp>
      <p:sp>
        <p:nvSpPr>
          <p:cNvPr id="1566" name="Google Shape;1566;p63"/>
          <p:cNvSpPr txBox="1">
            <a:spLocks noGrp="1"/>
          </p:cNvSpPr>
          <p:nvPr>
            <p:ph type="subTitle" idx="1"/>
          </p:nvPr>
        </p:nvSpPr>
        <p:spPr>
          <a:xfrm>
            <a:off x="3273275" y="2061900"/>
            <a:ext cx="3054900" cy="101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ES" dirty="0"/>
              <a:t>ALEJANDRO PASCUAL MORENO</a:t>
            </a:r>
          </a:p>
          <a:p>
            <a:pPr marL="0" lvl="0" indent="0" algn="ctr" rtl="0">
              <a:spcBef>
                <a:spcPts val="0"/>
              </a:spcBef>
              <a:spcAft>
                <a:spcPts val="0"/>
              </a:spcAft>
              <a:buClr>
                <a:schemeClr val="dk1"/>
              </a:buClr>
              <a:buSzPts val="1100"/>
              <a:buFont typeface="Arial"/>
              <a:buNone/>
            </a:pPr>
            <a:r>
              <a:rPr lang="es-ES" dirty="0"/>
              <a:t>ALEJANDRO CABRERA GARCÍA</a:t>
            </a:r>
          </a:p>
          <a:p>
            <a:pPr marL="0" lvl="0" indent="0" algn="ctr" rtl="0">
              <a:spcBef>
                <a:spcPts val="0"/>
              </a:spcBef>
              <a:spcAft>
                <a:spcPts val="0"/>
              </a:spcAft>
              <a:buClr>
                <a:schemeClr val="dk1"/>
              </a:buClr>
              <a:buSzPts val="1100"/>
              <a:buFont typeface="Arial"/>
              <a:buNone/>
            </a:pPr>
            <a:r>
              <a:rPr lang="es-ES" dirty="0"/>
              <a:t>ALICIA RUIZNAVARRO AMBRONA</a:t>
            </a:r>
          </a:p>
          <a:p>
            <a:pPr marL="0" lvl="0" indent="0" algn="ctr" rtl="0">
              <a:spcBef>
                <a:spcPts val="0"/>
              </a:spcBef>
              <a:spcAft>
                <a:spcPts val="0"/>
              </a:spcAft>
              <a:buClr>
                <a:schemeClr val="dk1"/>
              </a:buClr>
              <a:buSzPts val="1100"/>
              <a:buFont typeface="Arial"/>
              <a:buNone/>
            </a:pPr>
            <a:r>
              <a:rPr lang="es-ES" dirty="0"/>
              <a:t>ÁLVARO GONZÁLEZ RANDO</a:t>
            </a:r>
            <a:endParaRPr dirty="0"/>
          </a:p>
        </p:txBody>
      </p:sp>
      <p:sp>
        <p:nvSpPr>
          <p:cNvPr id="1579" name="Google Shape;1579;p63"/>
          <p:cNvSpPr/>
          <p:nvPr/>
        </p:nvSpPr>
        <p:spPr>
          <a:xfrm>
            <a:off x="11865675" y="1028350"/>
            <a:ext cx="40050" cy="12525"/>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7"/>
        <p:cNvGrpSpPr/>
        <p:nvPr/>
      </p:nvGrpSpPr>
      <p:grpSpPr>
        <a:xfrm>
          <a:off x="0" y="0"/>
          <a:ext cx="0" cy="0"/>
          <a:chOff x="0" y="0"/>
          <a:chExt cx="0" cy="0"/>
        </a:xfrm>
      </p:grpSpPr>
      <p:sp>
        <p:nvSpPr>
          <p:cNvPr id="708" name="Google Shape;708;p29"/>
          <p:cNvSpPr txBox="1">
            <a:spLocks noGrp="1"/>
          </p:cNvSpPr>
          <p:nvPr>
            <p:ph type="title"/>
          </p:nvPr>
        </p:nvSpPr>
        <p:spPr>
          <a:xfrm>
            <a:off x="3883842" y="25626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400" dirty="0"/>
              <a:t>ÍNDICE</a:t>
            </a:r>
            <a:endParaRPr dirty="0"/>
          </a:p>
        </p:txBody>
      </p:sp>
      <p:sp>
        <p:nvSpPr>
          <p:cNvPr id="709" name="Google Shape;709;p29"/>
          <p:cNvSpPr txBox="1">
            <a:spLocks noGrp="1"/>
          </p:cNvSpPr>
          <p:nvPr>
            <p:ph type="subTitle" idx="1"/>
          </p:nvPr>
        </p:nvSpPr>
        <p:spPr>
          <a:xfrm>
            <a:off x="719599" y="1827780"/>
            <a:ext cx="3164243"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¿QUÉ ES EL TDD Y EN QUÉ CONSISTE?</a:t>
            </a:r>
          </a:p>
        </p:txBody>
      </p:sp>
      <p:sp>
        <p:nvSpPr>
          <p:cNvPr id="710" name="Google Shape;710;p29"/>
          <p:cNvSpPr txBox="1">
            <a:spLocks noGrp="1"/>
          </p:cNvSpPr>
          <p:nvPr>
            <p:ph type="title" idx="2"/>
          </p:nvPr>
        </p:nvSpPr>
        <p:spPr>
          <a:xfrm>
            <a:off x="1752720" y="134057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718" name="Google Shape;718;p29"/>
          <p:cNvSpPr txBox="1">
            <a:spLocks noGrp="1"/>
          </p:cNvSpPr>
          <p:nvPr>
            <p:ph type="subTitle" idx="13"/>
          </p:nvPr>
        </p:nvSpPr>
        <p:spPr>
          <a:xfrm>
            <a:off x="3632482" y="2751079"/>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PILARES DEL TDD</a:t>
            </a:r>
          </a:p>
        </p:txBody>
      </p:sp>
      <p:sp>
        <p:nvSpPr>
          <p:cNvPr id="719" name="Google Shape;719;p29"/>
          <p:cNvSpPr txBox="1">
            <a:spLocks noGrp="1"/>
          </p:cNvSpPr>
          <p:nvPr>
            <p:ph type="title" idx="14"/>
          </p:nvPr>
        </p:nvSpPr>
        <p:spPr>
          <a:xfrm>
            <a:off x="4246796" y="235517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724" name="Google Shape;724;p29"/>
          <p:cNvSpPr txBox="1">
            <a:spLocks noGrp="1"/>
          </p:cNvSpPr>
          <p:nvPr>
            <p:ph type="subTitle" idx="19"/>
          </p:nvPr>
        </p:nvSpPr>
        <p:spPr>
          <a:xfrm>
            <a:off x="5128472" y="3782228"/>
            <a:ext cx="3241781"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PASOS PARA PROGRAMAR CON TDD</a:t>
            </a:r>
          </a:p>
        </p:txBody>
      </p:sp>
      <p:sp>
        <p:nvSpPr>
          <p:cNvPr id="725" name="Google Shape;725;p29"/>
          <p:cNvSpPr txBox="1">
            <a:spLocks noGrp="1"/>
          </p:cNvSpPr>
          <p:nvPr>
            <p:ph type="title" idx="20"/>
          </p:nvPr>
        </p:nvSpPr>
        <p:spPr>
          <a:xfrm>
            <a:off x="6200363" y="3406414"/>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24"/>
        <p:cNvGrpSpPr/>
        <p:nvPr/>
      </p:nvGrpSpPr>
      <p:grpSpPr>
        <a:xfrm>
          <a:off x="0" y="0"/>
          <a:ext cx="0" cy="0"/>
          <a:chOff x="0" y="0"/>
          <a:chExt cx="0" cy="0"/>
        </a:xfrm>
      </p:grpSpPr>
      <p:sp>
        <p:nvSpPr>
          <p:cNvPr id="825" name="Google Shape;825;p35"/>
          <p:cNvSpPr txBox="1">
            <a:spLocks noGrp="1"/>
          </p:cNvSpPr>
          <p:nvPr>
            <p:ph type="title"/>
          </p:nvPr>
        </p:nvSpPr>
        <p:spPr>
          <a:xfrm>
            <a:off x="3541182" y="1544429"/>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1"/>
                </a:solidFill>
              </a:rPr>
              <a:t>01</a:t>
            </a:r>
            <a:endParaRPr dirty="0">
              <a:solidFill>
                <a:schemeClr val="accent1"/>
              </a:solidFill>
            </a:endParaRPr>
          </a:p>
        </p:txBody>
      </p:sp>
      <p:sp>
        <p:nvSpPr>
          <p:cNvPr id="826" name="Google Shape;826;p35"/>
          <p:cNvSpPr txBox="1">
            <a:spLocks noGrp="1"/>
          </p:cNvSpPr>
          <p:nvPr>
            <p:ph type="title" idx="2"/>
          </p:nvPr>
        </p:nvSpPr>
        <p:spPr>
          <a:xfrm>
            <a:off x="2833839" y="2896361"/>
            <a:ext cx="2770475" cy="61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¿QUÉ ES EL TDD Y EN QUÉ CONSISTE?</a:t>
            </a:r>
            <a:endParaRPr dirty="0"/>
          </a:p>
        </p:txBody>
      </p:sp>
      <p:grpSp>
        <p:nvGrpSpPr>
          <p:cNvPr id="827" name="Google Shape;827;p35"/>
          <p:cNvGrpSpPr/>
          <p:nvPr/>
        </p:nvGrpSpPr>
        <p:grpSpPr>
          <a:xfrm>
            <a:off x="6275049" y="1382979"/>
            <a:ext cx="2377553" cy="2377553"/>
            <a:chOff x="6198197" y="1098851"/>
            <a:chExt cx="2945797" cy="2945797"/>
          </a:xfrm>
        </p:grpSpPr>
        <p:sp>
          <p:nvSpPr>
            <p:cNvPr id="828" name="Google Shape;828;p35"/>
            <p:cNvSpPr/>
            <p:nvPr/>
          </p:nvSpPr>
          <p:spPr>
            <a:xfrm>
              <a:off x="7315562" y="1098851"/>
              <a:ext cx="1218960" cy="1218960"/>
            </a:xfrm>
            <a:custGeom>
              <a:avLst/>
              <a:gdLst/>
              <a:ahLst/>
              <a:cxnLst/>
              <a:rect l="l" t="t" r="r" b="b"/>
              <a:pathLst>
                <a:path w="78289" h="78289" extrusionOk="0">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7213984" y="2419374"/>
              <a:ext cx="355541" cy="152384"/>
            </a:xfrm>
            <a:custGeom>
              <a:avLst/>
              <a:gdLst/>
              <a:ahLst/>
              <a:cxnLst/>
              <a:rect l="l" t="t" r="r" b="b"/>
              <a:pathLst>
                <a:path w="22835" h="9787" extrusionOk="0">
                  <a:moveTo>
                    <a:pt x="1" y="1"/>
                  </a:moveTo>
                  <a:lnTo>
                    <a:pt x="1" y="9787"/>
                  </a:lnTo>
                  <a:lnTo>
                    <a:pt x="22835" y="9787"/>
                  </a:lnTo>
                  <a:lnTo>
                    <a:pt x="22835" y="1"/>
                  </a:lnTo>
                  <a:close/>
                </a:path>
              </a:pathLst>
            </a:custGeom>
            <a:solidFill>
              <a:srgbClr val="4B6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5"/>
            <p:cNvSpPr/>
            <p:nvPr/>
          </p:nvSpPr>
          <p:spPr>
            <a:xfrm>
              <a:off x="6283022" y="3307176"/>
              <a:ext cx="698875" cy="536854"/>
            </a:xfrm>
            <a:custGeom>
              <a:avLst/>
              <a:gdLst/>
              <a:ahLst/>
              <a:cxnLst/>
              <a:rect l="l" t="t" r="r" b="b"/>
              <a:pathLst>
                <a:path w="44886" h="34480" extrusionOk="0">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5"/>
            <p:cNvSpPr/>
            <p:nvPr/>
          </p:nvSpPr>
          <p:spPr>
            <a:xfrm>
              <a:off x="6807669" y="3130425"/>
              <a:ext cx="406330" cy="914224"/>
            </a:xfrm>
            <a:custGeom>
              <a:avLst/>
              <a:gdLst/>
              <a:ahLst/>
              <a:cxnLst/>
              <a:rect l="l" t="t" r="r" b="b"/>
              <a:pathLst>
                <a:path w="26097" h="58717" extrusionOk="0">
                  <a:moveTo>
                    <a:pt x="1" y="0"/>
                  </a:moveTo>
                  <a:lnTo>
                    <a:pt x="19573" y="58716"/>
                  </a:lnTo>
                  <a:lnTo>
                    <a:pt x="26097" y="58716"/>
                  </a:lnTo>
                  <a:lnTo>
                    <a:pt x="143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5"/>
            <p:cNvSpPr/>
            <p:nvPr/>
          </p:nvSpPr>
          <p:spPr>
            <a:xfrm>
              <a:off x="6198197" y="3130425"/>
              <a:ext cx="406330" cy="914224"/>
            </a:xfrm>
            <a:custGeom>
              <a:avLst/>
              <a:gdLst/>
              <a:ahLst/>
              <a:cxnLst/>
              <a:rect l="l" t="t" r="r" b="b"/>
              <a:pathLst>
                <a:path w="26097" h="58717" extrusionOk="0">
                  <a:moveTo>
                    <a:pt x="11744" y="0"/>
                  </a:moveTo>
                  <a:lnTo>
                    <a:pt x="1" y="58716"/>
                  </a:lnTo>
                  <a:lnTo>
                    <a:pt x="6525" y="58716"/>
                  </a:lnTo>
                  <a:lnTo>
                    <a:pt x="260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5"/>
            <p:cNvSpPr/>
            <p:nvPr/>
          </p:nvSpPr>
          <p:spPr>
            <a:xfrm>
              <a:off x="6198197" y="2267006"/>
              <a:ext cx="1371328" cy="1015802"/>
            </a:xfrm>
            <a:custGeom>
              <a:avLst/>
              <a:gdLst/>
              <a:ahLst/>
              <a:cxnLst/>
              <a:rect l="l" t="t" r="r" b="b"/>
              <a:pathLst>
                <a:path w="88075" h="65241" extrusionOk="0">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5"/>
            <p:cNvSpPr/>
            <p:nvPr/>
          </p:nvSpPr>
          <p:spPr>
            <a:xfrm>
              <a:off x="6706090"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5"/>
            <p:cNvSpPr/>
            <p:nvPr/>
          </p:nvSpPr>
          <p:spPr>
            <a:xfrm>
              <a:off x="7925034" y="3841476"/>
              <a:ext cx="507909" cy="203173"/>
            </a:xfrm>
            <a:custGeom>
              <a:avLst/>
              <a:gdLst/>
              <a:ahLst/>
              <a:cxnLst/>
              <a:rect l="l" t="t" r="r" b="b"/>
              <a:pathLst>
                <a:path w="32621" h="13049" extrusionOk="0">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5"/>
            <p:cNvSpPr/>
            <p:nvPr/>
          </p:nvSpPr>
          <p:spPr>
            <a:xfrm>
              <a:off x="6283022" y="1962270"/>
              <a:ext cx="1184924" cy="812645"/>
            </a:xfrm>
            <a:custGeom>
              <a:avLst/>
              <a:gdLst/>
              <a:ahLst/>
              <a:cxnLst/>
              <a:rect l="l" t="t" r="r" b="b"/>
              <a:pathLst>
                <a:path w="76103"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5"/>
            <p:cNvSpPr/>
            <p:nvPr/>
          </p:nvSpPr>
          <p:spPr>
            <a:xfrm>
              <a:off x="6283022" y="1962270"/>
              <a:ext cx="945706" cy="812645"/>
            </a:xfrm>
            <a:custGeom>
              <a:avLst/>
              <a:gdLst/>
              <a:ahLst/>
              <a:cxnLst/>
              <a:rect l="l" t="t" r="r" b="b"/>
              <a:pathLst>
                <a:path w="60739"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5"/>
            <p:cNvSpPr/>
            <p:nvPr/>
          </p:nvSpPr>
          <p:spPr>
            <a:xfrm>
              <a:off x="6756880" y="2571742"/>
              <a:ext cx="2387115" cy="203173"/>
            </a:xfrm>
            <a:custGeom>
              <a:avLst/>
              <a:gdLst/>
              <a:ahLst/>
              <a:cxnLst/>
              <a:rect l="l" t="t" r="r" b="b"/>
              <a:pathLst>
                <a:path w="153315" h="13049" extrusionOk="0">
                  <a:moveTo>
                    <a:pt x="1" y="1"/>
                  </a:moveTo>
                  <a:lnTo>
                    <a:pt x="1" y="13049"/>
                  </a:lnTo>
                  <a:lnTo>
                    <a:pt x="153314" y="13049"/>
                  </a:lnTo>
                  <a:lnTo>
                    <a:pt x="153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5"/>
            <p:cNvSpPr/>
            <p:nvPr/>
          </p:nvSpPr>
          <p:spPr>
            <a:xfrm>
              <a:off x="6381051" y="2302942"/>
              <a:ext cx="141718" cy="131302"/>
            </a:xfrm>
            <a:custGeom>
              <a:avLst/>
              <a:gdLst/>
              <a:ahLst/>
              <a:cxnLst/>
              <a:rect l="l" t="t" r="r" b="b"/>
              <a:pathLst>
                <a:path w="9102" h="8433" extrusionOk="0">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5"/>
            <p:cNvSpPr/>
            <p:nvPr/>
          </p:nvSpPr>
          <p:spPr>
            <a:xfrm>
              <a:off x="6498371" y="2115152"/>
              <a:ext cx="176766" cy="166724"/>
            </a:xfrm>
            <a:custGeom>
              <a:avLst/>
              <a:gdLst/>
              <a:ahLst/>
              <a:cxnLst/>
              <a:rect l="l" t="t" r="r" b="b"/>
              <a:pathLst>
                <a:path w="11353" h="10708" extrusionOk="0">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5"/>
            <p:cNvSpPr/>
            <p:nvPr/>
          </p:nvSpPr>
          <p:spPr>
            <a:xfrm>
              <a:off x="6655301" y="1809902"/>
              <a:ext cx="203173" cy="304752"/>
            </a:xfrm>
            <a:custGeom>
              <a:avLst/>
              <a:gdLst/>
              <a:ahLst/>
              <a:cxnLst/>
              <a:rect l="l" t="t" r="r" b="b"/>
              <a:pathLst>
                <a:path w="13049" h="19573" extrusionOk="0">
                  <a:moveTo>
                    <a:pt x="1" y="1"/>
                  </a:moveTo>
                  <a:lnTo>
                    <a:pt x="1" y="13049"/>
                  </a:lnTo>
                  <a:lnTo>
                    <a:pt x="6525" y="19573"/>
                  </a:lnTo>
                  <a:lnTo>
                    <a:pt x="13049" y="13049"/>
                  </a:lnTo>
                  <a:lnTo>
                    <a:pt x="13049"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5"/>
            <p:cNvSpPr/>
            <p:nvPr/>
          </p:nvSpPr>
          <p:spPr>
            <a:xfrm>
              <a:off x="6502933" y="2267006"/>
              <a:ext cx="761856" cy="304752"/>
            </a:xfrm>
            <a:custGeom>
              <a:avLst/>
              <a:gdLst/>
              <a:ahLst/>
              <a:cxnLst/>
              <a:rect l="l" t="t" r="r" b="b"/>
              <a:pathLst>
                <a:path w="48931" h="19573" extrusionOk="0">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5"/>
            <p:cNvSpPr/>
            <p:nvPr/>
          </p:nvSpPr>
          <p:spPr>
            <a:xfrm>
              <a:off x="7518720" y="2063849"/>
              <a:ext cx="457120" cy="507909"/>
            </a:xfrm>
            <a:custGeom>
              <a:avLst/>
              <a:gdLst/>
              <a:ahLst/>
              <a:cxnLst/>
              <a:rect l="l" t="t" r="r" b="b"/>
              <a:pathLst>
                <a:path w="29359" h="32621" extrusionOk="0">
                  <a:moveTo>
                    <a:pt x="6525" y="1"/>
                  </a:moveTo>
                  <a:lnTo>
                    <a:pt x="1" y="32621"/>
                  </a:lnTo>
                  <a:lnTo>
                    <a:pt x="22835" y="32621"/>
                  </a:lnTo>
                  <a:lnTo>
                    <a:pt x="29358"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5"/>
            <p:cNvSpPr/>
            <p:nvPr/>
          </p:nvSpPr>
          <p:spPr>
            <a:xfrm>
              <a:off x="6401354"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5"/>
            <p:cNvSpPr/>
            <p:nvPr/>
          </p:nvSpPr>
          <p:spPr>
            <a:xfrm>
              <a:off x="7721877" y="3841476"/>
              <a:ext cx="406330" cy="203173"/>
            </a:xfrm>
            <a:custGeom>
              <a:avLst/>
              <a:gdLst/>
              <a:ahLst/>
              <a:cxnLst/>
              <a:rect l="l" t="t" r="r" b="b"/>
              <a:pathLst>
                <a:path w="26097" h="13049" extrusionOk="0">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5"/>
            <p:cNvSpPr/>
            <p:nvPr/>
          </p:nvSpPr>
          <p:spPr>
            <a:xfrm>
              <a:off x="8128192" y="1555955"/>
              <a:ext cx="1015802" cy="660277"/>
            </a:xfrm>
            <a:custGeom>
              <a:avLst/>
              <a:gdLst/>
              <a:ahLst/>
              <a:cxnLst/>
              <a:rect l="l" t="t" r="r" b="b"/>
              <a:pathLst>
                <a:path w="65241" h="42407" extrusionOk="0">
                  <a:moveTo>
                    <a:pt x="0" y="1"/>
                  </a:moveTo>
                  <a:lnTo>
                    <a:pt x="0" y="42407"/>
                  </a:lnTo>
                  <a:lnTo>
                    <a:pt x="65240" y="42407"/>
                  </a:lnTo>
                  <a:lnTo>
                    <a:pt x="65240" y="1"/>
                  </a:lnTo>
                  <a:close/>
                </a:path>
              </a:pathLst>
            </a:custGeom>
            <a:solidFill>
              <a:srgbClr val="809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5"/>
            <p:cNvSpPr/>
            <p:nvPr/>
          </p:nvSpPr>
          <p:spPr>
            <a:xfrm>
              <a:off x="8178981" y="1962270"/>
              <a:ext cx="609488" cy="609488"/>
            </a:xfrm>
            <a:custGeom>
              <a:avLst/>
              <a:gdLst/>
              <a:ahLst/>
              <a:cxnLst/>
              <a:rect l="l" t="t" r="r" b="b"/>
              <a:pathLst>
                <a:path w="39145" h="39145" extrusionOk="0">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5"/>
            <p:cNvSpPr/>
            <p:nvPr/>
          </p:nvSpPr>
          <p:spPr>
            <a:xfrm>
              <a:off x="8483717" y="2774900"/>
              <a:ext cx="406330" cy="203173"/>
            </a:xfrm>
            <a:custGeom>
              <a:avLst/>
              <a:gdLst/>
              <a:ahLst/>
              <a:cxnLst/>
              <a:rect l="l" t="t" r="r" b="b"/>
              <a:pathLst>
                <a:path w="26097" h="13049" extrusionOk="0">
                  <a:moveTo>
                    <a:pt x="0" y="1"/>
                  </a:moveTo>
                  <a:lnTo>
                    <a:pt x="0" y="13048"/>
                  </a:lnTo>
                  <a:lnTo>
                    <a:pt x="26096" y="13048"/>
                  </a:lnTo>
                  <a:lnTo>
                    <a:pt x="260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5"/>
            <p:cNvSpPr/>
            <p:nvPr/>
          </p:nvSpPr>
          <p:spPr>
            <a:xfrm>
              <a:off x="8636085" y="2774900"/>
              <a:ext cx="101594" cy="203173"/>
            </a:xfrm>
            <a:custGeom>
              <a:avLst/>
              <a:gdLst/>
              <a:ahLst/>
              <a:cxnLst/>
              <a:rect l="l" t="t" r="r" b="b"/>
              <a:pathLst>
                <a:path w="6525" h="13049" extrusionOk="0">
                  <a:moveTo>
                    <a:pt x="0" y="1"/>
                  </a:moveTo>
                  <a:lnTo>
                    <a:pt x="0" y="13048"/>
                  </a:lnTo>
                  <a:lnTo>
                    <a:pt x="6524" y="13048"/>
                  </a:lnTo>
                  <a:lnTo>
                    <a:pt x="65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5"/>
            <p:cNvSpPr/>
            <p:nvPr/>
          </p:nvSpPr>
          <p:spPr>
            <a:xfrm>
              <a:off x="8331349" y="2978057"/>
              <a:ext cx="355541" cy="1066592"/>
            </a:xfrm>
            <a:custGeom>
              <a:avLst/>
              <a:gdLst/>
              <a:ahLst/>
              <a:cxnLst/>
              <a:rect l="l" t="t" r="r" b="b"/>
              <a:pathLst>
                <a:path w="22835" h="68503" extrusionOk="0">
                  <a:moveTo>
                    <a:pt x="9786" y="0"/>
                  </a:moveTo>
                  <a:lnTo>
                    <a:pt x="0" y="68502"/>
                  </a:lnTo>
                  <a:lnTo>
                    <a:pt x="9786" y="68502"/>
                  </a:lnTo>
                  <a:lnTo>
                    <a:pt x="22834"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5"/>
            <p:cNvSpPr/>
            <p:nvPr/>
          </p:nvSpPr>
          <p:spPr>
            <a:xfrm>
              <a:off x="8686875" y="2978057"/>
              <a:ext cx="355541" cy="1066592"/>
            </a:xfrm>
            <a:custGeom>
              <a:avLst/>
              <a:gdLst/>
              <a:ahLst/>
              <a:cxnLst/>
              <a:rect l="l" t="t" r="r" b="b"/>
              <a:pathLst>
                <a:path w="22835" h="68503" extrusionOk="0">
                  <a:moveTo>
                    <a:pt x="0" y="0"/>
                  </a:moveTo>
                  <a:lnTo>
                    <a:pt x="13048" y="68502"/>
                  </a:lnTo>
                  <a:lnTo>
                    <a:pt x="22834" y="68502"/>
                  </a:lnTo>
                  <a:lnTo>
                    <a:pt x="13048"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5"/>
            <p:cNvSpPr/>
            <p:nvPr/>
          </p:nvSpPr>
          <p:spPr>
            <a:xfrm>
              <a:off x="6960037" y="2774900"/>
              <a:ext cx="406330" cy="203173"/>
            </a:xfrm>
            <a:custGeom>
              <a:avLst/>
              <a:gdLst/>
              <a:ahLst/>
              <a:cxnLst/>
              <a:rect l="l" t="t" r="r" b="b"/>
              <a:pathLst>
                <a:path w="26097" h="13049" extrusionOk="0">
                  <a:moveTo>
                    <a:pt x="1" y="1"/>
                  </a:moveTo>
                  <a:lnTo>
                    <a:pt x="1" y="13048"/>
                  </a:lnTo>
                  <a:lnTo>
                    <a:pt x="26097" y="13048"/>
                  </a:lnTo>
                  <a:lnTo>
                    <a:pt x="260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5"/>
            <p:cNvSpPr/>
            <p:nvPr/>
          </p:nvSpPr>
          <p:spPr>
            <a:xfrm>
              <a:off x="7112405" y="2774900"/>
              <a:ext cx="101594" cy="203173"/>
            </a:xfrm>
            <a:custGeom>
              <a:avLst/>
              <a:gdLst/>
              <a:ahLst/>
              <a:cxnLst/>
              <a:rect l="l" t="t" r="r" b="b"/>
              <a:pathLst>
                <a:path w="6525" h="13049" extrusionOk="0">
                  <a:moveTo>
                    <a:pt x="1" y="1"/>
                  </a:moveTo>
                  <a:lnTo>
                    <a:pt x="1" y="13048"/>
                  </a:lnTo>
                  <a:lnTo>
                    <a:pt x="6525" y="13048"/>
                  </a:lnTo>
                  <a:lnTo>
                    <a:pt x="65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5"/>
            <p:cNvSpPr/>
            <p:nvPr/>
          </p:nvSpPr>
          <p:spPr>
            <a:xfrm>
              <a:off x="6807669" y="2978057"/>
              <a:ext cx="355541" cy="1066592"/>
            </a:xfrm>
            <a:custGeom>
              <a:avLst/>
              <a:gdLst/>
              <a:ahLst/>
              <a:cxnLst/>
              <a:rect l="l" t="t" r="r" b="b"/>
              <a:pathLst>
                <a:path w="22835" h="68503" extrusionOk="0">
                  <a:moveTo>
                    <a:pt x="9787" y="0"/>
                  </a:moveTo>
                  <a:lnTo>
                    <a:pt x="1" y="68502"/>
                  </a:lnTo>
                  <a:lnTo>
                    <a:pt x="9787" y="68502"/>
                  </a:lnTo>
                  <a:lnTo>
                    <a:pt x="22835"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5"/>
            <p:cNvSpPr/>
            <p:nvPr/>
          </p:nvSpPr>
          <p:spPr>
            <a:xfrm>
              <a:off x="7163194" y="2978057"/>
              <a:ext cx="355541" cy="1066592"/>
            </a:xfrm>
            <a:custGeom>
              <a:avLst/>
              <a:gdLst/>
              <a:ahLst/>
              <a:cxnLst/>
              <a:rect l="l" t="t" r="r" b="b"/>
              <a:pathLst>
                <a:path w="22835" h="68503" extrusionOk="0">
                  <a:moveTo>
                    <a:pt x="1" y="0"/>
                  </a:moveTo>
                  <a:lnTo>
                    <a:pt x="13049" y="68502"/>
                  </a:lnTo>
                  <a:lnTo>
                    <a:pt x="22835" y="68502"/>
                  </a:lnTo>
                  <a:lnTo>
                    <a:pt x="13049"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5"/>
            <p:cNvSpPr/>
            <p:nvPr/>
          </p:nvSpPr>
          <p:spPr>
            <a:xfrm>
              <a:off x="6706090" y="1809902"/>
              <a:ext cx="152384" cy="203173"/>
            </a:xfrm>
            <a:custGeom>
              <a:avLst/>
              <a:gdLst/>
              <a:ahLst/>
              <a:cxnLst/>
              <a:rect l="l" t="t" r="r" b="b"/>
              <a:pathLst>
                <a:path w="9787" h="13049" extrusionOk="0">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5"/>
            <p:cNvSpPr/>
            <p:nvPr/>
          </p:nvSpPr>
          <p:spPr>
            <a:xfrm>
              <a:off x="6502933" y="1505166"/>
              <a:ext cx="304752" cy="304752"/>
            </a:xfrm>
            <a:custGeom>
              <a:avLst/>
              <a:gdLst/>
              <a:ahLst/>
              <a:cxnLst/>
              <a:rect l="l" t="t" r="r" b="b"/>
              <a:pathLst>
                <a:path w="19573" h="19573" extrusionOk="0">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5"/>
            <p:cNvSpPr/>
            <p:nvPr/>
          </p:nvSpPr>
          <p:spPr>
            <a:xfrm>
              <a:off x="6655301" y="1606745"/>
              <a:ext cx="203173" cy="203173"/>
            </a:xfrm>
            <a:custGeom>
              <a:avLst/>
              <a:gdLst/>
              <a:ahLst/>
              <a:cxnLst/>
              <a:rect l="l" t="t" r="r" b="b"/>
              <a:pathLst>
                <a:path w="13049" h="13049" extrusionOk="0">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5"/>
            <p:cNvSpPr/>
            <p:nvPr/>
          </p:nvSpPr>
          <p:spPr>
            <a:xfrm>
              <a:off x="6655301" y="1708323"/>
              <a:ext cx="203173" cy="253962"/>
            </a:xfrm>
            <a:custGeom>
              <a:avLst/>
              <a:gdLst/>
              <a:ahLst/>
              <a:cxnLst/>
              <a:rect l="l" t="t" r="r" b="b"/>
              <a:pathLst>
                <a:path w="13049" h="16311" extrusionOk="0">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07"/>
        <p:cNvGrpSpPr/>
        <p:nvPr/>
      </p:nvGrpSpPr>
      <p:grpSpPr>
        <a:xfrm>
          <a:off x="0" y="0"/>
          <a:ext cx="0" cy="0"/>
          <a:chOff x="0" y="0"/>
          <a:chExt cx="0" cy="0"/>
        </a:xfrm>
      </p:grpSpPr>
      <p:sp>
        <p:nvSpPr>
          <p:cNvPr id="809" name="Google Shape;809;p3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¿QUÉ ES EL TDD?</a:t>
            </a:r>
            <a:endParaRPr dirty="0"/>
          </a:p>
        </p:txBody>
      </p:sp>
      <p:sp>
        <p:nvSpPr>
          <p:cNvPr id="810" name="Google Shape;810;p34"/>
          <p:cNvSpPr txBox="1">
            <a:spLocks noGrp="1"/>
          </p:cNvSpPr>
          <p:nvPr>
            <p:ph type="subTitle" idx="2"/>
          </p:nvPr>
        </p:nvSpPr>
        <p:spPr>
          <a:xfrm>
            <a:off x="911839" y="1799502"/>
            <a:ext cx="3306655" cy="22143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latin typeface="Roboto Condensed Light" panose="02000000000000000000" pitchFamily="2" charset="0"/>
              </a:rPr>
              <a:t>TDD o Test-</a:t>
            </a:r>
            <a:r>
              <a:rPr lang="es-ES" dirty="0" err="1">
                <a:latin typeface="Roboto Condensed Light" panose="02000000000000000000" pitchFamily="2" charset="0"/>
              </a:rPr>
              <a:t>Driven</a:t>
            </a:r>
            <a:r>
              <a:rPr lang="es-ES" dirty="0">
                <a:latin typeface="Roboto Condensed Light" panose="02000000000000000000" pitchFamily="2" charset="0"/>
              </a:rPr>
              <a:t> </a:t>
            </a:r>
            <a:r>
              <a:rPr lang="es-ES" dirty="0" err="1">
                <a:latin typeface="Roboto Condensed Light" panose="02000000000000000000" pitchFamily="2" charset="0"/>
              </a:rPr>
              <a:t>Development</a:t>
            </a:r>
            <a:r>
              <a:rPr lang="es-ES" dirty="0">
                <a:latin typeface="Roboto Condensed Light" panose="02000000000000000000" pitchFamily="2" charset="0"/>
              </a:rPr>
              <a:t> (desarrollo dirigido por pruebas) es una práctica de programación que consiste en plantear primero las pruebas (generalmente unitarias), para después escribir el código para que pase la prueba que habíamos creado al principio y ya, por último, refactorizar el código escrito.</a:t>
            </a:r>
            <a:endParaRPr dirty="0">
              <a:latin typeface="Roboto Condensed Light" panose="02000000000000000000" pitchFamily="2" charset="0"/>
            </a:endParaRPr>
          </a:p>
        </p:txBody>
      </p:sp>
      <p:pic>
        <p:nvPicPr>
          <p:cNvPr id="1028" name="Picture 4" descr="Test Driven Development: su aporte a la calidad del software">
            <a:extLst>
              <a:ext uri="{FF2B5EF4-FFF2-40B4-BE49-F238E27FC236}">
                <a16:creationId xmlns:a16="http://schemas.microsoft.com/office/drawing/2014/main" id="{43FE7E72-D959-4D3B-BD11-F8C397EC75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9442" y="1679708"/>
            <a:ext cx="2453915" cy="2453915"/>
          </a:xfrm>
          <a:prstGeom prst="rect">
            <a:avLst/>
          </a:prstGeom>
          <a:noFill/>
          <a:effectLst>
            <a:outerShdw blurRad="50800" dist="38100" dir="2700000" sx="104000" sy="104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28"/>
        <p:cNvGrpSpPr/>
        <p:nvPr/>
      </p:nvGrpSpPr>
      <p:grpSpPr>
        <a:xfrm>
          <a:off x="0" y="0"/>
          <a:ext cx="0" cy="0"/>
          <a:chOff x="0" y="0"/>
          <a:chExt cx="0" cy="0"/>
        </a:xfrm>
      </p:grpSpPr>
      <p:sp>
        <p:nvSpPr>
          <p:cNvPr id="929" name="Google Shape;929;p41"/>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4"/>
                </a:solidFill>
              </a:rPr>
              <a:t>02</a:t>
            </a:r>
            <a:endParaRPr dirty="0">
              <a:solidFill>
                <a:schemeClr val="accent4"/>
              </a:solidFill>
            </a:endParaRPr>
          </a:p>
        </p:txBody>
      </p:sp>
      <p:sp>
        <p:nvSpPr>
          <p:cNvPr id="930" name="Google Shape;930;p41"/>
          <p:cNvSpPr txBox="1">
            <a:spLocks noGrp="1"/>
          </p:cNvSpPr>
          <p:nvPr>
            <p:ph type="title" idx="2"/>
          </p:nvPr>
        </p:nvSpPr>
        <p:spPr>
          <a:xfrm>
            <a:off x="2913124" y="2922335"/>
            <a:ext cx="2622000" cy="61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solidFill>
                  <a:schemeClr val="accent4"/>
                </a:solidFill>
              </a:rPr>
              <a:t>PILARES DEL TDD</a:t>
            </a:r>
          </a:p>
        </p:txBody>
      </p:sp>
      <p:grpSp>
        <p:nvGrpSpPr>
          <p:cNvPr id="931" name="Google Shape;931;p41"/>
          <p:cNvGrpSpPr/>
          <p:nvPr/>
        </p:nvGrpSpPr>
        <p:grpSpPr>
          <a:xfrm>
            <a:off x="6351340" y="1383010"/>
            <a:ext cx="2301266" cy="2377467"/>
            <a:chOff x="6945936" y="1456203"/>
            <a:chExt cx="2159597" cy="2231107"/>
          </a:xfrm>
        </p:grpSpPr>
        <p:sp>
          <p:nvSpPr>
            <p:cNvPr id="932" name="Google Shape;932;p41"/>
            <p:cNvSpPr/>
            <p:nvPr/>
          </p:nvSpPr>
          <p:spPr>
            <a:xfrm>
              <a:off x="7643769" y="1456203"/>
              <a:ext cx="1461763" cy="1846434"/>
            </a:xfrm>
            <a:custGeom>
              <a:avLst/>
              <a:gdLst/>
              <a:ahLst/>
              <a:cxnLst/>
              <a:rect l="l" t="t" r="r" b="b"/>
              <a:pathLst>
                <a:path w="123957" h="156577" extrusionOk="0">
                  <a:moveTo>
                    <a:pt x="1" y="1"/>
                  </a:moveTo>
                  <a:lnTo>
                    <a:pt x="1" y="16311"/>
                  </a:lnTo>
                  <a:lnTo>
                    <a:pt x="107646" y="16311"/>
                  </a:lnTo>
                  <a:lnTo>
                    <a:pt x="107646" y="156576"/>
                  </a:lnTo>
                  <a:lnTo>
                    <a:pt x="123956" y="156576"/>
                  </a:lnTo>
                  <a:lnTo>
                    <a:pt x="1239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1"/>
            <p:cNvSpPr/>
            <p:nvPr/>
          </p:nvSpPr>
          <p:spPr>
            <a:xfrm>
              <a:off x="7451434" y="1648538"/>
              <a:ext cx="1461763" cy="1846434"/>
            </a:xfrm>
            <a:custGeom>
              <a:avLst/>
              <a:gdLst/>
              <a:ahLst/>
              <a:cxnLst/>
              <a:rect l="l" t="t" r="r" b="b"/>
              <a:pathLst>
                <a:path w="123957" h="156577" extrusionOk="0">
                  <a:moveTo>
                    <a:pt x="1" y="1"/>
                  </a:moveTo>
                  <a:lnTo>
                    <a:pt x="1" y="16311"/>
                  </a:lnTo>
                  <a:lnTo>
                    <a:pt x="81550" y="16311"/>
                  </a:lnTo>
                  <a:lnTo>
                    <a:pt x="107646" y="42407"/>
                  </a:lnTo>
                  <a:lnTo>
                    <a:pt x="107646" y="156576"/>
                  </a:lnTo>
                  <a:lnTo>
                    <a:pt x="123956" y="156576"/>
                  </a:lnTo>
                  <a:lnTo>
                    <a:pt x="123956" y="140266"/>
                  </a:lnTo>
                  <a:lnTo>
                    <a:pt x="123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1"/>
            <p:cNvSpPr/>
            <p:nvPr/>
          </p:nvSpPr>
          <p:spPr>
            <a:xfrm>
              <a:off x="7259100" y="1840875"/>
              <a:ext cx="1487174" cy="1846434"/>
            </a:xfrm>
            <a:custGeom>
              <a:avLst/>
              <a:gdLst/>
              <a:ahLst/>
              <a:cxnLst/>
              <a:rect l="l" t="t" r="r" b="b"/>
              <a:pathLst>
                <a:path w="123957" h="156577" extrusionOk="0">
                  <a:moveTo>
                    <a:pt x="1" y="1"/>
                  </a:moveTo>
                  <a:lnTo>
                    <a:pt x="1" y="156576"/>
                  </a:lnTo>
                  <a:lnTo>
                    <a:pt x="123956" y="156576"/>
                  </a:lnTo>
                  <a:lnTo>
                    <a:pt x="123956" y="27043"/>
                  </a:lnTo>
                  <a:lnTo>
                    <a:pt x="98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1"/>
            <p:cNvSpPr/>
            <p:nvPr/>
          </p:nvSpPr>
          <p:spPr>
            <a:xfrm>
              <a:off x="6945936" y="2917954"/>
              <a:ext cx="769354" cy="769354"/>
            </a:xfrm>
            <a:custGeom>
              <a:avLst/>
              <a:gdLst/>
              <a:ahLst/>
              <a:cxnLst/>
              <a:rect l="l" t="t" r="r" b="b"/>
              <a:pathLst>
                <a:path w="65241" h="65241" extrusionOk="0">
                  <a:moveTo>
                    <a:pt x="26097" y="0"/>
                  </a:moveTo>
                  <a:lnTo>
                    <a:pt x="26097" y="10732"/>
                  </a:lnTo>
                  <a:cubicBezTo>
                    <a:pt x="24596" y="11189"/>
                    <a:pt x="23128" y="11776"/>
                    <a:pt x="21758" y="12526"/>
                  </a:cubicBezTo>
                  <a:lnTo>
                    <a:pt x="21726" y="12526"/>
                  </a:lnTo>
                  <a:lnTo>
                    <a:pt x="14158" y="4926"/>
                  </a:lnTo>
                  <a:lnTo>
                    <a:pt x="4927" y="14157"/>
                  </a:lnTo>
                  <a:lnTo>
                    <a:pt x="12527" y="21758"/>
                  </a:lnTo>
                  <a:cubicBezTo>
                    <a:pt x="11777" y="23128"/>
                    <a:pt x="11190" y="24596"/>
                    <a:pt x="10733" y="26096"/>
                  </a:cubicBezTo>
                  <a:lnTo>
                    <a:pt x="1" y="26096"/>
                  </a:lnTo>
                  <a:lnTo>
                    <a:pt x="1" y="39144"/>
                  </a:lnTo>
                  <a:lnTo>
                    <a:pt x="10733" y="39144"/>
                  </a:lnTo>
                  <a:cubicBezTo>
                    <a:pt x="11190" y="40645"/>
                    <a:pt x="11777" y="42113"/>
                    <a:pt x="12527" y="43483"/>
                  </a:cubicBezTo>
                  <a:lnTo>
                    <a:pt x="12527" y="43515"/>
                  </a:lnTo>
                  <a:lnTo>
                    <a:pt x="4927" y="51083"/>
                  </a:lnTo>
                  <a:lnTo>
                    <a:pt x="14158" y="60315"/>
                  </a:lnTo>
                  <a:lnTo>
                    <a:pt x="21758" y="52714"/>
                  </a:lnTo>
                  <a:cubicBezTo>
                    <a:pt x="23128" y="53464"/>
                    <a:pt x="24596" y="54052"/>
                    <a:pt x="26097" y="54508"/>
                  </a:cubicBezTo>
                  <a:lnTo>
                    <a:pt x="26097" y="65240"/>
                  </a:lnTo>
                  <a:lnTo>
                    <a:pt x="39145" y="65240"/>
                  </a:lnTo>
                  <a:lnTo>
                    <a:pt x="39145" y="54508"/>
                  </a:lnTo>
                  <a:cubicBezTo>
                    <a:pt x="40645" y="54052"/>
                    <a:pt x="42113" y="53464"/>
                    <a:pt x="43483" y="52714"/>
                  </a:cubicBezTo>
                  <a:lnTo>
                    <a:pt x="51084" y="60315"/>
                  </a:lnTo>
                  <a:lnTo>
                    <a:pt x="60315" y="51083"/>
                  </a:lnTo>
                  <a:lnTo>
                    <a:pt x="52715" y="43515"/>
                  </a:lnTo>
                  <a:lnTo>
                    <a:pt x="52715" y="43483"/>
                  </a:lnTo>
                  <a:cubicBezTo>
                    <a:pt x="53465" y="42113"/>
                    <a:pt x="54052" y="40645"/>
                    <a:pt x="54509" y="39144"/>
                  </a:cubicBezTo>
                  <a:lnTo>
                    <a:pt x="65241" y="39144"/>
                  </a:lnTo>
                  <a:lnTo>
                    <a:pt x="65241" y="26096"/>
                  </a:lnTo>
                  <a:lnTo>
                    <a:pt x="54509" y="26096"/>
                  </a:lnTo>
                  <a:cubicBezTo>
                    <a:pt x="54052" y="24596"/>
                    <a:pt x="53465" y="23128"/>
                    <a:pt x="52715" y="21758"/>
                  </a:cubicBezTo>
                  <a:lnTo>
                    <a:pt x="60315" y="14157"/>
                  </a:lnTo>
                  <a:lnTo>
                    <a:pt x="51084" y="4926"/>
                  </a:lnTo>
                  <a:lnTo>
                    <a:pt x="43516" y="12526"/>
                  </a:lnTo>
                  <a:lnTo>
                    <a:pt x="43483" y="12526"/>
                  </a:lnTo>
                  <a:cubicBezTo>
                    <a:pt x="42113" y="11776"/>
                    <a:pt x="40645" y="11189"/>
                    <a:pt x="39145" y="10732"/>
                  </a:cubicBezTo>
                  <a:lnTo>
                    <a:pt x="39145" y="0"/>
                  </a:lnTo>
                  <a:close/>
                </a:path>
              </a:pathLst>
            </a:custGeom>
            <a:solidFill>
              <a:srgbClr val="67E0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1"/>
            <p:cNvSpPr/>
            <p:nvPr/>
          </p:nvSpPr>
          <p:spPr>
            <a:xfrm>
              <a:off x="7215206" y="3187224"/>
              <a:ext cx="230815" cy="230815"/>
            </a:xfrm>
            <a:custGeom>
              <a:avLst/>
              <a:gdLst/>
              <a:ahLst/>
              <a:cxnLst/>
              <a:rect l="l" t="t" r="r" b="b"/>
              <a:pathLst>
                <a:path w="19573" h="19573" extrusionOk="0">
                  <a:moveTo>
                    <a:pt x="9787" y="0"/>
                  </a:moveTo>
                  <a:cubicBezTo>
                    <a:pt x="4372" y="0"/>
                    <a:pt x="1" y="4371"/>
                    <a:pt x="1" y="9786"/>
                  </a:cubicBezTo>
                  <a:cubicBezTo>
                    <a:pt x="1" y="15201"/>
                    <a:pt x="4372" y="19572"/>
                    <a:pt x="9787" y="19572"/>
                  </a:cubicBezTo>
                  <a:cubicBezTo>
                    <a:pt x="15202" y="19572"/>
                    <a:pt x="19573" y="15201"/>
                    <a:pt x="19573" y="9786"/>
                  </a:cubicBezTo>
                  <a:cubicBezTo>
                    <a:pt x="19573" y="4371"/>
                    <a:pt x="15202" y="0"/>
                    <a:pt x="9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1"/>
            <p:cNvSpPr/>
            <p:nvPr/>
          </p:nvSpPr>
          <p:spPr>
            <a:xfrm>
              <a:off x="7489901" y="1994743"/>
              <a:ext cx="307749" cy="307749"/>
            </a:xfrm>
            <a:custGeom>
              <a:avLst/>
              <a:gdLst/>
              <a:ahLst/>
              <a:cxnLst/>
              <a:rect l="l" t="t" r="r" b="b"/>
              <a:pathLst>
                <a:path w="26097" h="26097" extrusionOk="0">
                  <a:moveTo>
                    <a:pt x="1" y="1"/>
                  </a:moveTo>
                  <a:lnTo>
                    <a:pt x="1" y="26097"/>
                  </a:lnTo>
                  <a:lnTo>
                    <a:pt x="26097" y="26097"/>
                  </a:lnTo>
                  <a:lnTo>
                    <a:pt x="26097" y="1"/>
                  </a:ln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1"/>
            <p:cNvSpPr/>
            <p:nvPr/>
          </p:nvSpPr>
          <p:spPr>
            <a:xfrm>
              <a:off x="7489901" y="2533283"/>
              <a:ext cx="307749" cy="307749"/>
            </a:xfrm>
            <a:custGeom>
              <a:avLst/>
              <a:gdLst/>
              <a:ahLst/>
              <a:cxnLst/>
              <a:rect l="l" t="t" r="r" b="b"/>
              <a:pathLst>
                <a:path w="26097" h="26097" extrusionOk="0">
                  <a:moveTo>
                    <a:pt x="1" y="1"/>
                  </a:moveTo>
                  <a:lnTo>
                    <a:pt x="1" y="26096"/>
                  </a:lnTo>
                  <a:lnTo>
                    <a:pt x="26097" y="26096"/>
                  </a:lnTo>
                  <a:lnTo>
                    <a:pt x="26097" y="1"/>
                  </a:ln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1"/>
            <p:cNvSpPr/>
            <p:nvPr/>
          </p:nvSpPr>
          <p:spPr>
            <a:xfrm>
              <a:off x="8259243" y="3148757"/>
              <a:ext cx="307749" cy="307749"/>
            </a:xfrm>
            <a:custGeom>
              <a:avLst/>
              <a:gdLst/>
              <a:ahLst/>
              <a:cxnLst/>
              <a:rect l="l" t="t" r="r" b="b"/>
              <a:pathLst>
                <a:path w="26097" h="26097" extrusionOk="0">
                  <a:moveTo>
                    <a:pt x="13048" y="0"/>
                  </a:moveTo>
                  <a:cubicBezTo>
                    <a:pt x="5839" y="0"/>
                    <a:pt x="0" y="5839"/>
                    <a:pt x="0" y="13048"/>
                  </a:cubicBezTo>
                  <a:cubicBezTo>
                    <a:pt x="0" y="20257"/>
                    <a:pt x="5839" y="26096"/>
                    <a:pt x="13048" y="26096"/>
                  </a:cubicBezTo>
                  <a:cubicBezTo>
                    <a:pt x="20257" y="26096"/>
                    <a:pt x="26096" y="20257"/>
                    <a:pt x="26096" y="13048"/>
                  </a:cubicBezTo>
                  <a:cubicBezTo>
                    <a:pt x="26096" y="5839"/>
                    <a:pt x="20257" y="0"/>
                    <a:pt x="13048" y="0"/>
                  </a:cubicBez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1"/>
            <p:cNvSpPr/>
            <p:nvPr/>
          </p:nvSpPr>
          <p:spPr>
            <a:xfrm>
              <a:off x="7913039" y="1956275"/>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1"/>
            <p:cNvSpPr/>
            <p:nvPr/>
          </p:nvSpPr>
          <p:spPr>
            <a:xfrm>
              <a:off x="7913039" y="2110144"/>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1"/>
            <p:cNvSpPr/>
            <p:nvPr/>
          </p:nvSpPr>
          <p:spPr>
            <a:xfrm>
              <a:off x="7913039" y="2264013"/>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1"/>
            <p:cNvSpPr/>
            <p:nvPr/>
          </p:nvSpPr>
          <p:spPr>
            <a:xfrm>
              <a:off x="7913039" y="2494815"/>
              <a:ext cx="615486" cy="76946"/>
            </a:xfrm>
            <a:custGeom>
              <a:avLst/>
              <a:gdLst/>
              <a:ahLst/>
              <a:cxnLst/>
              <a:rect l="l" t="t" r="r" b="b"/>
              <a:pathLst>
                <a:path w="52193" h="6525" extrusionOk="0">
                  <a:moveTo>
                    <a:pt x="1" y="1"/>
                  </a:moveTo>
                  <a:lnTo>
                    <a:pt x="1" y="6525"/>
                  </a:lnTo>
                  <a:lnTo>
                    <a:pt x="52192" y="6525"/>
                  </a:lnTo>
                  <a:lnTo>
                    <a:pt x="52192"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1"/>
            <p:cNvSpPr/>
            <p:nvPr/>
          </p:nvSpPr>
          <p:spPr>
            <a:xfrm>
              <a:off x="7913039" y="2648684"/>
              <a:ext cx="615486" cy="76946"/>
            </a:xfrm>
            <a:custGeom>
              <a:avLst/>
              <a:gdLst/>
              <a:ahLst/>
              <a:cxnLst/>
              <a:rect l="l" t="t" r="r" b="b"/>
              <a:pathLst>
                <a:path w="52193" h="6525" extrusionOk="0">
                  <a:moveTo>
                    <a:pt x="1" y="1"/>
                  </a:moveTo>
                  <a:lnTo>
                    <a:pt x="1" y="6525"/>
                  </a:lnTo>
                  <a:lnTo>
                    <a:pt x="52192" y="6525"/>
                  </a:lnTo>
                  <a:lnTo>
                    <a:pt x="52192"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1"/>
            <p:cNvSpPr/>
            <p:nvPr/>
          </p:nvSpPr>
          <p:spPr>
            <a:xfrm>
              <a:off x="7913039" y="2802552"/>
              <a:ext cx="615486" cy="76946"/>
            </a:xfrm>
            <a:custGeom>
              <a:avLst/>
              <a:gdLst/>
              <a:ahLst/>
              <a:cxnLst/>
              <a:rect l="l" t="t" r="r" b="b"/>
              <a:pathLst>
                <a:path w="52193" h="6525" extrusionOk="0">
                  <a:moveTo>
                    <a:pt x="1" y="0"/>
                  </a:moveTo>
                  <a:lnTo>
                    <a:pt x="1" y="6524"/>
                  </a:lnTo>
                  <a:lnTo>
                    <a:pt x="52192" y="6524"/>
                  </a:lnTo>
                  <a:lnTo>
                    <a:pt x="52192"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1"/>
            <p:cNvSpPr/>
            <p:nvPr/>
          </p:nvSpPr>
          <p:spPr>
            <a:xfrm>
              <a:off x="7797638" y="3110290"/>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1"/>
            <p:cNvSpPr/>
            <p:nvPr/>
          </p:nvSpPr>
          <p:spPr>
            <a:xfrm>
              <a:off x="7797638" y="3264158"/>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1"/>
            <p:cNvSpPr/>
            <p:nvPr/>
          </p:nvSpPr>
          <p:spPr>
            <a:xfrm>
              <a:off x="7797638" y="3418027"/>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1"/>
            <p:cNvSpPr/>
            <p:nvPr/>
          </p:nvSpPr>
          <p:spPr>
            <a:xfrm>
              <a:off x="8413100" y="1828800"/>
              <a:ext cx="333193" cy="319819"/>
            </a:xfrm>
            <a:custGeom>
              <a:avLst/>
              <a:gdLst/>
              <a:ahLst/>
              <a:cxnLst/>
              <a:rect l="l" t="t" r="r" b="b"/>
              <a:pathLst>
                <a:path w="26097" h="26097" extrusionOk="0">
                  <a:moveTo>
                    <a:pt x="0" y="1"/>
                  </a:moveTo>
                  <a:lnTo>
                    <a:pt x="0" y="26097"/>
                  </a:lnTo>
                  <a:lnTo>
                    <a:pt x="26096" y="26097"/>
                  </a:lnTo>
                  <a:lnTo>
                    <a:pt x="0" y="1"/>
                  </a:lnTo>
                  <a:close/>
                </a:path>
              </a:pathLst>
            </a:custGeom>
            <a:solidFill>
              <a:srgbClr val="BBBFFF"/>
            </a:solidFill>
            <a:ln w="9525" cap="flat" cmpd="sng">
              <a:solidFill>
                <a:srgbClr val="BBB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91"/>
        <p:cNvGrpSpPr/>
        <p:nvPr/>
      </p:nvGrpSpPr>
      <p:grpSpPr>
        <a:xfrm>
          <a:off x="0" y="0"/>
          <a:ext cx="0" cy="0"/>
          <a:chOff x="0" y="0"/>
          <a:chExt cx="0" cy="0"/>
        </a:xfrm>
      </p:grpSpPr>
      <p:sp>
        <p:nvSpPr>
          <p:cNvPr id="892" name="Google Shape;892;p3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PILARES DEL TDD</a:t>
            </a:r>
            <a:endParaRPr dirty="0"/>
          </a:p>
        </p:txBody>
      </p:sp>
      <p:sp>
        <p:nvSpPr>
          <p:cNvPr id="893" name="Google Shape;893;p38"/>
          <p:cNvSpPr txBox="1">
            <a:spLocks noGrp="1"/>
          </p:cNvSpPr>
          <p:nvPr>
            <p:ph type="subTitle" idx="1"/>
          </p:nvPr>
        </p:nvSpPr>
        <p:spPr>
          <a:xfrm>
            <a:off x="719700" y="2434925"/>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PRIMERO</a:t>
            </a:r>
            <a:endParaRPr dirty="0"/>
          </a:p>
        </p:txBody>
      </p:sp>
      <p:sp>
        <p:nvSpPr>
          <p:cNvPr id="894" name="Google Shape;894;p38"/>
          <p:cNvSpPr txBox="1">
            <a:spLocks noGrp="1"/>
          </p:cNvSpPr>
          <p:nvPr>
            <p:ph type="subTitle" idx="2"/>
          </p:nvPr>
        </p:nvSpPr>
        <p:spPr>
          <a:xfrm>
            <a:off x="541298" y="2726454"/>
            <a:ext cx="2673998" cy="798600"/>
          </a:xfrm>
          <a:prstGeom prst="rect">
            <a:avLst/>
          </a:prstGeom>
        </p:spPr>
        <p:txBody>
          <a:bodyPr spcFirstLastPara="1" wrap="square" lIns="91425" tIns="91425" rIns="91425" bIns="91425" anchor="t" anchorCtr="0">
            <a:noAutofit/>
          </a:bodyPr>
          <a:lstStyle/>
          <a:p>
            <a:pPr marL="139700" indent="0" fontAlgn="base"/>
            <a:r>
              <a:rPr lang="es-ES" dirty="0">
                <a:latin typeface="Roboto Condensed Light" panose="02000000000000000000" pitchFamily="2" charset="0"/>
              </a:rPr>
              <a:t>La implementación de las funciones justas que el cliente necesita y no más.</a:t>
            </a:r>
          </a:p>
          <a:p>
            <a:pPr marL="0" lvl="0" indent="0" algn="ctr" rtl="0">
              <a:spcBef>
                <a:spcPts val="0"/>
              </a:spcBef>
              <a:spcAft>
                <a:spcPts val="0"/>
              </a:spcAft>
              <a:buNone/>
            </a:pPr>
            <a:endParaRPr dirty="0"/>
          </a:p>
        </p:txBody>
      </p:sp>
      <p:sp>
        <p:nvSpPr>
          <p:cNvPr id="895" name="Google Shape;895;p38"/>
          <p:cNvSpPr txBox="1">
            <a:spLocks noGrp="1"/>
          </p:cNvSpPr>
          <p:nvPr>
            <p:ph type="subTitle" idx="3"/>
          </p:nvPr>
        </p:nvSpPr>
        <p:spPr>
          <a:xfrm>
            <a:off x="3413619" y="2434925"/>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SEGUNDO</a:t>
            </a:r>
            <a:endParaRPr dirty="0"/>
          </a:p>
        </p:txBody>
      </p:sp>
      <p:sp>
        <p:nvSpPr>
          <p:cNvPr id="896" name="Google Shape;896;p38"/>
          <p:cNvSpPr txBox="1">
            <a:spLocks noGrp="1"/>
          </p:cNvSpPr>
          <p:nvPr>
            <p:ph type="subTitle" idx="4"/>
          </p:nvPr>
        </p:nvSpPr>
        <p:spPr>
          <a:xfrm>
            <a:off x="3413619" y="2734827"/>
            <a:ext cx="2316900" cy="798600"/>
          </a:xfrm>
          <a:prstGeom prst="rect">
            <a:avLst/>
          </a:prstGeom>
        </p:spPr>
        <p:txBody>
          <a:bodyPr spcFirstLastPara="1" wrap="square" lIns="91425" tIns="91425" rIns="91425" bIns="91425" anchor="t" anchorCtr="0">
            <a:noAutofit/>
          </a:bodyPr>
          <a:lstStyle/>
          <a:p>
            <a:pPr marL="139700" indent="0" fontAlgn="base"/>
            <a:r>
              <a:rPr lang="es-ES" dirty="0">
                <a:latin typeface="Roboto Condensed Light" panose="02000000000000000000" pitchFamily="2" charset="0"/>
              </a:rPr>
              <a:t>La minimización del número de defectos que llegan al software en Fase de producción.</a:t>
            </a:r>
          </a:p>
          <a:p>
            <a:pPr marL="0" lvl="0" indent="0" algn="ctr" rtl="0">
              <a:spcBef>
                <a:spcPts val="0"/>
              </a:spcBef>
              <a:spcAft>
                <a:spcPts val="0"/>
              </a:spcAft>
              <a:buNone/>
            </a:pPr>
            <a:endParaRPr dirty="0"/>
          </a:p>
        </p:txBody>
      </p:sp>
      <p:sp>
        <p:nvSpPr>
          <p:cNvPr id="897" name="Google Shape;897;p38"/>
          <p:cNvSpPr txBox="1">
            <a:spLocks noGrp="1"/>
          </p:cNvSpPr>
          <p:nvPr>
            <p:ph type="subTitle" idx="5"/>
          </p:nvPr>
        </p:nvSpPr>
        <p:spPr>
          <a:xfrm>
            <a:off x="6107075" y="2434925"/>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TERCERO</a:t>
            </a:r>
            <a:endParaRPr dirty="0"/>
          </a:p>
        </p:txBody>
      </p:sp>
      <p:sp>
        <p:nvSpPr>
          <p:cNvPr id="898" name="Google Shape;898;p38"/>
          <p:cNvSpPr txBox="1">
            <a:spLocks noGrp="1"/>
          </p:cNvSpPr>
          <p:nvPr>
            <p:ph type="subTitle" idx="6"/>
          </p:nvPr>
        </p:nvSpPr>
        <p:spPr>
          <a:xfrm>
            <a:off x="6107075" y="2734827"/>
            <a:ext cx="2316900" cy="798600"/>
          </a:xfrm>
          <a:prstGeom prst="rect">
            <a:avLst/>
          </a:prstGeom>
        </p:spPr>
        <p:txBody>
          <a:bodyPr spcFirstLastPara="1" wrap="square" lIns="91425" tIns="91425" rIns="91425" bIns="91425" anchor="t" anchorCtr="0">
            <a:noAutofit/>
          </a:bodyPr>
          <a:lstStyle/>
          <a:p>
            <a:pPr marL="139700" indent="0" fontAlgn="base"/>
            <a:r>
              <a:rPr lang="es-ES" dirty="0">
                <a:latin typeface="Roboto Condensed Light" panose="02000000000000000000" pitchFamily="2" charset="0"/>
              </a:rPr>
              <a:t>La producción de software modular, altamente reutilizable y preparado para el cambio.</a:t>
            </a:r>
          </a:p>
          <a:p>
            <a:pPr marL="0" lvl="0" indent="0" algn="ctr" rtl="0">
              <a:spcBef>
                <a:spcPts val="0"/>
              </a:spcBef>
              <a:spcAft>
                <a:spcPts val="0"/>
              </a:spcAft>
              <a:buNone/>
            </a:pPr>
            <a:endParaRPr dirty="0"/>
          </a:p>
        </p:txBody>
      </p:sp>
      <p:grpSp>
        <p:nvGrpSpPr>
          <p:cNvPr id="899" name="Google Shape;899;p38"/>
          <p:cNvGrpSpPr/>
          <p:nvPr/>
        </p:nvGrpSpPr>
        <p:grpSpPr>
          <a:xfrm>
            <a:off x="1645117" y="1866256"/>
            <a:ext cx="466361" cy="466336"/>
            <a:chOff x="1487200" y="2021475"/>
            <a:chExt cx="483125" cy="483150"/>
          </a:xfrm>
        </p:grpSpPr>
        <p:sp>
          <p:nvSpPr>
            <p:cNvPr id="900" name="Google Shape;900;p38"/>
            <p:cNvSpPr/>
            <p:nvPr/>
          </p:nvSpPr>
          <p:spPr>
            <a:xfrm>
              <a:off x="1487200" y="2021475"/>
              <a:ext cx="483125" cy="483150"/>
            </a:xfrm>
            <a:custGeom>
              <a:avLst/>
              <a:gdLst/>
              <a:ahLst/>
              <a:cxnLst/>
              <a:rect l="l" t="t" r="r" b="b"/>
              <a:pathLst>
                <a:path w="19325" h="19326" extrusionOk="0">
                  <a:moveTo>
                    <a:pt x="17628" y="1133"/>
                  </a:moveTo>
                  <a:cubicBezTo>
                    <a:pt x="17939" y="1133"/>
                    <a:pt x="18192" y="1386"/>
                    <a:pt x="18192" y="1701"/>
                  </a:cubicBezTo>
                  <a:lnTo>
                    <a:pt x="18192" y="14796"/>
                  </a:lnTo>
                  <a:lnTo>
                    <a:pt x="1132" y="14796"/>
                  </a:lnTo>
                  <a:lnTo>
                    <a:pt x="1132" y="1701"/>
                  </a:lnTo>
                  <a:cubicBezTo>
                    <a:pt x="1132" y="1386"/>
                    <a:pt x="1386" y="1133"/>
                    <a:pt x="1700" y="1133"/>
                  </a:cubicBezTo>
                  <a:close/>
                  <a:moveTo>
                    <a:pt x="18192" y="15928"/>
                  </a:moveTo>
                  <a:lnTo>
                    <a:pt x="18192" y="17628"/>
                  </a:lnTo>
                  <a:cubicBezTo>
                    <a:pt x="18192" y="17939"/>
                    <a:pt x="17939" y="18193"/>
                    <a:pt x="17628" y="18193"/>
                  </a:cubicBezTo>
                  <a:lnTo>
                    <a:pt x="1700" y="18193"/>
                  </a:lnTo>
                  <a:cubicBezTo>
                    <a:pt x="1386" y="18193"/>
                    <a:pt x="1132" y="17939"/>
                    <a:pt x="1132" y="17628"/>
                  </a:cubicBezTo>
                  <a:lnTo>
                    <a:pt x="1132" y="15928"/>
                  </a:lnTo>
                  <a:close/>
                  <a:moveTo>
                    <a:pt x="1700" y="1"/>
                  </a:moveTo>
                  <a:cubicBezTo>
                    <a:pt x="761" y="1"/>
                    <a:pt x="0" y="761"/>
                    <a:pt x="0" y="1701"/>
                  </a:cubicBezTo>
                  <a:lnTo>
                    <a:pt x="0" y="17628"/>
                  </a:lnTo>
                  <a:cubicBezTo>
                    <a:pt x="0" y="18564"/>
                    <a:pt x="761" y="19325"/>
                    <a:pt x="1700" y="19325"/>
                  </a:cubicBezTo>
                  <a:lnTo>
                    <a:pt x="17628" y="19325"/>
                  </a:lnTo>
                  <a:cubicBezTo>
                    <a:pt x="18564" y="19325"/>
                    <a:pt x="19325" y="18564"/>
                    <a:pt x="19325" y="17628"/>
                  </a:cubicBezTo>
                  <a:lnTo>
                    <a:pt x="19325" y="1701"/>
                  </a:lnTo>
                  <a:cubicBezTo>
                    <a:pt x="19325" y="761"/>
                    <a:pt x="18564" y="1"/>
                    <a:pt x="17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1" name="Google Shape;901;p38"/>
            <p:cNvSpPr/>
            <p:nvPr/>
          </p:nvSpPr>
          <p:spPr>
            <a:xfrm>
              <a:off x="1573100" y="2078100"/>
              <a:ext cx="84875" cy="284000"/>
            </a:xfrm>
            <a:custGeom>
              <a:avLst/>
              <a:gdLst/>
              <a:ahLst/>
              <a:cxnLst/>
              <a:rect l="l" t="t" r="r" b="b"/>
              <a:pathLst>
                <a:path w="3395" h="11360" extrusionOk="0">
                  <a:moveTo>
                    <a:pt x="1697" y="6833"/>
                  </a:moveTo>
                  <a:cubicBezTo>
                    <a:pt x="2201" y="6833"/>
                    <a:pt x="2455" y="7440"/>
                    <a:pt x="2099" y="7799"/>
                  </a:cubicBezTo>
                  <a:cubicBezTo>
                    <a:pt x="1983" y="7914"/>
                    <a:pt x="1841" y="7966"/>
                    <a:pt x="1702" y="7966"/>
                  </a:cubicBezTo>
                  <a:cubicBezTo>
                    <a:pt x="1411" y="7966"/>
                    <a:pt x="1133" y="7739"/>
                    <a:pt x="1133" y="7398"/>
                  </a:cubicBezTo>
                  <a:cubicBezTo>
                    <a:pt x="1133" y="7084"/>
                    <a:pt x="1383" y="6833"/>
                    <a:pt x="1697" y="6833"/>
                  </a:cubicBezTo>
                  <a:close/>
                  <a:moveTo>
                    <a:pt x="1697" y="0"/>
                  </a:moveTo>
                  <a:cubicBezTo>
                    <a:pt x="1383" y="0"/>
                    <a:pt x="1133" y="254"/>
                    <a:pt x="1133" y="568"/>
                  </a:cubicBezTo>
                  <a:lnTo>
                    <a:pt x="1133" y="5798"/>
                  </a:lnTo>
                  <a:cubicBezTo>
                    <a:pt x="453" y="6036"/>
                    <a:pt x="0" y="6679"/>
                    <a:pt x="0" y="7398"/>
                  </a:cubicBezTo>
                  <a:cubicBezTo>
                    <a:pt x="0" y="8116"/>
                    <a:pt x="453" y="8760"/>
                    <a:pt x="1133" y="8998"/>
                  </a:cubicBezTo>
                  <a:lnTo>
                    <a:pt x="1133" y="10795"/>
                  </a:lnTo>
                  <a:cubicBezTo>
                    <a:pt x="1133" y="11109"/>
                    <a:pt x="1383" y="11359"/>
                    <a:pt x="1697" y="11359"/>
                  </a:cubicBezTo>
                  <a:cubicBezTo>
                    <a:pt x="2011" y="11359"/>
                    <a:pt x="2265" y="11109"/>
                    <a:pt x="2265" y="10795"/>
                  </a:cubicBezTo>
                  <a:lnTo>
                    <a:pt x="2265" y="8998"/>
                  </a:lnTo>
                  <a:cubicBezTo>
                    <a:pt x="2941" y="8760"/>
                    <a:pt x="3394" y="8116"/>
                    <a:pt x="3394" y="7398"/>
                  </a:cubicBezTo>
                  <a:cubicBezTo>
                    <a:pt x="3394" y="6679"/>
                    <a:pt x="2941" y="6036"/>
                    <a:pt x="2265" y="5798"/>
                  </a:cubicBezTo>
                  <a:lnTo>
                    <a:pt x="2265" y="568"/>
                  </a:lnTo>
                  <a:cubicBezTo>
                    <a:pt x="2265"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2" name="Google Shape;902;p38"/>
            <p:cNvSpPr/>
            <p:nvPr/>
          </p:nvSpPr>
          <p:spPr>
            <a:xfrm>
              <a:off x="1686325" y="2078100"/>
              <a:ext cx="84875" cy="284000"/>
            </a:xfrm>
            <a:custGeom>
              <a:avLst/>
              <a:gdLst/>
              <a:ahLst/>
              <a:cxnLst/>
              <a:rect l="l" t="t" r="r" b="b"/>
              <a:pathLst>
                <a:path w="3395" h="11360" extrusionOk="0">
                  <a:moveTo>
                    <a:pt x="1697" y="3436"/>
                  </a:moveTo>
                  <a:cubicBezTo>
                    <a:pt x="2011" y="3436"/>
                    <a:pt x="2262" y="3687"/>
                    <a:pt x="2262" y="4001"/>
                  </a:cubicBezTo>
                  <a:cubicBezTo>
                    <a:pt x="2262" y="4315"/>
                    <a:pt x="2011" y="4569"/>
                    <a:pt x="1697" y="4569"/>
                  </a:cubicBezTo>
                  <a:cubicBezTo>
                    <a:pt x="1383" y="4569"/>
                    <a:pt x="1133" y="4315"/>
                    <a:pt x="1133" y="4001"/>
                  </a:cubicBezTo>
                  <a:cubicBezTo>
                    <a:pt x="1133" y="3687"/>
                    <a:pt x="1383" y="3436"/>
                    <a:pt x="1697" y="3436"/>
                  </a:cubicBezTo>
                  <a:close/>
                  <a:moveTo>
                    <a:pt x="1697" y="0"/>
                  </a:moveTo>
                  <a:cubicBezTo>
                    <a:pt x="1383" y="0"/>
                    <a:pt x="1133" y="254"/>
                    <a:pt x="1133" y="568"/>
                  </a:cubicBezTo>
                  <a:lnTo>
                    <a:pt x="1133" y="2401"/>
                  </a:lnTo>
                  <a:cubicBezTo>
                    <a:pt x="453" y="2639"/>
                    <a:pt x="0" y="3282"/>
                    <a:pt x="0" y="4001"/>
                  </a:cubicBezTo>
                  <a:cubicBezTo>
                    <a:pt x="0" y="4720"/>
                    <a:pt x="453" y="5363"/>
                    <a:pt x="1133" y="5601"/>
                  </a:cubicBezTo>
                  <a:lnTo>
                    <a:pt x="1133" y="10795"/>
                  </a:lnTo>
                  <a:cubicBezTo>
                    <a:pt x="1133" y="11109"/>
                    <a:pt x="1383" y="11359"/>
                    <a:pt x="1697" y="11359"/>
                  </a:cubicBezTo>
                  <a:cubicBezTo>
                    <a:pt x="2011" y="11359"/>
                    <a:pt x="2265" y="11109"/>
                    <a:pt x="2265" y="10795"/>
                  </a:cubicBezTo>
                  <a:lnTo>
                    <a:pt x="2265" y="5601"/>
                  </a:lnTo>
                  <a:cubicBezTo>
                    <a:pt x="2941" y="5363"/>
                    <a:pt x="3394" y="4720"/>
                    <a:pt x="3394" y="4001"/>
                  </a:cubicBezTo>
                  <a:cubicBezTo>
                    <a:pt x="3394" y="3282"/>
                    <a:pt x="2941" y="2639"/>
                    <a:pt x="2265" y="2401"/>
                  </a:cubicBezTo>
                  <a:lnTo>
                    <a:pt x="2265" y="568"/>
                  </a:lnTo>
                  <a:cubicBezTo>
                    <a:pt x="2265"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3" name="Google Shape;903;p38"/>
            <p:cNvSpPr/>
            <p:nvPr/>
          </p:nvSpPr>
          <p:spPr>
            <a:xfrm>
              <a:off x="1799550" y="2078100"/>
              <a:ext cx="84875" cy="284000"/>
            </a:xfrm>
            <a:custGeom>
              <a:avLst/>
              <a:gdLst/>
              <a:ahLst/>
              <a:cxnLst/>
              <a:rect l="l" t="t" r="r" b="b"/>
              <a:pathLst>
                <a:path w="3395" h="11360" extrusionOk="0">
                  <a:moveTo>
                    <a:pt x="1698" y="6833"/>
                  </a:moveTo>
                  <a:cubicBezTo>
                    <a:pt x="2202" y="6833"/>
                    <a:pt x="2455" y="7440"/>
                    <a:pt x="2099" y="7799"/>
                  </a:cubicBezTo>
                  <a:cubicBezTo>
                    <a:pt x="1983" y="7914"/>
                    <a:pt x="1841" y="7966"/>
                    <a:pt x="1703" y="7966"/>
                  </a:cubicBezTo>
                  <a:cubicBezTo>
                    <a:pt x="1411" y="7966"/>
                    <a:pt x="1133" y="7739"/>
                    <a:pt x="1133" y="7398"/>
                  </a:cubicBezTo>
                  <a:cubicBezTo>
                    <a:pt x="1133" y="7084"/>
                    <a:pt x="1384" y="6833"/>
                    <a:pt x="1698" y="6833"/>
                  </a:cubicBezTo>
                  <a:close/>
                  <a:moveTo>
                    <a:pt x="1698" y="0"/>
                  </a:moveTo>
                  <a:cubicBezTo>
                    <a:pt x="1384" y="0"/>
                    <a:pt x="1133" y="254"/>
                    <a:pt x="1133" y="568"/>
                  </a:cubicBezTo>
                  <a:lnTo>
                    <a:pt x="1133" y="5798"/>
                  </a:lnTo>
                  <a:cubicBezTo>
                    <a:pt x="454" y="6036"/>
                    <a:pt x="1" y="6679"/>
                    <a:pt x="1" y="7398"/>
                  </a:cubicBezTo>
                  <a:cubicBezTo>
                    <a:pt x="1" y="8116"/>
                    <a:pt x="454" y="8760"/>
                    <a:pt x="1133" y="8998"/>
                  </a:cubicBezTo>
                  <a:lnTo>
                    <a:pt x="1133" y="10795"/>
                  </a:lnTo>
                  <a:cubicBezTo>
                    <a:pt x="1133" y="11109"/>
                    <a:pt x="1384" y="11359"/>
                    <a:pt x="1698" y="11359"/>
                  </a:cubicBezTo>
                  <a:cubicBezTo>
                    <a:pt x="2012" y="11359"/>
                    <a:pt x="2265" y="11109"/>
                    <a:pt x="2265" y="10795"/>
                  </a:cubicBezTo>
                  <a:lnTo>
                    <a:pt x="2265" y="8998"/>
                  </a:lnTo>
                  <a:cubicBezTo>
                    <a:pt x="2942" y="8760"/>
                    <a:pt x="3394" y="8116"/>
                    <a:pt x="3394" y="7398"/>
                  </a:cubicBezTo>
                  <a:cubicBezTo>
                    <a:pt x="3394" y="6679"/>
                    <a:pt x="2942" y="6036"/>
                    <a:pt x="2265" y="5798"/>
                  </a:cubicBezTo>
                  <a:lnTo>
                    <a:pt x="2265" y="568"/>
                  </a:lnTo>
                  <a:cubicBezTo>
                    <a:pt x="2265" y="254"/>
                    <a:pt x="2012"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904" name="Google Shape;904;p38"/>
          <p:cNvGrpSpPr/>
          <p:nvPr/>
        </p:nvGrpSpPr>
        <p:grpSpPr>
          <a:xfrm>
            <a:off x="4338843" y="1866258"/>
            <a:ext cx="466331" cy="466332"/>
            <a:chOff x="3282325" y="2035675"/>
            <a:chExt cx="459575" cy="454825"/>
          </a:xfrm>
        </p:grpSpPr>
        <p:sp>
          <p:nvSpPr>
            <p:cNvPr id="905" name="Google Shape;905;p38"/>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6" name="Google Shape;906;p38"/>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7" name="Google Shape;907;p38"/>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8" name="Google Shape;908;p38"/>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909" name="Google Shape;909;p38"/>
          <p:cNvSpPr/>
          <p:nvPr/>
        </p:nvSpPr>
        <p:spPr>
          <a:xfrm>
            <a:off x="7032558" y="1872738"/>
            <a:ext cx="466343" cy="453373"/>
          </a:xfrm>
          <a:custGeom>
            <a:avLst/>
            <a:gdLst/>
            <a:ahLst/>
            <a:cxnLst/>
            <a:rect l="l" t="t" r="r" b="b"/>
            <a:pathLst>
              <a:path w="18772" h="17991" extrusionOk="0">
                <a:moveTo>
                  <a:pt x="17492" y="6197"/>
                </a:moveTo>
                <a:lnTo>
                  <a:pt x="17217" y="8063"/>
                </a:lnTo>
                <a:lnTo>
                  <a:pt x="15626" y="6472"/>
                </a:lnTo>
                <a:lnTo>
                  <a:pt x="17492" y="6197"/>
                </a:lnTo>
                <a:close/>
                <a:moveTo>
                  <a:pt x="6055" y="9391"/>
                </a:moveTo>
                <a:lnTo>
                  <a:pt x="6055" y="16858"/>
                </a:lnTo>
                <a:lnTo>
                  <a:pt x="1133" y="16858"/>
                </a:lnTo>
                <a:lnTo>
                  <a:pt x="1133" y="13332"/>
                </a:lnTo>
                <a:lnTo>
                  <a:pt x="6055" y="9391"/>
                </a:lnTo>
                <a:close/>
                <a:moveTo>
                  <a:pt x="7187" y="9141"/>
                </a:moveTo>
                <a:lnTo>
                  <a:pt x="11903" y="11568"/>
                </a:lnTo>
                <a:lnTo>
                  <a:pt x="11903" y="16858"/>
                </a:lnTo>
                <a:lnTo>
                  <a:pt x="7187" y="16858"/>
                </a:lnTo>
                <a:lnTo>
                  <a:pt x="7187" y="9141"/>
                </a:lnTo>
                <a:close/>
                <a:moveTo>
                  <a:pt x="565" y="1"/>
                </a:moveTo>
                <a:cubicBezTo>
                  <a:pt x="254" y="1"/>
                  <a:pt x="1" y="255"/>
                  <a:pt x="1" y="569"/>
                </a:cubicBezTo>
                <a:lnTo>
                  <a:pt x="1" y="17423"/>
                </a:lnTo>
                <a:cubicBezTo>
                  <a:pt x="1" y="17737"/>
                  <a:pt x="254" y="17991"/>
                  <a:pt x="565" y="17991"/>
                </a:cubicBezTo>
                <a:lnTo>
                  <a:pt x="18141" y="17991"/>
                </a:lnTo>
                <a:cubicBezTo>
                  <a:pt x="18455" y="17991"/>
                  <a:pt x="18706" y="17737"/>
                  <a:pt x="18706" y="17423"/>
                </a:cubicBezTo>
                <a:cubicBezTo>
                  <a:pt x="18706" y="17112"/>
                  <a:pt x="18455" y="16858"/>
                  <a:pt x="18141" y="16858"/>
                </a:cubicBezTo>
                <a:lnTo>
                  <a:pt x="13033" y="16858"/>
                </a:lnTo>
                <a:lnTo>
                  <a:pt x="13033" y="11457"/>
                </a:lnTo>
                <a:lnTo>
                  <a:pt x="16022" y="8467"/>
                </a:lnTo>
                <a:lnTo>
                  <a:pt x="17214" y="9660"/>
                </a:lnTo>
                <a:cubicBezTo>
                  <a:pt x="17329" y="9774"/>
                  <a:pt x="17471" y="9826"/>
                  <a:pt x="17611" y="9826"/>
                </a:cubicBezTo>
                <a:cubicBezTo>
                  <a:pt x="17874" y="9826"/>
                  <a:pt x="18129" y="9643"/>
                  <a:pt x="18175" y="9343"/>
                </a:cubicBezTo>
                <a:lnTo>
                  <a:pt x="18721" y="5608"/>
                </a:lnTo>
                <a:cubicBezTo>
                  <a:pt x="18771" y="5262"/>
                  <a:pt x="18501" y="4962"/>
                  <a:pt x="18164" y="4962"/>
                </a:cubicBezTo>
                <a:cubicBezTo>
                  <a:pt x="18137" y="4962"/>
                  <a:pt x="18109" y="4964"/>
                  <a:pt x="18081" y="4968"/>
                </a:cubicBezTo>
                <a:lnTo>
                  <a:pt x="14346" y="5514"/>
                </a:lnTo>
                <a:cubicBezTo>
                  <a:pt x="13887" y="5584"/>
                  <a:pt x="13700" y="6145"/>
                  <a:pt x="14029" y="6475"/>
                </a:cubicBezTo>
                <a:lnTo>
                  <a:pt x="15222" y="7667"/>
                </a:lnTo>
                <a:lnTo>
                  <a:pt x="12359" y="10530"/>
                </a:lnTo>
                <a:lnTo>
                  <a:pt x="6879" y="7710"/>
                </a:lnTo>
                <a:cubicBezTo>
                  <a:pt x="6867" y="7703"/>
                  <a:pt x="6855" y="7697"/>
                  <a:pt x="6846" y="7694"/>
                </a:cubicBezTo>
                <a:lnTo>
                  <a:pt x="6831" y="7688"/>
                </a:lnTo>
                <a:lnTo>
                  <a:pt x="6794" y="7673"/>
                </a:lnTo>
                <a:lnTo>
                  <a:pt x="6776" y="7670"/>
                </a:lnTo>
                <a:cubicBezTo>
                  <a:pt x="6767" y="7667"/>
                  <a:pt x="6755" y="7664"/>
                  <a:pt x="6743" y="7661"/>
                </a:cubicBezTo>
                <a:lnTo>
                  <a:pt x="6728" y="7658"/>
                </a:lnTo>
                <a:cubicBezTo>
                  <a:pt x="6713" y="7655"/>
                  <a:pt x="6695" y="7652"/>
                  <a:pt x="6680" y="7649"/>
                </a:cubicBezTo>
                <a:lnTo>
                  <a:pt x="6553" y="7649"/>
                </a:lnTo>
                <a:cubicBezTo>
                  <a:pt x="6541" y="7649"/>
                  <a:pt x="6526" y="7655"/>
                  <a:pt x="6514" y="7655"/>
                </a:cubicBezTo>
                <a:lnTo>
                  <a:pt x="6495" y="7661"/>
                </a:lnTo>
                <a:cubicBezTo>
                  <a:pt x="6483" y="7661"/>
                  <a:pt x="6474" y="7664"/>
                  <a:pt x="6465" y="7667"/>
                </a:cubicBezTo>
                <a:lnTo>
                  <a:pt x="6447" y="7673"/>
                </a:lnTo>
                <a:cubicBezTo>
                  <a:pt x="6432" y="7679"/>
                  <a:pt x="6417" y="7682"/>
                  <a:pt x="6405" y="7688"/>
                </a:cubicBezTo>
                <a:lnTo>
                  <a:pt x="6387" y="7697"/>
                </a:lnTo>
                <a:lnTo>
                  <a:pt x="6360" y="7710"/>
                </a:lnTo>
                <a:lnTo>
                  <a:pt x="6341" y="7719"/>
                </a:lnTo>
                <a:cubicBezTo>
                  <a:pt x="6332" y="7725"/>
                  <a:pt x="6323" y="7731"/>
                  <a:pt x="6314" y="7737"/>
                </a:cubicBezTo>
                <a:lnTo>
                  <a:pt x="6299" y="7746"/>
                </a:lnTo>
                <a:cubicBezTo>
                  <a:pt x="6287" y="7752"/>
                  <a:pt x="6275" y="7761"/>
                  <a:pt x="6266" y="7770"/>
                </a:cubicBezTo>
                <a:lnTo>
                  <a:pt x="6260" y="7776"/>
                </a:lnTo>
                <a:lnTo>
                  <a:pt x="1133" y="11879"/>
                </a:lnTo>
                <a:lnTo>
                  <a:pt x="1133" y="569"/>
                </a:lnTo>
                <a:cubicBezTo>
                  <a:pt x="1133" y="255"/>
                  <a:pt x="879" y="1"/>
                  <a:pt x="5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63"/>
        <p:cNvGrpSpPr/>
        <p:nvPr/>
      </p:nvGrpSpPr>
      <p:grpSpPr>
        <a:xfrm>
          <a:off x="0" y="0"/>
          <a:ext cx="0" cy="0"/>
          <a:chOff x="0" y="0"/>
          <a:chExt cx="0" cy="0"/>
        </a:xfrm>
      </p:grpSpPr>
      <p:sp>
        <p:nvSpPr>
          <p:cNvPr id="864" name="Google Shape;864;p36"/>
          <p:cNvSpPr txBox="1">
            <a:spLocks noGrp="1"/>
          </p:cNvSpPr>
          <p:nvPr>
            <p:ph type="title"/>
          </p:nvPr>
        </p:nvSpPr>
        <p:spPr>
          <a:xfrm>
            <a:off x="1684682" y="215886"/>
            <a:ext cx="586408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EL TDD DEBE CUMPLIR CON EL CICLO </a:t>
            </a:r>
            <a:r>
              <a:rPr lang="es-ES" dirty="0">
                <a:solidFill>
                  <a:srgbClr val="C00000"/>
                </a:solidFill>
              </a:rPr>
              <a:t>R</a:t>
            </a:r>
            <a:r>
              <a:rPr lang="es-ES" dirty="0">
                <a:solidFill>
                  <a:srgbClr val="00B050"/>
                </a:solidFill>
              </a:rPr>
              <a:t>G</a:t>
            </a:r>
            <a:r>
              <a:rPr lang="es-ES" dirty="0">
                <a:solidFill>
                  <a:srgbClr val="7030A0"/>
                </a:solidFill>
              </a:rPr>
              <a:t>R</a:t>
            </a:r>
            <a:r>
              <a:rPr lang="es-ES" dirty="0"/>
              <a:t>*</a:t>
            </a:r>
          </a:p>
        </p:txBody>
      </p:sp>
      <p:sp>
        <p:nvSpPr>
          <p:cNvPr id="865" name="Google Shape;865;p36"/>
          <p:cNvSpPr txBox="1"/>
          <p:nvPr/>
        </p:nvSpPr>
        <p:spPr>
          <a:xfrm>
            <a:off x="2067785" y="3788018"/>
            <a:ext cx="1559997" cy="41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a:solidFill>
                  <a:schemeClr val="dk1"/>
                </a:solidFill>
                <a:latin typeface="Roboto"/>
                <a:ea typeface="Roboto"/>
                <a:cs typeface="Roboto"/>
                <a:sym typeface="Roboto"/>
              </a:rPr>
              <a:t>Ciclo RGR ilustrado</a:t>
            </a:r>
            <a:endParaRPr sz="1100" dirty="0">
              <a:solidFill>
                <a:schemeClr val="dk1"/>
              </a:solidFill>
              <a:latin typeface="Roboto"/>
              <a:ea typeface="Roboto"/>
              <a:cs typeface="Roboto"/>
              <a:sym typeface="Roboto"/>
            </a:endParaRPr>
          </a:p>
        </p:txBody>
      </p:sp>
      <p:sp>
        <p:nvSpPr>
          <p:cNvPr id="866" name="Google Shape;866;p36"/>
          <p:cNvSpPr txBox="1"/>
          <p:nvPr/>
        </p:nvSpPr>
        <p:spPr>
          <a:xfrm>
            <a:off x="5375645" y="3081698"/>
            <a:ext cx="2307900"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 dirty="0">
                <a:solidFill>
                  <a:srgbClr val="7030A0"/>
                </a:solidFill>
                <a:latin typeface="Roboto"/>
                <a:ea typeface="Roboto"/>
                <a:cs typeface="Roboto"/>
                <a:sym typeface="Roboto"/>
              </a:rPr>
              <a:t>REFACTOR</a:t>
            </a:r>
            <a:r>
              <a:rPr lang="en" dirty="0">
                <a:solidFill>
                  <a:schemeClr val="dk1"/>
                </a:solidFill>
                <a:latin typeface="Roboto"/>
                <a:ea typeface="Roboto"/>
                <a:cs typeface="Roboto"/>
                <a:sym typeface="Roboto"/>
              </a:rPr>
              <a:t>: Eliminar la redundancia.</a:t>
            </a:r>
            <a:endParaRPr dirty="0">
              <a:solidFill>
                <a:schemeClr val="dk1"/>
              </a:solidFill>
              <a:latin typeface="Roboto"/>
              <a:ea typeface="Roboto"/>
              <a:cs typeface="Roboto"/>
              <a:sym typeface="Roboto"/>
            </a:endParaRPr>
          </a:p>
          <a:p>
            <a:pPr marL="0" lvl="0" indent="0" algn="l" rtl="0">
              <a:lnSpc>
                <a:spcPct val="100000"/>
              </a:lnSpc>
              <a:spcBef>
                <a:spcPts val="1600"/>
              </a:spcBef>
              <a:spcAft>
                <a:spcPts val="1600"/>
              </a:spcAft>
              <a:buNone/>
            </a:pPr>
            <a:endParaRPr dirty="0">
              <a:solidFill>
                <a:schemeClr val="dk1"/>
              </a:solidFill>
              <a:latin typeface="Roboto"/>
              <a:ea typeface="Roboto"/>
              <a:cs typeface="Roboto"/>
              <a:sym typeface="Roboto"/>
            </a:endParaRPr>
          </a:p>
        </p:txBody>
      </p:sp>
      <p:sp>
        <p:nvSpPr>
          <p:cNvPr id="867" name="Google Shape;867;p36"/>
          <p:cNvSpPr txBox="1"/>
          <p:nvPr/>
        </p:nvSpPr>
        <p:spPr>
          <a:xfrm>
            <a:off x="5375634" y="2134396"/>
            <a:ext cx="2307900"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a:solidFill>
                  <a:srgbClr val="00B050"/>
                </a:solidFill>
                <a:latin typeface="Roboto"/>
                <a:ea typeface="Roboto"/>
                <a:cs typeface="Roboto"/>
                <a:sym typeface="Roboto"/>
              </a:rPr>
              <a:t>VERDE</a:t>
            </a:r>
            <a:r>
              <a:rPr lang="en" dirty="0">
                <a:solidFill>
                  <a:schemeClr val="dk1"/>
                </a:solidFill>
                <a:latin typeface="Roboto"/>
                <a:ea typeface="Roboto"/>
                <a:cs typeface="Roboto"/>
                <a:sym typeface="Roboto"/>
              </a:rPr>
              <a:t>: </a:t>
            </a:r>
            <a:r>
              <a:rPr lang="es-ES" dirty="0">
                <a:solidFill>
                  <a:schemeClr val="dk1"/>
                </a:solidFill>
                <a:latin typeface="Roboto"/>
                <a:ea typeface="Roboto"/>
                <a:cs typeface="Roboto"/>
                <a:sym typeface="Roboto"/>
              </a:rPr>
              <a:t>H</a:t>
            </a:r>
            <a:r>
              <a:rPr lang="es-ES" dirty="0">
                <a:solidFill>
                  <a:schemeClr val="dk1"/>
                </a:solidFill>
                <a:latin typeface="Roboto"/>
                <a:ea typeface="Roboto"/>
              </a:rPr>
              <a:t>acer el código para que la prueba pase.</a:t>
            </a:r>
            <a:endParaRPr dirty="0">
              <a:solidFill>
                <a:schemeClr val="dk1"/>
              </a:solidFill>
              <a:latin typeface="Roboto"/>
              <a:ea typeface="Roboto"/>
              <a:sym typeface="Roboto"/>
            </a:endParaRPr>
          </a:p>
        </p:txBody>
      </p:sp>
      <p:sp>
        <p:nvSpPr>
          <p:cNvPr id="868" name="Google Shape;868;p36"/>
          <p:cNvSpPr txBox="1"/>
          <p:nvPr/>
        </p:nvSpPr>
        <p:spPr>
          <a:xfrm>
            <a:off x="5375634" y="1187548"/>
            <a:ext cx="2307900"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dirty="0">
                <a:solidFill>
                  <a:srgbClr val="C00000"/>
                </a:solidFill>
                <a:latin typeface="Roboto"/>
                <a:ea typeface="Roboto"/>
                <a:cs typeface="Roboto"/>
                <a:sym typeface="Roboto"/>
              </a:rPr>
              <a:t>ROJO</a:t>
            </a:r>
            <a:r>
              <a:rPr lang="en" dirty="0">
                <a:solidFill>
                  <a:schemeClr val="dk1"/>
                </a:solidFill>
                <a:latin typeface="Roboto"/>
                <a:ea typeface="Roboto"/>
                <a:cs typeface="Roboto"/>
                <a:sym typeface="Roboto"/>
              </a:rPr>
              <a:t>:</a:t>
            </a:r>
            <a:r>
              <a:rPr lang="en" dirty="0">
                <a:solidFill>
                  <a:schemeClr val="dk1"/>
                </a:solidFill>
                <a:latin typeface="Roboto"/>
                <a:ea typeface="Roboto"/>
                <a:sym typeface="Roboto"/>
              </a:rPr>
              <a:t> </a:t>
            </a:r>
            <a:r>
              <a:rPr lang="es-ES" dirty="0">
                <a:solidFill>
                  <a:schemeClr val="dk1"/>
                </a:solidFill>
                <a:latin typeface="Roboto"/>
                <a:ea typeface="Roboto"/>
                <a:sym typeface="Roboto"/>
              </a:rPr>
              <a:t>Diseñar una prueba que</a:t>
            </a:r>
            <a:r>
              <a:rPr lang="es-ES" dirty="0">
                <a:solidFill>
                  <a:schemeClr val="dk1"/>
                </a:solidFill>
                <a:latin typeface="Roboto"/>
                <a:ea typeface="Roboto"/>
              </a:rPr>
              <a:t> falle.</a:t>
            </a:r>
            <a:endParaRPr dirty="0">
              <a:solidFill>
                <a:schemeClr val="dk1"/>
              </a:solidFill>
              <a:latin typeface="Roboto"/>
              <a:ea typeface="Roboto"/>
              <a:sym typeface="Roboto"/>
            </a:endParaRPr>
          </a:p>
        </p:txBody>
      </p:sp>
      <p:sp>
        <p:nvSpPr>
          <p:cNvPr id="869" name="Google Shape;869;p36"/>
          <p:cNvSpPr/>
          <p:nvPr/>
        </p:nvSpPr>
        <p:spPr>
          <a:xfrm>
            <a:off x="5041759" y="2283526"/>
            <a:ext cx="274200" cy="273900"/>
          </a:xfrm>
          <a:prstGeom prst="ellipse">
            <a:avLst/>
          </a:prstGeom>
          <a:solidFill>
            <a:srgbClr val="00B050"/>
          </a:solid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70" name="Google Shape;870;p36"/>
          <p:cNvSpPr/>
          <p:nvPr/>
        </p:nvSpPr>
        <p:spPr>
          <a:xfrm>
            <a:off x="5041759" y="3232804"/>
            <a:ext cx="274200" cy="273900"/>
          </a:xfrm>
          <a:prstGeom prst="ellipse">
            <a:avLst/>
          </a:prstGeom>
          <a:solidFill>
            <a:srgbClr val="9154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71" name="Google Shape;871;p36"/>
          <p:cNvSpPr/>
          <p:nvPr/>
        </p:nvSpPr>
        <p:spPr>
          <a:xfrm>
            <a:off x="5041759" y="1334248"/>
            <a:ext cx="274200" cy="273900"/>
          </a:xfrm>
          <a:prstGeom prst="ellipse">
            <a:avLst/>
          </a:prstGeom>
          <a:solidFill>
            <a:srgbClr val="C00000"/>
          </a:solidFill>
          <a:ln>
            <a:solidFill>
              <a:srgbClr val="C0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pic>
        <p:nvPicPr>
          <p:cNvPr id="2050" name="Picture 2" descr="Test Driven Development (TDD): Qué Es + Razón Sorprendente Para Dejar De  Arrastrar Los Pies">
            <a:extLst>
              <a:ext uri="{FF2B5EF4-FFF2-40B4-BE49-F238E27FC236}">
                <a16:creationId xmlns:a16="http://schemas.microsoft.com/office/drawing/2014/main" id="{2710B594-752A-403F-B275-AA2C93C4E5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163" y="1190770"/>
            <a:ext cx="2485429" cy="2597248"/>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1253;p50">
            <a:extLst>
              <a:ext uri="{FF2B5EF4-FFF2-40B4-BE49-F238E27FC236}">
                <a16:creationId xmlns:a16="http://schemas.microsoft.com/office/drawing/2014/main" id="{7603C95A-EC74-4415-A098-F297866957C3}"/>
              </a:ext>
            </a:extLst>
          </p:cNvPr>
          <p:cNvSpPr txBox="1"/>
          <p:nvPr/>
        </p:nvSpPr>
        <p:spPr>
          <a:xfrm>
            <a:off x="6078018" y="4732038"/>
            <a:ext cx="3746813" cy="750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buNone/>
            </a:pPr>
            <a:r>
              <a:rPr lang="en" dirty="0">
                <a:solidFill>
                  <a:schemeClr val="dk1"/>
                </a:solidFill>
                <a:latin typeface="Roboto Condensed Light" panose="02000000000000000000" pitchFamily="2" charset="0"/>
                <a:ea typeface="Roboto"/>
                <a:sym typeface="Roboto"/>
              </a:rPr>
              <a:t>*</a:t>
            </a:r>
            <a:r>
              <a:rPr lang="en" dirty="0">
                <a:solidFill>
                  <a:srgbClr val="C00000"/>
                </a:solidFill>
                <a:latin typeface="Roboto Condensed Light" panose="02000000000000000000" pitchFamily="2" charset="0"/>
                <a:ea typeface="Roboto"/>
                <a:sym typeface="Roboto"/>
              </a:rPr>
              <a:t>R</a:t>
            </a:r>
            <a:r>
              <a:rPr lang="en" dirty="0">
                <a:solidFill>
                  <a:srgbClr val="00B050"/>
                </a:solidFill>
                <a:latin typeface="Roboto Condensed Light" panose="02000000000000000000" pitchFamily="2" charset="0"/>
                <a:ea typeface="Roboto"/>
                <a:sym typeface="Roboto"/>
              </a:rPr>
              <a:t>G</a:t>
            </a:r>
            <a:r>
              <a:rPr lang="en" dirty="0">
                <a:solidFill>
                  <a:srgbClr val="7030A0"/>
                </a:solidFill>
                <a:latin typeface="Roboto Condensed Light" panose="02000000000000000000" pitchFamily="2" charset="0"/>
                <a:ea typeface="Roboto"/>
                <a:sym typeface="Roboto"/>
              </a:rPr>
              <a:t>R</a:t>
            </a:r>
            <a:r>
              <a:rPr lang="en" dirty="0">
                <a:solidFill>
                  <a:schemeClr val="dk1"/>
                </a:solidFill>
                <a:latin typeface="Roboto Condensed Light" panose="02000000000000000000" pitchFamily="2" charset="0"/>
                <a:ea typeface="Roboto"/>
                <a:sym typeface="Roboto"/>
              </a:rPr>
              <a:t>: </a:t>
            </a:r>
            <a:r>
              <a:rPr lang="en" dirty="0">
                <a:solidFill>
                  <a:srgbClr val="C00000"/>
                </a:solidFill>
                <a:latin typeface="Roboto Condensed Light" panose="02000000000000000000" pitchFamily="2" charset="0"/>
                <a:ea typeface="Roboto"/>
                <a:sym typeface="Roboto"/>
              </a:rPr>
              <a:t>RED</a:t>
            </a:r>
            <a:r>
              <a:rPr lang="en" dirty="0">
                <a:solidFill>
                  <a:schemeClr val="dk1"/>
                </a:solidFill>
                <a:latin typeface="Roboto Condensed Light" panose="02000000000000000000" pitchFamily="2" charset="0"/>
                <a:ea typeface="Roboto"/>
                <a:sym typeface="Roboto"/>
              </a:rPr>
              <a:t>, </a:t>
            </a:r>
            <a:r>
              <a:rPr lang="en" dirty="0">
                <a:solidFill>
                  <a:srgbClr val="00B050"/>
                </a:solidFill>
                <a:latin typeface="Roboto Condensed Light" panose="02000000000000000000" pitchFamily="2" charset="0"/>
                <a:ea typeface="Roboto"/>
                <a:sym typeface="Roboto"/>
              </a:rPr>
              <a:t>GREEN</a:t>
            </a:r>
            <a:r>
              <a:rPr lang="en" dirty="0">
                <a:solidFill>
                  <a:schemeClr val="dk1"/>
                </a:solidFill>
                <a:latin typeface="Roboto Condensed Light" panose="02000000000000000000" pitchFamily="2" charset="0"/>
                <a:ea typeface="Roboto"/>
                <a:sym typeface="Roboto"/>
              </a:rPr>
              <a:t>, </a:t>
            </a:r>
            <a:r>
              <a:rPr lang="en" dirty="0">
                <a:solidFill>
                  <a:srgbClr val="7030A0"/>
                </a:solidFill>
                <a:latin typeface="Roboto Condensed Light" panose="02000000000000000000" pitchFamily="2" charset="0"/>
                <a:ea typeface="Roboto"/>
                <a:sym typeface="Roboto"/>
              </a:rPr>
              <a:t>REFACTOR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181"/>
        <p:cNvGrpSpPr/>
        <p:nvPr/>
      </p:nvGrpSpPr>
      <p:grpSpPr>
        <a:xfrm>
          <a:off x="0" y="0"/>
          <a:ext cx="0" cy="0"/>
          <a:chOff x="0" y="0"/>
          <a:chExt cx="0" cy="0"/>
        </a:xfrm>
      </p:grpSpPr>
      <p:sp>
        <p:nvSpPr>
          <p:cNvPr id="1182" name="Google Shape;1182;p48"/>
          <p:cNvSpPr txBox="1">
            <a:spLocks noGrp="1"/>
          </p:cNvSpPr>
          <p:nvPr>
            <p:ph type="title"/>
          </p:nvPr>
        </p:nvSpPr>
        <p:spPr>
          <a:xfrm>
            <a:off x="3574805" y="1641316"/>
            <a:ext cx="1599000" cy="1234800"/>
          </a:xfrm>
          <a:prstGeom prst="rect">
            <a:avLst/>
          </a:prstGeom>
        </p:spPr>
        <p:txBody>
          <a:bodyPr spcFirstLastPara="1" wrap="square" lIns="91425" tIns="91425" rIns="91425" bIns="91425" anchor="ctr" anchorCtr="0">
            <a:noAutofit/>
          </a:bodyPr>
          <a:lstStyle/>
          <a:p>
            <a:pPr algn="ctr">
              <a:buSzPts val="1800"/>
            </a:pPr>
            <a:r>
              <a:rPr lang="en" dirty="0">
                <a:solidFill>
                  <a:schemeClr val="accent6"/>
                </a:solidFill>
              </a:rPr>
              <a:t>03</a:t>
            </a:r>
            <a:endParaRPr dirty="0">
              <a:solidFill>
                <a:schemeClr val="accent6"/>
              </a:solidFill>
            </a:endParaRPr>
          </a:p>
        </p:txBody>
      </p:sp>
      <p:sp>
        <p:nvSpPr>
          <p:cNvPr id="1183" name="Google Shape;1183;p48"/>
          <p:cNvSpPr txBox="1">
            <a:spLocks noGrp="1"/>
          </p:cNvSpPr>
          <p:nvPr>
            <p:ph type="title" idx="2"/>
          </p:nvPr>
        </p:nvSpPr>
        <p:spPr>
          <a:xfrm>
            <a:off x="2884248" y="2833442"/>
            <a:ext cx="2970192" cy="114070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solidFill>
                  <a:schemeClr val="accent6"/>
                </a:solidFill>
              </a:rPr>
              <a:t>PASOS PARA PROGRAMAR CON TDD</a:t>
            </a:r>
          </a:p>
        </p:txBody>
      </p:sp>
      <p:grpSp>
        <p:nvGrpSpPr>
          <p:cNvPr id="1184" name="Google Shape;1184;p48"/>
          <p:cNvGrpSpPr/>
          <p:nvPr/>
        </p:nvGrpSpPr>
        <p:grpSpPr>
          <a:xfrm>
            <a:off x="6275293" y="1383097"/>
            <a:ext cx="2377303" cy="2377303"/>
            <a:chOff x="5612559" y="834972"/>
            <a:chExt cx="3473558" cy="3473558"/>
          </a:xfrm>
        </p:grpSpPr>
        <p:sp>
          <p:nvSpPr>
            <p:cNvPr id="1185" name="Google Shape;1185;p48"/>
            <p:cNvSpPr/>
            <p:nvPr/>
          </p:nvSpPr>
          <p:spPr>
            <a:xfrm>
              <a:off x="5612559" y="3034881"/>
              <a:ext cx="2894635" cy="1273649"/>
            </a:xfrm>
            <a:custGeom>
              <a:avLst/>
              <a:gdLst/>
              <a:ahLst/>
              <a:cxnLst/>
              <a:rect l="l" t="t" r="r" b="b"/>
              <a:pathLst>
                <a:path w="163101" h="71765" extrusionOk="0">
                  <a:moveTo>
                    <a:pt x="1" y="0"/>
                  </a:moveTo>
                  <a:lnTo>
                    <a:pt x="1" y="58716"/>
                  </a:lnTo>
                  <a:cubicBezTo>
                    <a:pt x="1" y="65925"/>
                    <a:pt x="5840" y="71764"/>
                    <a:pt x="13049" y="71764"/>
                  </a:cubicBezTo>
                  <a:lnTo>
                    <a:pt x="163100" y="71764"/>
                  </a:lnTo>
                  <a:cubicBezTo>
                    <a:pt x="155891" y="71764"/>
                    <a:pt x="150052" y="65925"/>
                    <a:pt x="150052" y="58716"/>
                  </a:cubicBezTo>
                  <a:lnTo>
                    <a:pt x="1500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8"/>
            <p:cNvSpPr/>
            <p:nvPr/>
          </p:nvSpPr>
          <p:spPr>
            <a:xfrm>
              <a:off x="5612559" y="2571742"/>
              <a:ext cx="2663066" cy="463157"/>
            </a:xfrm>
            <a:custGeom>
              <a:avLst/>
              <a:gdLst/>
              <a:ahLst/>
              <a:cxnLst/>
              <a:rect l="l" t="t" r="r" b="b"/>
              <a:pathLst>
                <a:path w="150053" h="26097" extrusionOk="0">
                  <a:moveTo>
                    <a:pt x="13049" y="1"/>
                  </a:moveTo>
                  <a:cubicBezTo>
                    <a:pt x="5840" y="1"/>
                    <a:pt x="1" y="5840"/>
                    <a:pt x="1" y="13049"/>
                  </a:cubicBezTo>
                  <a:lnTo>
                    <a:pt x="1" y="26096"/>
                  </a:lnTo>
                  <a:lnTo>
                    <a:pt x="150052" y="26096"/>
                  </a:lnTo>
                  <a:cubicBezTo>
                    <a:pt x="150052" y="18887"/>
                    <a:pt x="144213" y="13049"/>
                    <a:pt x="137004" y="13049"/>
                  </a:cubicBezTo>
                  <a:lnTo>
                    <a:pt x="52193" y="13049"/>
                  </a:lnTo>
                  <a:lnTo>
                    <a:pt x="46321" y="5220"/>
                  </a:lnTo>
                  <a:cubicBezTo>
                    <a:pt x="43842" y="1925"/>
                    <a:pt x="39993" y="1"/>
                    <a:pt x="3588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6075698" y="1413895"/>
              <a:ext cx="2663066" cy="2894635"/>
            </a:xfrm>
            <a:custGeom>
              <a:avLst/>
              <a:gdLst/>
              <a:ahLst/>
              <a:cxnLst/>
              <a:rect l="l" t="t" r="r" b="b"/>
              <a:pathLst>
                <a:path w="150053" h="163101" extrusionOk="0">
                  <a:moveTo>
                    <a:pt x="55455" y="1"/>
                  </a:moveTo>
                  <a:lnTo>
                    <a:pt x="48931" y="6525"/>
                  </a:lnTo>
                  <a:lnTo>
                    <a:pt x="1" y="6525"/>
                  </a:lnTo>
                  <a:lnTo>
                    <a:pt x="1" y="65241"/>
                  </a:lnTo>
                  <a:lnTo>
                    <a:pt x="9787" y="65241"/>
                  </a:lnTo>
                  <a:cubicBezTo>
                    <a:pt x="13897" y="65241"/>
                    <a:pt x="17746" y="67165"/>
                    <a:pt x="20225" y="70460"/>
                  </a:cubicBezTo>
                  <a:lnTo>
                    <a:pt x="26097" y="78289"/>
                  </a:lnTo>
                  <a:lnTo>
                    <a:pt x="110908" y="78289"/>
                  </a:lnTo>
                  <a:cubicBezTo>
                    <a:pt x="118117" y="78289"/>
                    <a:pt x="123956" y="84127"/>
                    <a:pt x="123956" y="91336"/>
                  </a:cubicBezTo>
                  <a:lnTo>
                    <a:pt x="123956" y="150052"/>
                  </a:lnTo>
                  <a:cubicBezTo>
                    <a:pt x="123956" y="157261"/>
                    <a:pt x="129795" y="163100"/>
                    <a:pt x="137004" y="163100"/>
                  </a:cubicBezTo>
                  <a:cubicBezTo>
                    <a:pt x="140592" y="163100"/>
                    <a:pt x="143854" y="161632"/>
                    <a:pt x="146236" y="159284"/>
                  </a:cubicBezTo>
                  <a:cubicBezTo>
                    <a:pt x="148584" y="156902"/>
                    <a:pt x="150052" y="153640"/>
                    <a:pt x="150052" y="150052"/>
                  </a:cubicBezTo>
                  <a:lnTo>
                    <a:pt x="150052" y="40417"/>
                  </a:lnTo>
                  <a:lnTo>
                    <a:pt x="143463" y="36437"/>
                  </a:lnTo>
                  <a:cubicBezTo>
                    <a:pt x="143137" y="36600"/>
                    <a:pt x="142811" y="36698"/>
                    <a:pt x="142484" y="36829"/>
                  </a:cubicBezTo>
                  <a:lnTo>
                    <a:pt x="140266" y="45669"/>
                  </a:lnTo>
                  <a:lnTo>
                    <a:pt x="120694" y="45669"/>
                  </a:lnTo>
                  <a:lnTo>
                    <a:pt x="118476" y="36829"/>
                  </a:lnTo>
                  <a:cubicBezTo>
                    <a:pt x="118150" y="36698"/>
                    <a:pt x="117824" y="36600"/>
                    <a:pt x="117498" y="36437"/>
                  </a:cubicBezTo>
                  <a:lnTo>
                    <a:pt x="109734" y="41134"/>
                  </a:lnTo>
                  <a:lnTo>
                    <a:pt x="95871" y="27271"/>
                  </a:lnTo>
                  <a:lnTo>
                    <a:pt x="100568" y="19508"/>
                  </a:lnTo>
                  <a:cubicBezTo>
                    <a:pt x="100405" y="19181"/>
                    <a:pt x="100307" y="18855"/>
                    <a:pt x="100176" y="18529"/>
                  </a:cubicBezTo>
                  <a:lnTo>
                    <a:pt x="91336" y="16311"/>
                  </a:lnTo>
                  <a:lnTo>
                    <a:pt x="91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6075698" y="1066541"/>
              <a:ext cx="1796420" cy="463157"/>
            </a:xfrm>
            <a:custGeom>
              <a:avLst/>
              <a:gdLst/>
              <a:ahLst/>
              <a:cxnLst/>
              <a:rect l="l" t="t" r="r" b="b"/>
              <a:pathLst>
                <a:path w="101221" h="26097" extrusionOk="0">
                  <a:moveTo>
                    <a:pt x="1" y="1"/>
                  </a:moveTo>
                  <a:lnTo>
                    <a:pt x="1" y="26097"/>
                  </a:lnTo>
                  <a:lnTo>
                    <a:pt x="48931" y="26097"/>
                  </a:lnTo>
                  <a:lnTo>
                    <a:pt x="55455" y="19573"/>
                  </a:lnTo>
                  <a:lnTo>
                    <a:pt x="91336" y="19573"/>
                  </a:lnTo>
                  <a:lnTo>
                    <a:pt x="91336" y="16311"/>
                  </a:lnTo>
                  <a:lnTo>
                    <a:pt x="100176" y="14093"/>
                  </a:lnTo>
                  <a:cubicBezTo>
                    <a:pt x="100307" y="13767"/>
                    <a:pt x="100405" y="13440"/>
                    <a:pt x="100568" y="13114"/>
                  </a:cubicBezTo>
                  <a:lnTo>
                    <a:pt x="95871" y="5351"/>
                  </a:lnTo>
                  <a:lnTo>
                    <a:pt x="101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8044038" y="1182326"/>
              <a:ext cx="694726" cy="694726"/>
            </a:xfrm>
            <a:custGeom>
              <a:avLst/>
              <a:gdLst/>
              <a:ahLst/>
              <a:cxnLst/>
              <a:rect l="l" t="t" r="r" b="b"/>
              <a:pathLst>
                <a:path w="39145" h="39145" extrusionOk="0">
                  <a:moveTo>
                    <a:pt x="19572" y="13049"/>
                  </a:moveTo>
                  <a:cubicBezTo>
                    <a:pt x="23161" y="13049"/>
                    <a:pt x="26096" y="15985"/>
                    <a:pt x="26096" y="19573"/>
                  </a:cubicBezTo>
                  <a:cubicBezTo>
                    <a:pt x="26096" y="23161"/>
                    <a:pt x="23161" y="26097"/>
                    <a:pt x="19572" y="26097"/>
                  </a:cubicBezTo>
                  <a:cubicBezTo>
                    <a:pt x="15984" y="26097"/>
                    <a:pt x="13048" y="23161"/>
                    <a:pt x="13048" y="19573"/>
                  </a:cubicBezTo>
                  <a:cubicBezTo>
                    <a:pt x="13048" y="15985"/>
                    <a:pt x="15984" y="13049"/>
                    <a:pt x="19572" y="13049"/>
                  </a:cubicBezTo>
                  <a:close/>
                  <a:moveTo>
                    <a:pt x="19572" y="1"/>
                  </a:moveTo>
                  <a:cubicBezTo>
                    <a:pt x="8775" y="1"/>
                    <a:pt x="0" y="8776"/>
                    <a:pt x="0" y="19573"/>
                  </a:cubicBezTo>
                  <a:cubicBezTo>
                    <a:pt x="0" y="30370"/>
                    <a:pt x="8775" y="39145"/>
                    <a:pt x="19572" y="39145"/>
                  </a:cubicBezTo>
                  <a:cubicBezTo>
                    <a:pt x="30369" y="39145"/>
                    <a:pt x="39144" y="30370"/>
                    <a:pt x="39144" y="19573"/>
                  </a:cubicBezTo>
                  <a:cubicBezTo>
                    <a:pt x="39144" y="8776"/>
                    <a:pt x="30369" y="1"/>
                    <a:pt x="195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7696684" y="834972"/>
              <a:ext cx="1389434" cy="1389434"/>
            </a:xfrm>
            <a:custGeom>
              <a:avLst/>
              <a:gdLst/>
              <a:ahLst/>
              <a:cxnLst/>
              <a:rect l="l" t="t" r="r" b="b"/>
              <a:pathLst>
                <a:path w="78289" h="78289" extrusionOk="0">
                  <a:moveTo>
                    <a:pt x="39144" y="19573"/>
                  </a:moveTo>
                  <a:cubicBezTo>
                    <a:pt x="49941" y="19573"/>
                    <a:pt x="58716" y="28348"/>
                    <a:pt x="58716" y="39145"/>
                  </a:cubicBezTo>
                  <a:cubicBezTo>
                    <a:pt x="58716" y="49942"/>
                    <a:pt x="49941" y="58717"/>
                    <a:pt x="39144" y="58717"/>
                  </a:cubicBezTo>
                  <a:cubicBezTo>
                    <a:pt x="28347" y="58717"/>
                    <a:pt x="19572" y="49942"/>
                    <a:pt x="19572" y="39145"/>
                  </a:cubicBezTo>
                  <a:cubicBezTo>
                    <a:pt x="19572" y="28348"/>
                    <a:pt x="28347" y="19573"/>
                    <a:pt x="39144" y="19573"/>
                  </a:cubicBezTo>
                  <a:close/>
                  <a:moveTo>
                    <a:pt x="29358" y="1"/>
                  </a:moveTo>
                  <a:lnTo>
                    <a:pt x="27140" y="8841"/>
                  </a:lnTo>
                  <a:cubicBezTo>
                    <a:pt x="26814" y="8971"/>
                    <a:pt x="26488" y="9069"/>
                    <a:pt x="26162" y="9232"/>
                  </a:cubicBezTo>
                  <a:lnTo>
                    <a:pt x="18398" y="4535"/>
                  </a:lnTo>
                  <a:lnTo>
                    <a:pt x="9884" y="13049"/>
                  </a:lnTo>
                  <a:lnTo>
                    <a:pt x="4535" y="18399"/>
                  </a:lnTo>
                  <a:lnTo>
                    <a:pt x="9232" y="26162"/>
                  </a:lnTo>
                  <a:cubicBezTo>
                    <a:pt x="9069" y="26488"/>
                    <a:pt x="8971" y="26815"/>
                    <a:pt x="8840" y="27141"/>
                  </a:cubicBezTo>
                  <a:lnTo>
                    <a:pt x="0" y="29359"/>
                  </a:lnTo>
                  <a:lnTo>
                    <a:pt x="0" y="32621"/>
                  </a:lnTo>
                  <a:lnTo>
                    <a:pt x="0" y="48931"/>
                  </a:lnTo>
                  <a:lnTo>
                    <a:pt x="8840" y="51149"/>
                  </a:lnTo>
                  <a:cubicBezTo>
                    <a:pt x="8971" y="51475"/>
                    <a:pt x="9069" y="51801"/>
                    <a:pt x="9232" y="52128"/>
                  </a:cubicBezTo>
                  <a:lnTo>
                    <a:pt x="4535" y="59891"/>
                  </a:lnTo>
                  <a:lnTo>
                    <a:pt x="18398" y="73754"/>
                  </a:lnTo>
                  <a:lnTo>
                    <a:pt x="26162" y="69057"/>
                  </a:lnTo>
                  <a:cubicBezTo>
                    <a:pt x="26488" y="69220"/>
                    <a:pt x="26814" y="69318"/>
                    <a:pt x="27140" y="69449"/>
                  </a:cubicBezTo>
                  <a:lnTo>
                    <a:pt x="29358" y="78289"/>
                  </a:lnTo>
                  <a:lnTo>
                    <a:pt x="48930" y="78289"/>
                  </a:lnTo>
                  <a:lnTo>
                    <a:pt x="51148" y="69449"/>
                  </a:lnTo>
                  <a:cubicBezTo>
                    <a:pt x="51475" y="69318"/>
                    <a:pt x="51801" y="69220"/>
                    <a:pt x="52127" y="69057"/>
                  </a:cubicBezTo>
                  <a:lnTo>
                    <a:pt x="58716" y="73037"/>
                  </a:lnTo>
                  <a:lnTo>
                    <a:pt x="59891" y="73754"/>
                  </a:lnTo>
                  <a:lnTo>
                    <a:pt x="73754" y="59891"/>
                  </a:lnTo>
                  <a:lnTo>
                    <a:pt x="69057" y="52128"/>
                  </a:lnTo>
                  <a:cubicBezTo>
                    <a:pt x="69220" y="51801"/>
                    <a:pt x="69318" y="51475"/>
                    <a:pt x="69448" y="51149"/>
                  </a:cubicBezTo>
                  <a:lnTo>
                    <a:pt x="78288" y="48931"/>
                  </a:lnTo>
                  <a:lnTo>
                    <a:pt x="78288" y="29359"/>
                  </a:lnTo>
                  <a:lnTo>
                    <a:pt x="69448" y="27141"/>
                  </a:lnTo>
                  <a:cubicBezTo>
                    <a:pt x="69318" y="26815"/>
                    <a:pt x="69220" y="26488"/>
                    <a:pt x="69057" y="26162"/>
                  </a:cubicBezTo>
                  <a:lnTo>
                    <a:pt x="73754" y="18399"/>
                  </a:lnTo>
                  <a:lnTo>
                    <a:pt x="59891" y="4535"/>
                  </a:lnTo>
                  <a:lnTo>
                    <a:pt x="52127" y="9232"/>
                  </a:lnTo>
                  <a:cubicBezTo>
                    <a:pt x="51801" y="9069"/>
                    <a:pt x="51475" y="8971"/>
                    <a:pt x="51148" y="8841"/>
                  </a:cubicBezTo>
                  <a:lnTo>
                    <a:pt x="489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8"/>
            <p:cNvSpPr/>
            <p:nvPr/>
          </p:nvSpPr>
          <p:spPr>
            <a:xfrm>
              <a:off x="624937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8"/>
            <p:cNvSpPr/>
            <p:nvPr/>
          </p:nvSpPr>
          <p:spPr>
            <a:xfrm>
              <a:off x="6712514"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648094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7986146" y="1124433"/>
              <a:ext cx="810511" cy="810511"/>
            </a:xfrm>
            <a:custGeom>
              <a:avLst/>
              <a:gdLst/>
              <a:ahLst/>
              <a:cxnLst/>
              <a:rect l="l" t="t" r="r" b="b"/>
              <a:pathLst>
                <a:path w="45669" h="45669" extrusionOk="0">
                  <a:moveTo>
                    <a:pt x="22834" y="6525"/>
                  </a:moveTo>
                  <a:cubicBezTo>
                    <a:pt x="31837" y="6525"/>
                    <a:pt x="39144" y="13832"/>
                    <a:pt x="39144" y="22835"/>
                  </a:cubicBezTo>
                  <a:cubicBezTo>
                    <a:pt x="39144" y="31838"/>
                    <a:pt x="31837" y="39145"/>
                    <a:pt x="22834" y="39145"/>
                  </a:cubicBezTo>
                  <a:cubicBezTo>
                    <a:pt x="13831" y="39145"/>
                    <a:pt x="6524" y="31838"/>
                    <a:pt x="6524" y="22835"/>
                  </a:cubicBezTo>
                  <a:cubicBezTo>
                    <a:pt x="6524" y="13832"/>
                    <a:pt x="13831" y="6525"/>
                    <a:pt x="22834" y="6525"/>
                  </a:cubicBezTo>
                  <a:close/>
                  <a:moveTo>
                    <a:pt x="22834" y="1"/>
                  </a:moveTo>
                  <a:cubicBezTo>
                    <a:pt x="10243" y="1"/>
                    <a:pt x="0" y="10244"/>
                    <a:pt x="0" y="22835"/>
                  </a:cubicBezTo>
                  <a:cubicBezTo>
                    <a:pt x="0" y="35426"/>
                    <a:pt x="10243" y="45669"/>
                    <a:pt x="22834" y="45669"/>
                  </a:cubicBezTo>
                  <a:cubicBezTo>
                    <a:pt x="35426" y="45669"/>
                    <a:pt x="45668" y="35426"/>
                    <a:pt x="45668" y="22835"/>
                  </a:cubicBezTo>
                  <a:cubicBezTo>
                    <a:pt x="45668" y="10244"/>
                    <a:pt x="35426" y="1"/>
                    <a:pt x="22834" y="1"/>
                  </a:cubicBezTo>
                  <a:close/>
                </a:path>
              </a:pathLst>
            </a:custGeom>
            <a:solidFill>
              <a:srgbClr val="26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6249375"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6017806"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5786237"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6210597" y="1714946"/>
              <a:ext cx="362990" cy="439996"/>
            </a:xfrm>
            <a:custGeom>
              <a:avLst/>
              <a:gdLst/>
              <a:ahLst/>
              <a:cxnLst/>
              <a:rect l="l" t="t" r="r" b="b"/>
              <a:pathLst>
                <a:path w="20453" h="24792" extrusionOk="0">
                  <a:moveTo>
                    <a:pt x="16539" y="0"/>
                  </a:moveTo>
                  <a:lnTo>
                    <a:pt x="0" y="12396"/>
                  </a:lnTo>
                  <a:lnTo>
                    <a:pt x="16539" y="24791"/>
                  </a:lnTo>
                  <a:lnTo>
                    <a:pt x="20453" y="19572"/>
                  </a:lnTo>
                  <a:lnTo>
                    <a:pt x="10895" y="12396"/>
                  </a:lnTo>
                  <a:lnTo>
                    <a:pt x="20453" y="5219"/>
                  </a:lnTo>
                  <a:lnTo>
                    <a:pt x="16539"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7719844" y="2178085"/>
              <a:ext cx="362990" cy="439996"/>
            </a:xfrm>
            <a:custGeom>
              <a:avLst/>
              <a:gdLst/>
              <a:ahLst/>
              <a:cxnLst/>
              <a:rect l="l" t="t" r="r" b="b"/>
              <a:pathLst>
                <a:path w="20453" h="24792" extrusionOk="0">
                  <a:moveTo>
                    <a:pt x="3915" y="0"/>
                  </a:moveTo>
                  <a:lnTo>
                    <a:pt x="0" y="5219"/>
                  </a:lnTo>
                  <a:lnTo>
                    <a:pt x="9558" y="12396"/>
                  </a:lnTo>
                  <a:lnTo>
                    <a:pt x="0" y="19572"/>
                  </a:lnTo>
                  <a:lnTo>
                    <a:pt x="3915" y="24791"/>
                  </a:lnTo>
                  <a:lnTo>
                    <a:pt x="20453" y="12396"/>
                  </a:lnTo>
                  <a:lnTo>
                    <a:pt x="3915"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6712514" y="1703357"/>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6712514" y="193492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6712514" y="216649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6712514" y="2398065"/>
              <a:ext cx="578941" cy="115802"/>
            </a:xfrm>
            <a:custGeom>
              <a:avLst/>
              <a:gdLst/>
              <a:ahLst/>
              <a:cxnLst/>
              <a:rect l="l" t="t" r="r" b="b"/>
              <a:pathLst>
                <a:path w="32621" h="6525" extrusionOk="0">
                  <a:moveTo>
                    <a:pt x="1" y="1"/>
                  </a:moveTo>
                  <a:lnTo>
                    <a:pt x="1" y="6525"/>
                  </a:lnTo>
                  <a:lnTo>
                    <a:pt x="32621" y="6525"/>
                  </a:lnTo>
                  <a:lnTo>
                    <a:pt x="32621"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7407222" y="2398065"/>
              <a:ext cx="115802" cy="115802"/>
            </a:xfrm>
            <a:custGeom>
              <a:avLst/>
              <a:gdLst/>
              <a:ahLst/>
              <a:cxnLst/>
              <a:rect l="l" t="t" r="r" b="b"/>
              <a:pathLst>
                <a:path w="6525" h="6525" extrusionOk="0">
                  <a:moveTo>
                    <a:pt x="1" y="1"/>
                  </a:moveTo>
                  <a:lnTo>
                    <a:pt x="1" y="6525"/>
                  </a:lnTo>
                  <a:lnTo>
                    <a:pt x="6525" y="6525"/>
                  </a:lnTo>
                  <a:lnTo>
                    <a:pt x="6525"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7138596" y="3337653"/>
              <a:ext cx="474746" cy="668087"/>
            </a:xfrm>
            <a:custGeom>
              <a:avLst/>
              <a:gdLst/>
              <a:ahLst/>
              <a:cxnLst/>
              <a:rect l="l" t="t" r="r" b="b"/>
              <a:pathLst>
                <a:path w="26750" h="37644" extrusionOk="0">
                  <a:moveTo>
                    <a:pt x="4176" y="1"/>
                  </a:moveTo>
                  <a:lnTo>
                    <a:pt x="1" y="5024"/>
                  </a:lnTo>
                  <a:lnTo>
                    <a:pt x="16572" y="18822"/>
                  </a:lnTo>
                  <a:lnTo>
                    <a:pt x="1" y="32621"/>
                  </a:lnTo>
                  <a:lnTo>
                    <a:pt x="4176" y="37644"/>
                  </a:lnTo>
                  <a:lnTo>
                    <a:pt x="26749" y="18822"/>
                  </a:lnTo>
                  <a:lnTo>
                    <a:pt x="417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6274861" y="3337653"/>
              <a:ext cx="474728" cy="668087"/>
            </a:xfrm>
            <a:custGeom>
              <a:avLst/>
              <a:gdLst/>
              <a:ahLst/>
              <a:cxnLst/>
              <a:rect l="l" t="t" r="r" b="b"/>
              <a:pathLst>
                <a:path w="26749" h="37644" extrusionOk="0">
                  <a:moveTo>
                    <a:pt x="22573" y="1"/>
                  </a:moveTo>
                  <a:lnTo>
                    <a:pt x="0" y="18822"/>
                  </a:lnTo>
                  <a:lnTo>
                    <a:pt x="22573" y="37644"/>
                  </a:lnTo>
                  <a:lnTo>
                    <a:pt x="26748" y="32621"/>
                  </a:lnTo>
                  <a:lnTo>
                    <a:pt x="10177" y="18822"/>
                  </a:lnTo>
                  <a:lnTo>
                    <a:pt x="26748" y="5024"/>
                  </a:lnTo>
                  <a:lnTo>
                    <a:pt x="22573"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6771560" y="3194662"/>
              <a:ext cx="343325" cy="954088"/>
            </a:xfrm>
            <a:custGeom>
              <a:avLst/>
              <a:gdLst/>
              <a:ahLst/>
              <a:cxnLst/>
              <a:rect l="l" t="t" r="r" b="b"/>
              <a:pathLst>
                <a:path w="19345" h="53759" extrusionOk="0">
                  <a:moveTo>
                    <a:pt x="13016" y="1"/>
                  </a:moveTo>
                  <a:lnTo>
                    <a:pt x="1" y="52160"/>
                  </a:lnTo>
                  <a:lnTo>
                    <a:pt x="6329" y="53758"/>
                  </a:lnTo>
                  <a:lnTo>
                    <a:pt x="19345" y="1566"/>
                  </a:lnTo>
                  <a:lnTo>
                    <a:pt x="1301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5786237" y="367169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5786237" y="3208558"/>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5786237" y="344012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7986146"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7986146"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7986146"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8449284"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8449284"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8449284"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243"/>
        <p:cNvGrpSpPr/>
        <p:nvPr/>
      </p:nvGrpSpPr>
      <p:grpSpPr>
        <a:xfrm>
          <a:off x="0" y="0"/>
          <a:ext cx="0" cy="0"/>
          <a:chOff x="0" y="0"/>
          <a:chExt cx="0" cy="0"/>
        </a:xfrm>
      </p:grpSpPr>
      <p:sp>
        <p:nvSpPr>
          <p:cNvPr id="1244" name="Google Shape;1244;p50"/>
          <p:cNvSpPr txBox="1">
            <a:spLocks noGrp="1"/>
          </p:cNvSpPr>
          <p:nvPr>
            <p:ph type="title"/>
          </p:nvPr>
        </p:nvSpPr>
        <p:spPr>
          <a:xfrm>
            <a:off x="2097525" y="13724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PASOS PARA PROGRAMAR CON TDD</a:t>
            </a:r>
            <a:endParaRPr dirty="0"/>
          </a:p>
        </p:txBody>
      </p:sp>
      <p:cxnSp>
        <p:nvCxnSpPr>
          <p:cNvPr id="1245" name="Google Shape;1245;p50"/>
          <p:cNvCxnSpPr/>
          <p:nvPr/>
        </p:nvCxnSpPr>
        <p:spPr>
          <a:xfrm rot="10800000">
            <a:off x="771450" y="2796675"/>
            <a:ext cx="7601100" cy="0"/>
          </a:xfrm>
          <a:prstGeom prst="straightConnector1">
            <a:avLst/>
          </a:prstGeom>
          <a:noFill/>
          <a:ln w="28575" cap="flat" cmpd="sng">
            <a:solidFill>
              <a:schemeClr val="dk1"/>
            </a:solidFill>
            <a:prstDash val="solid"/>
            <a:round/>
            <a:headEnd type="none" w="med" len="med"/>
            <a:tailEnd type="none" w="med" len="med"/>
          </a:ln>
        </p:spPr>
      </p:cxnSp>
      <p:sp>
        <p:nvSpPr>
          <p:cNvPr id="1246" name="Google Shape;1246;p50"/>
          <p:cNvSpPr txBox="1"/>
          <p:nvPr/>
        </p:nvSpPr>
        <p:spPr>
          <a:xfrm>
            <a:off x="917250" y="2958525"/>
            <a:ext cx="1323000" cy="36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1"/>
                </a:solidFill>
                <a:latin typeface="Oswald"/>
                <a:ea typeface="Oswald"/>
                <a:cs typeface="Oswald"/>
                <a:sym typeface="Oswald"/>
              </a:rPr>
              <a:t>PRIMERO</a:t>
            </a:r>
            <a:endParaRPr sz="1800" dirty="0">
              <a:solidFill>
                <a:schemeClr val="accent1"/>
              </a:solidFill>
              <a:latin typeface="Oswald"/>
              <a:ea typeface="Oswald"/>
              <a:cs typeface="Oswald"/>
              <a:sym typeface="Oswald"/>
            </a:endParaRPr>
          </a:p>
        </p:txBody>
      </p:sp>
      <p:sp>
        <p:nvSpPr>
          <p:cNvPr id="1247" name="Google Shape;1247;p50"/>
          <p:cNvSpPr txBox="1"/>
          <p:nvPr/>
        </p:nvSpPr>
        <p:spPr>
          <a:xfrm>
            <a:off x="394562" y="3274125"/>
            <a:ext cx="2368376" cy="750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s-ES" dirty="0">
                <a:solidFill>
                  <a:schemeClr val="dk1"/>
                </a:solidFill>
                <a:latin typeface="Roboto"/>
                <a:ea typeface="Roboto"/>
              </a:rPr>
              <a:t>Se comienza creando un test que compruebe como sería el comportamiento en cierta situación (</a:t>
            </a:r>
            <a:r>
              <a:rPr lang="es-ES" dirty="0">
                <a:solidFill>
                  <a:srgbClr val="00B0F0"/>
                </a:solidFill>
                <a:latin typeface="Roboto"/>
                <a:ea typeface="Roboto"/>
              </a:rPr>
              <a:t>un Ejemplo</a:t>
            </a:r>
            <a:r>
              <a:rPr lang="es-ES" dirty="0">
                <a:solidFill>
                  <a:schemeClr val="dk1"/>
                </a:solidFill>
                <a:latin typeface="Roboto"/>
                <a:ea typeface="Roboto"/>
              </a:rPr>
              <a:t>).</a:t>
            </a:r>
            <a:endParaRPr dirty="0">
              <a:solidFill>
                <a:schemeClr val="dk1"/>
              </a:solidFill>
              <a:latin typeface="Roboto"/>
              <a:ea typeface="Roboto"/>
              <a:sym typeface="Roboto"/>
            </a:endParaRPr>
          </a:p>
        </p:txBody>
      </p:sp>
      <p:sp>
        <p:nvSpPr>
          <p:cNvPr id="1248" name="Google Shape;1248;p50"/>
          <p:cNvSpPr txBox="1"/>
          <p:nvPr/>
        </p:nvSpPr>
        <p:spPr>
          <a:xfrm>
            <a:off x="2413875" y="2958525"/>
            <a:ext cx="1323000" cy="36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2"/>
                </a:solidFill>
                <a:latin typeface="Oswald"/>
                <a:ea typeface="Oswald"/>
                <a:cs typeface="Oswald"/>
                <a:sym typeface="Oswald"/>
              </a:rPr>
              <a:t>SEGUNDO</a:t>
            </a:r>
            <a:endParaRPr sz="1800" dirty="0">
              <a:solidFill>
                <a:schemeClr val="accent2"/>
              </a:solidFill>
              <a:latin typeface="Oswald"/>
              <a:ea typeface="Oswald"/>
              <a:cs typeface="Oswald"/>
              <a:sym typeface="Oswald"/>
            </a:endParaRPr>
          </a:p>
        </p:txBody>
      </p:sp>
      <p:sp>
        <p:nvSpPr>
          <p:cNvPr id="1249" name="Google Shape;1249;p50"/>
          <p:cNvSpPr txBox="1"/>
          <p:nvPr/>
        </p:nvSpPr>
        <p:spPr>
          <a:xfrm>
            <a:off x="1689424" y="1350675"/>
            <a:ext cx="2771901" cy="750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s-ES" dirty="0">
                <a:solidFill>
                  <a:schemeClr val="dk1"/>
                </a:solidFill>
                <a:latin typeface="Roboto"/>
                <a:ea typeface="Roboto"/>
              </a:rPr>
              <a:t>Ejecutamos el ejemplo que va a fallar (</a:t>
            </a:r>
            <a:r>
              <a:rPr lang="es-ES" dirty="0">
                <a:solidFill>
                  <a:srgbClr val="C00000"/>
                </a:solidFill>
                <a:latin typeface="Roboto"/>
                <a:ea typeface="Roboto"/>
              </a:rPr>
              <a:t>RED</a:t>
            </a:r>
            <a:r>
              <a:rPr lang="es-ES" dirty="0">
                <a:solidFill>
                  <a:schemeClr val="dk1"/>
                </a:solidFill>
                <a:latin typeface="Roboto"/>
                <a:ea typeface="Roboto"/>
              </a:rPr>
              <a:t>) debido a que todavía no se ha codificado ninguna línea que permita cumplir satisfactoriamente el ejemplo.</a:t>
            </a:r>
            <a:endParaRPr dirty="0">
              <a:solidFill>
                <a:schemeClr val="dk1"/>
              </a:solidFill>
              <a:latin typeface="Roboto"/>
              <a:ea typeface="Roboto"/>
              <a:sym typeface="Roboto"/>
            </a:endParaRPr>
          </a:p>
        </p:txBody>
      </p:sp>
      <p:sp>
        <p:nvSpPr>
          <p:cNvPr id="1250" name="Google Shape;1250;p50"/>
          <p:cNvSpPr txBox="1"/>
          <p:nvPr/>
        </p:nvSpPr>
        <p:spPr>
          <a:xfrm>
            <a:off x="3523500" y="2958525"/>
            <a:ext cx="2097000" cy="36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3"/>
                </a:solidFill>
                <a:latin typeface="Oswald"/>
                <a:ea typeface="Oswald"/>
                <a:cs typeface="Oswald"/>
                <a:sym typeface="Oswald"/>
              </a:rPr>
              <a:t>TERCERO</a:t>
            </a:r>
            <a:endParaRPr sz="1800" dirty="0">
              <a:solidFill>
                <a:schemeClr val="accent3"/>
              </a:solidFill>
              <a:latin typeface="Oswald"/>
              <a:ea typeface="Oswald"/>
              <a:cs typeface="Oswald"/>
              <a:sym typeface="Oswald"/>
            </a:endParaRPr>
          </a:p>
        </p:txBody>
      </p:sp>
      <p:sp>
        <p:nvSpPr>
          <p:cNvPr id="1251" name="Google Shape;1251;p50"/>
          <p:cNvSpPr txBox="1"/>
          <p:nvPr/>
        </p:nvSpPr>
        <p:spPr>
          <a:xfrm>
            <a:off x="3478081" y="3236775"/>
            <a:ext cx="2187838" cy="750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s-ES" dirty="0">
                <a:solidFill>
                  <a:schemeClr val="dk1"/>
                </a:solidFill>
                <a:latin typeface="Roboto"/>
                <a:ea typeface="Roboto"/>
              </a:rPr>
              <a:t>Luego codificamos el mínimo código posible (principio K.I.S.S*) para que el ejemplo pase correctamente (</a:t>
            </a:r>
            <a:r>
              <a:rPr lang="es-ES" dirty="0">
                <a:solidFill>
                  <a:srgbClr val="00B050"/>
                </a:solidFill>
                <a:latin typeface="Roboto"/>
                <a:ea typeface="Roboto"/>
              </a:rPr>
              <a:t>VERDE</a:t>
            </a:r>
            <a:r>
              <a:rPr lang="es-ES" dirty="0">
                <a:solidFill>
                  <a:schemeClr val="dk1"/>
                </a:solidFill>
                <a:latin typeface="Roboto"/>
                <a:ea typeface="Roboto"/>
              </a:rPr>
              <a:t>).</a:t>
            </a:r>
            <a:endParaRPr dirty="0">
              <a:solidFill>
                <a:schemeClr val="dk1"/>
              </a:solidFill>
              <a:latin typeface="Roboto"/>
              <a:ea typeface="Roboto"/>
              <a:sym typeface="Roboto"/>
            </a:endParaRPr>
          </a:p>
        </p:txBody>
      </p:sp>
      <p:sp>
        <p:nvSpPr>
          <p:cNvPr id="1252" name="Google Shape;1252;p50"/>
          <p:cNvSpPr txBox="1"/>
          <p:nvPr/>
        </p:nvSpPr>
        <p:spPr>
          <a:xfrm>
            <a:off x="6176741" y="2900927"/>
            <a:ext cx="1323000" cy="36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4"/>
                </a:solidFill>
                <a:latin typeface="Oswald"/>
                <a:ea typeface="Oswald"/>
                <a:cs typeface="Oswald"/>
                <a:sym typeface="Oswald"/>
              </a:rPr>
              <a:t>CUARTO</a:t>
            </a:r>
            <a:endParaRPr sz="1800" dirty="0">
              <a:solidFill>
                <a:schemeClr val="accent4"/>
              </a:solidFill>
              <a:latin typeface="Oswald"/>
              <a:ea typeface="Oswald"/>
              <a:cs typeface="Oswald"/>
              <a:sym typeface="Oswald"/>
            </a:endParaRPr>
          </a:p>
        </p:txBody>
      </p:sp>
      <p:sp>
        <p:nvSpPr>
          <p:cNvPr id="1253" name="Google Shape;1253;p50"/>
          <p:cNvSpPr txBox="1"/>
          <p:nvPr/>
        </p:nvSpPr>
        <p:spPr>
          <a:xfrm>
            <a:off x="4964834" y="801890"/>
            <a:ext cx="3746814" cy="195203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s-ES" dirty="0">
                <a:solidFill>
                  <a:schemeClr val="dk1"/>
                </a:solidFill>
                <a:latin typeface="Roboto"/>
                <a:ea typeface="Roboto"/>
              </a:rPr>
              <a:t>Por ultimo realizamos una </a:t>
            </a:r>
            <a:r>
              <a:rPr lang="es-ES" dirty="0">
                <a:solidFill>
                  <a:srgbClr val="7030A0"/>
                </a:solidFill>
                <a:latin typeface="Roboto"/>
                <a:ea typeface="Roboto"/>
              </a:rPr>
              <a:t>REFACTORIZACIÓN</a:t>
            </a:r>
            <a:r>
              <a:rPr lang="es-ES" dirty="0">
                <a:solidFill>
                  <a:schemeClr val="dk1"/>
                </a:solidFill>
                <a:latin typeface="Roboto"/>
                <a:ea typeface="Roboto"/>
              </a:rPr>
              <a:t> (modificar el diseño sin alterar su comportamiento): Consiste en “limpiar el código y los test”, buscando que el código cumpla estándares de codificación o principios de diseño como S.O.L.I.D.** o que sea semántico y agradable para leer y entender.</a:t>
            </a:r>
            <a:endParaRPr dirty="0">
              <a:solidFill>
                <a:schemeClr val="dk1"/>
              </a:solidFill>
              <a:latin typeface="Roboto"/>
              <a:ea typeface="Roboto"/>
              <a:sym typeface="Roboto"/>
            </a:endParaRPr>
          </a:p>
        </p:txBody>
      </p:sp>
      <p:sp>
        <p:nvSpPr>
          <p:cNvPr id="1256" name="Google Shape;1256;p50"/>
          <p:cNvSpPr/>
          <p:nvPr/>
        </p:nvSpPr>
        <p:spPr>
          <a:xfrm>
            <a:off x="1459650" y="2677575"/>
            <a:ext cx="238200" cy="23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0"/>
          <p:cNvSpPr/>
          <p:nvPr/>
        </p:nvSpPr>
        <p:spPr>
          <a:xfrm>
            <a:off x="2956275" y="2677575"/>
            <a:ext cx="238200" cy="23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0"/>
          <p:cNvSpPr/>
          <p:nvPr/>
        </p:nvSpPr>
        <p:spPr>
          <a:xfrm>
            <a:off x="4452900" y="2677575"/>
            <a:ext cx="238200" cy="23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0"/>
          <p:cNvSpPr/>
          <p:nvPr/>
        </p:nvSpPr>
        <p:spPr>
          <a:xfrm>
            <a:off x="6719141" y="2656200"/>
            <a:ext cx="238200" cy="23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53;p50">
            <a:extLst>
              <a:ext uri="{FF2B5EF4-FFF2-40B4-BE49-F238E27FC236}">
                <a16:creationId xmlns:a16="http://schemas.microsoft.com/office/drawing/2014/main" id="{334BC412-69F2-4465-A191-B418D23816D4}"/>
              </a:ext>
            </a:extLst>
          </p:cNvPr>
          <p:cNvSpPr txBox="1"/>
          <p:nvPr/>
        </p:nvSpPr>
        <p:spPr>
          <a:xfrm>
            <a:off x="5521427" y="4508408"/>
            <a:ext cx="3746813" cy="750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buNone/>
            </a:pPr>
            <a:r>
              <a:rPr lang="en" dirty="0">
                <a:solidFill>
                  <a:schemeClr val="dk1"/>
                </a:solidFill>
                <a:latin typeface="Roboto Condensed Light" panose="02000000000000000000" pitchFamily="2" charset="0"/>
                <a:ea typeface="Roboto"/>
                <a:sym typeface="Roboto"/>
              </a:rPr>
              <a:t>*K.I.S.S.: Keep It Simple, Stupid</a:t>
            </a:r>
          </a:p>
          <a:p>
            <a:pPr marL="0" lvl="0" indent="0" algn="ctr" rtl="0">
              <a:lnSpc>
                <a:spcPct val="100000"/>
              </a:lnSpc>
              <a:spcBef>
                <a:spcPts val="0"/>
              </a:spcBef>
              <a:buNone/>
            </a:pPr>
            <a:r>
              <a:rPr lang="en" dirty="0">
                <a:solidFill>
                  <a:schemeClr val="dk1"/>
                </a:solidFill>
                <a:latin typeface="Roboto Condensed Light" panose="02000000000000000000" pitchFamily="2" charset="0"/>
                <a:ea typeface="Roboto"/>
                <a:sym typeface="Roboto"/>
              </a:rPr>
              <a:t>**S.O.L.I.D.: </a:t>
            </a:r>
            <a:r>
              <a:rPr lang="es-ES" dirty="0">
                <a:solidFill>
                  <a:schemeClr val="dk1"/>
                </a:solidFill>
                <a:latin typeface="Roboto Condensed Light" panose="02000000000000000000" pitchFamily="2" charset="0"/>
                <a:ea typeface="Roboto"/>
                <a:sym typeface="Roboto"/>
              </a:rPr>
              <a:t>https://es.wikipedia.org/wiki/SOLID</a:t>
            </a:r>
            <a:endParaRPr dirty="0">
              <a:solidFill>
                <a:schemeClr val="dk1"/>
              </a:solidFill>
              <a:latin typeface="Roboto Condensed Light" panose="02000000000000000000" pitchFamily="2" charset="0"/>
              <a:ea typeface="Roboto"/>
              <a:sym typeface="Roboto"/>
            </a:endParaRPr>
          </a:p>
        </p:txBody>
      </p:sp>
    </p:spTree>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438</Words>
  <Application>Microsoft Office PowerPoint</Application>
  <PresentationFormat>Presentación en pantalla (16:9)</PresentationFormat>
  <Paragraphs>51</Paragraphs>
  <Slides>11</Slides>
  <Notes>11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Roboto</vt:lpstr>
      <vt:lpstr>Arial</vt:lpstr>
      <vt:lpstr>Oswald</vt:lpstr>
      <vt:lpstr>Raleway</vt:lpstr>
      <vt:lpstr>Roboto Condensed Light</vt:lpstr>
      <vt:lpstr>Software Development Bussines Plan by Slidesgo</vt:lpstr>
      <vt:lpstr>INTRODUCCIÓN A TDD</vt:lpstr>
      <vt:lpstr>ÍNDICE</vt:lpstr>
      <vt:lpstr>01</vt:lpstr>
      <vt:lpstr>¿QUÉ ES EL TDD?</vt:lpstr>
      <vt:lpstr>02</vt:lpstr>
      <vt:lpstr>PILARES DEL TDD</vt:lpstr>
      <vt:lpstr>EL TDD DEBE CUMPLIR CON EL CICLO RGR*</vt:lpstr>
      <vt:lpstr>03</vt:lpstr>
      <vt:lpstr>PASOS PARA PROGRAMAR CON TDD</vt:lpstr>
      <vt:lpstr>PASOS PARA PROGRAMAR CON TDD PARTE 2</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TDD</dc:title>
  <cp:lastModifiedBy>Alvaro González</cp:lastModifiedBy>
  <cp:revision>1</cp:revision>
  <dcterms:modified xsi:type="dcterms:W3CDTF">2022-02-06T11:24:16Z</dcterms:modified>
</cp:coreProperties>
</file>