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88" r:id="rId2"/>
  </p:sldMasterIdLst>
  <p:notesMasterIdLst>
    <p:notesMasterId r:id="rId60"/>
  </p:notesMasterIdLst>
  <p:sldIdLst>
    <p:sldId id="256" r:id="rId3"/>
    <p:sldId id="258" r:id="rId4"/>
    <p:sldId id="259" r:id="rId5"/>
    <p:sldId id="331" r:id="rId6"/>
    <p:sldId id="332" r:id="rId7"/>
    <p:sldId id="333" r:id="rId8"/>
    <p:sldId id="358" r:id="rId9"/>
    <p:sldId id="359" r:id="rId10"/>
    <p:sldId id="355" r:id="rId11"/>
    <p:sldId id="354" r:id="rId12"/>
    <p:sldId id="360" r:id="rId13"/>
    <p:sldId id="361" r:id="rId14"/>
    <p:sldId id="363" r:id="rId15"/>
    <p:sldId id="362" r:id="rId16"/>
    <p:sldId id="364" r:id="rId17"/>
    <p:sldId id="278" r:id="rId18"/>
    <p:sldId id="312" r:id="rId19"/>
    <p:sldId id="313" r:id="rId20"/>
    <p:sldId id="314" r:id="rId21"/>
    <p:sldId id="315" r:id="rId22"/>
    <p:sldId id="318" r:id="rId23"/>
    <p:sldId id="320" r:id="rId24"/>
    <p:sldId id="316" r:id="rId25"/>
    <p:sldId id="321" r:id="rId26"/>
    <p:sldId id="322" r:id="rId27"/>
    <p:sldId id="317" r:id="rId28"/>
    <p:sldId id="319" r:id="rId29"/>
    <p:sldId id="323" r:id="rId30"/>
    <p:sldId id="268" r:id="rId31"/>
    <p:sldId id="324" r:id="rId32"/>
    <p:sldId id="325" r:id="rId33"/>
    <p:sldId id="326" r:id="rId34"/>
    <p:sldId id="327" r:id="rId35"/>
    <p:sldId id="328" r:id="rId36"/>
    <p:sldId id="329" r:id="rId37"/>
    <p:sldId id="330" r:id="rId38"/>
    <p:sldId id="334" r:id="rId39"/>
    <p:sldId id="335" r:id="rId40"/>
    <p:sldId id="336" r:id="rId41"/>
    <p:sldId id="344" r:id="rId42"/>
    <p:sldId id="343" r:id="rId43"/>
    <p:sldId id="342" r:id="rId44"/>
    <p:sldId id="341" r:id="rId45"/>
    <p:sldId id="340" r:id="rId46"/>
    <p:sldId id="339" r:id="rId47"/>
    <p:sldId id="338" r:id="rId48"/>
    <p:sldId id="337" r:id="rId49"/>
    <p:sldId id="345" r:id="rId50"/>
    <p:sldId id="346" r:id="rId51"/>
    <p:sldId id="347" r:id="rId52"/>
    <p:sldId id="348" r:id="rId53"/>
    <p:sldId id="353" r:id="rId54"/>
    <p:sldId id="352" r:id="rId55"/>
    <p:sldId id="351" r:id="rId56"/>
    <p:sldId id="350" r:id="rId57"/>
    <p:sldId id="349" r:id="rId58"/>
    <p:sldId id="290" r:id="rId59"/>
  </p:sldIdLst>
  <p:sldSz cx="9144000" cy="5143500" type="screen16x9"/>
  <p:notesSz cx="6858000" cy="9144000"/>
  <p:embeddedFontLst>
    <p:embeddedFont>
      <p:font typeface="Baloo 2" panose="020B0604020202020204" charset="0"/>
      <p:regular r:id="rId61"/>
      <p:bold r:id="rId62"/>
    </p:embeddedFont>
    <p:embeddedFont>
      <p:font typeface="El Messiri" panose="020B0604020202020204" charset="-78"/>
      <p:regular r:id="rId63"/>
      <p:bold r:id="rId64"/>
    </p:embeddedFont>
    <p:embeddedFont>
      <p:font typeface="Montserrat" pitchFamily="2" charset="0"/>
      <p:regular r:id="rId65"/>
      <p:bold r:id="rId66"/>
      <p:italic r:id="rId67"/>
      <p:boldItalic r:id="rId68"/>
    </p:embeddedFont>
    <p:embeddedFont>
      <p:font typeface="Montserrat SemiBold" pitchFamily="2" charset="0"/>
      <p:bold r:id="rId69"/>
      <p:boldItalic r:id="rId70"/>
    </p:embeddedFont>
    <p:embeddedFont>
      <p:font typeface="Nunito" pitchFamily="2" charset="0"/>
      <p:regular r:id="rId71"/>
      <p:bold r:id="rId72"/>
      <p:italic r:id="rId73"/>
      <p:boldItalic r:id="rId74"/>
    </p:embeddedFont>
    <p:embeddedFont>
      <p:font typeface="Roboto Condensed Light" panose="02000000000000000000" pitchFamily="2" charset="0"/>
      <p:regular r:id="rId75"/>
      <p: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74093-C7F3-19F4-F373-EC6F00B164C6}" v="5" dt="2022-02-13T20:43:04.638"/>
    <p1510:client id="{3027A3D0-7B2B-DC90-FB06-0F7832CA59CD}" v="843" dt="2022-02-09T21:26:29.339"/>
    <p1510:client id="{45B97AD9-8A12-D709-9050-0E08991A9979}" v="67" dt="2022-02-13T20:41:57.025"/>
    <p1510:client id="{6D72BD7B-3BC2-C756-C017-32819591A913}" v="3" dt="2022-02-09T18:33:41.090"/>
    <p1510:client id="{77D951E2-1302-5510-DF66-95FB0FCAA5AF}" v="123" dt="2022-02-09T18:54:15.252"/>
    <p1510:client id="{E5EBC58F-5DF2-C825-3200-94593305919A}" v="518" dt="2022-02-09T23:33:45.224"/>
    <p1510:client id="{EDB9302C-F480-E752-F81B-FDC3A21514F1}" v="581" dt="2022-02-09T20:14:46.666"/>
    <p1510:client id="{F3AA1732-8036-1902-F620-0971ADB57FAE}" v="316" dt="2022-02-09T19:44:35.571"/>
    <p1510:client id="{FD533B66-BEB7-4FFE-97DA-3B386DAD162A}" v="129" dt="2022-02-13T20:36:23.683"/>
  </p1510:revLst>
</p1510:revInfo>
</file>

<file path=ppt/tableStyles.xml><?xml version="1.0" encoding="utf-8"?>
<a:tblStyleLst xmlns:a="http://schemas.openxmlformats.org/drawingml/2006/main" def="{87BD7E40-ED97-421D-B0BB-47FFF63B9ED5}">
  <a:tblStyle styleId="{87BD7E40-ED97-421D-B0BB-47FFF63B9E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0070C-6959-4F6A-BFEA-62105640603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4.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2.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53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302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3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000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99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ed143d5643_2_1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ed143d5643_2_1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394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ed143d5643_2_15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ed143d5643_2_15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325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751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4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467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ed143d5643_2_1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ed143d5643_2_1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809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239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d143d5643_2_14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d143d5643_2_14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493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947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ed143d5643_2_15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ed143d5643_2_15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18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8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d143d5643_2_1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d143d5643_2_1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92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381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d143d5643_2_14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d143d5643_2_14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ed143d5643_2_15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ed143d5643_2_15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910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1875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77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99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677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347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c8bb10418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c8bb10418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041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99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2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d143d5643_2_14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d143d5643_2_14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38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417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191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873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237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ed143d5643_2_1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ed143d5643_2_1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0442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938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d143d5643_2_14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d143d5643_2_14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22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3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ed143d5643_2_15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ed143d5643_2_15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6525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ed143d5643_2_1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ed143d5643_2_1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87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c8bb10418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c8bb10418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81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543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768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601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d143d5643_2_14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d143d5643_2_14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0731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2424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6608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879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ed143d5643_2_14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ed143d5643_2_14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342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ed143d5643_2_16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ed143d5643_2_16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ed143d5643_2_15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ed143d5643_2_15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52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673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149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792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38950" y="2257726"/>
            <a:ext cx="349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9" name="Google Shape;99;p16"/>
          <p:cNvSpPr txBox="1">
            <a:spLocks noGrp="1"/>
          </p:cNvSpPr>
          <p:nvPr>
            <p:ph type="subTitle" idx="1"/>
          </p:nvPr>
        </p:nvSpPr>
        <p:spPr>
          <a:xfrm>
            <a:off x="4938950" y="3099525"/>
            <a:ext cx="31284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6"/>
          <p:cNvSpPr txBox="1">
            <a:spLocks noGrp="1"/>
          </p:cNvSpPr>
          <p:nvPr>
            <p:ph type="title" idx="2" hasCustomPrompt="1"/>
          </p:nvPr>
        </p:nvSpPr>
        <p:spPr>
          <a:xfrm>
            <a:off x="4938950" y="1035675"/>
            <a:ext cx="19485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10">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428525" y="2257725"/>
            <a:ext cx="3128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b="1"/>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7" name="Google Shape;107;p17"/>
          <p:cNvSpPr txBox="1">
            <a:spLocks noGrp="1"/>
          </p:cNvSpPr>
          <p:nvPr>
            <p:ph type="subTitle" idx="1"/>
          </p:nvPr>
        </p:nvSpPr>
        <p:spPr>
          <a:xfrm flipH="1">
            <a:off x="428525" y="3099525"/>
            <a:ext cx="31284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8" name="Google Shape;108;p17"/>
          <p:cNvSpPr txBox="1">
            <a:spLocks noGrp="1"/>
          </p:cNvSpPr>
          <p:nvPr>
            <p:ph type="title" idx="2" hasCustomPrompt="1"/>
          </p:nvPr>
        </p:nvSpPr>
        <p:spPr>
          <a:xfrm flipH="1">
            <a:off x="1608425" y="1035675"/>
            <a:ext cx="19485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r" rtl="0">
              <a:spcBef>
                <a:spcPts val="0"/>
              </a:spcBef>
              <a:spcAft>
                <a:spcPts val="0"/>
              </a:spcAft>
              <a:buClr>
                <a:schemeClr val="lt1"/>
              </a:buClr>
              <a:buSzPts val="8900"/>
              <a:buNone/>
              <a:defRPr sz="8900">
                <a:solidFill>
                  <a:schemeClr val="lt1"/>
                </a:solidFill>
              </a:defRPr>
            </a:lvl2pPr>
            <a:lvl3pPr lvl="2" algn="r" rtl="0">
              <a:spcBef>
                <a:spcPts val="0"/>
              </a:spcBef>
              <a:spcAft>
                <a:spcPts val="0"/>
              </a:spcAft>
              <a:buClr>
                <a:schemeClr val="lt1"/>
              </a:buClr>
              <a:buSzPts val="8900"/>
              <a:buNone/>
              <a:defRPr sz="8900">
                <a:solidFill>
                  <a:schemeClr val="lt1"/>
                </a:solidFill>
              </a:defRPr>
            </a:lvl3pPr>
            <a:lvl4pPr lvl="3" algn="r" rtl="0">
              <a:spcBef>
                <a:spcPts val="0"/>
              </a:spcBef>
              <a:spcAft>
                <a:spcPts val="0"/>
              </a:spcAft>
              <a:buClr>
                <a:schemeClr val="lt1"/>
              </a:buClr>
              <a:buSzPts val="8900"/>
              <a:buNone/>
              <a:defRPr sz="8900">
                <a:solidFill>
                  <a:schemeClr val="lt1"/>
                </a:solidFill>
              </a:defRPr>
            </a:lvl4pPr>
            <a:lvl5pPr lvl="4" algn="r" rtl="0">
              <a:spcBef>
                <a:spcPts val="0"/>
              </a:spcBef>
              <a:spcAft>
                <a:spcPts val="0"/>
              </a:spcAft>
              <a:buClr>
                <a:schemeClr val="lt1"/>
              </a:buClr>
              <a:buSzPts val="8900"/>
              <a:buNone/>
              <a:defRPr sz="8900">
                <a:solidFill>
                  <a:schemeClr val="lt1"/>
                </a:solidFill>
              </a:defRPr>
            </a:lvl5pPr>
            <a:lvl6pPr lvl="5" algn="r" rtl="0">
              <a:spcBef>
                <a:spcPts val="0"/>
              </a:spcBef>
              <a:spcAft>
                <a:spcPts val="0"/>
              </a:spcAft>
              <a:buClr>
                <a:schemeClr val="lt1"/>
              </a:buClr>
              <a:buSzPts val="8900"/>
              <a:buNone/>
              <a:defRPr sz="8900">
                <a:solidFill>
                  <a:schemeClr val="lt1"/>
                </a:solidFill>
              </a:defRPr>
            </a:lvl6pPr>
            <a:lvl7pPr lvl="6" algn="r" rtl="0">
              <a:spcBef>
                <a:spcPts val="0"/>
              </a:spcBef>
              <a:spcAft>
                <a:spcPts val="0"/>
              </a:spcAft>
              <a:buClr>
                <a:schemeClr val="lt1"/>
              </a:buClr>
              <a:buSzPts val="8900"/>
              <a:buNone/>
              <a:defRPr sz="8900">
                <a:solidFill>
                  <a:schemeClr val="lt1"/>
                </a:solidFill>
              </a:defRPr>
            </a:lvl7pPr>
            <a:lvl8pPr lvl="7" algn="r" rtl="0">
              <a:spcBef>
                <a:spcPts val="0"/>
              </a:spcBef>
              <a:spcAft>
                <a:spcPts val="0"/>
              </a:spcAft>
              <a:buClr>
                <a:schemeClr val="lt1"/>
              </a:buClr>
              <a:buSzPts val="8900"/>
              <a:buNone/>
              <a:defRPr sz="8900">
                <a:solidFill>
                  <a:schemeClr val="lt1"/>
                </a:solidFill>
              </a:defRPr>
            </a:lvl8pPr>
            <a:lvl9pPr lvl="8" algn="r" rtl="0">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11">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713225" y="1473363"/>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5" name="Google Shape;115;p18"/>
          <p:cNvSpPr txBox="1">
            <a:spLocks noGrp="1"/>
          </p:cNvSpPr>
          <p:nvPr>
            <p:ph type="title" hasCustomPrompt="1"/>
          </p:nvPr>
        </p:nvSpPr>
        <p:spPr>
          <a:xfrm>
            <a:off x="713225" y="795313"/>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116" name="Google Shape;116;p18"/>
          <p:cNvSpPr txBox="1">
            <a:spLocks noGrp="1"/>
          </p:cNvSpPr>
          <p:nvPr>
            <p:ph type="subTitle" idx="2"/>
          </p:nvPr>
        </p:nvSpPr>
        <p:spPr>
          <a:xfrm>
            <a:off x="713225" y="2683088"/>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7" name="Google Shape;117;p18"/>
          <p:cNvSpPr txBox="1">
            <a:spLocks noGrp="1"/>
          </p:cNvSpPr>
          <p:nvPr>
            <p:ph type="title" idx="3" hasCustomPrompt="1"/>
          </p:nvPr>
        </p:nvSpPr>
        <p:spPr>
          <a:xfrm>
            <a:off x="713225" y="2005007"/>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118" name="Google Shape;118;p18"/>
          <p:cNvSpPr txBox="1">
            <a:spLocks noGrp="1"/>
          </p:cNvSpPr>
          <p:nvPr>
            <p:ph type="subTitle" idx="4"/>
          </p:nvPr>
        </p:nvSpPr>
        <p:spPr>
          <a:xfrm>
            <a:off x="713225" y="3892788"/>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9" name="Google Shape;119;p18"/>
          <p:cNvSpPr txBox="1">
            <a:spLocks noGrp="1"/>
          </p:cNvSpPr>
          <p:nvPr>
            <p:ph type="title" idx="5" hasCustomPrompt="1"/>
          </p:nvPr>
        </p:nvSpPr>
        <p:spPr>
          <a:xfrm>
            <a:off x="713225" y="3214688"/>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grpSp>
        <p:nvGrpSpPr>
          <p:cNvPr id="120" name="Google Shape;120;p18"/>
          <p:cNvGrpSpPr/>
          <p:nvPr/>
        </p:nvGrpSpPr>
        <p:grpSpPr>
          <a:xfrm>
            <a:off x="7748824" y="632675"/>
            <a:ext cx="636900" cy="3228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38" name="Google Shape;138;p20"/>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139"/>
        <p:cNvGrpSpPr/>
        <p:nvPr/>
      </p:nvGrpSpPr>
      <p:grpSpPr>
        <a:xfrm>
          <a:off x="0" y="0"/>
          <a:ext cx="0" cy="0"/>
          <a:chOff x="0" y="0"/>
          <a:chExt cx="0" cy="0"/>
        </a:xfrm>
      </p:grpSpPr>
      <p:sp>
        <p:nvSpPr>
          <p:cNvPr id="140" name="Google Shape;140;p21"/>
          <p:cNvSpPr/>
          <p:nvPr/>
        </p:nvSpPr>
        <p:spPr>
          <a:xfrm>
            <a:off x="7387725" y="17273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flipH="1">
            <a:off x="7711418" y="2021295"/>
            <a:ext cx="1259755" cy="3123261"/>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1"/>
          <p:cNvGrpSpPr/>
          <p:nvPr/>
        </p:nvGrpSpPr>
        <p:grpSpPr>
          <a:xfrm>
            <a:off x="7748824" y="632675"/>
            <a:ext cx="636900" cy="3228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51" name="Google Shape;151;p21"/>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1_1">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13225" y="1338288"/>
            <a:ext cx="3440100" cy="955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7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5" name="Google Shape;175;p24"/>
          <p:cNvSpPr txBox="1">
            <a:spLocks noGrp="1"/>
          </p:cNvSpPr>
          <p:nvPr>
            <p:ph type="subTitle" idx="1"/>
          </p:nvPr>
        </p:nvSpPr>
        <p:spPr>
          <a:xfrm>
            <a:off x="713225" y="2314513"/>
            <a:ext cx="2639400" cy="118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76" name="Google Shape;176;p2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790074" y="632675"/>
            <a:ext cx="636900" cy="3228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4438625" y="445025"/>
            <a:ext cx="3457800" cy="120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2" name="Google Shape;182;p25"/>
          <p:cNvSpPr txBox="1">
            <a:spLocks noGrp="1"/>
          </p:cNvSpPr>
          <p:nvPr>
            <p:ph type="subTitle" idx="1"/>
          </p:nvPr>
        </p:nvSpPr>
        <p:spPr>
          <a:xfrm>
            <a:off x="4438625" y="1956325"/>
            <a:ext cx="3992100" cy="241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endParaRPr/>
          </a:p>
        </p:txBody>
      </p:sp>
      <p:cxnSp>
        <p:nvCxnSpPr>
          <p:cNvPr id="183" name="Google Shape;183;p25"/>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CUSTOM_23">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7" name="Google Shape;207;p29"/>
          <p:cNvSpPr txBox="1">
            <a:spLocks noGrp="1"/>
          </p:cNvSpPr>
          <p:nvPr>
            <p:ph type="subTitle" idx="1"/>
          </p:nvPr>
        </p:nvSpPr>
        <p:spPr>
          <a:xfrm>
            <a:off x="713225" y="1072200"/>
            <a:ext cx="7717500" cy="3460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cxnSp>
        <p:nvCxnSpPr>
          <p:cNvPr id="208" name="Google Shape;208;p2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1" name="Google Shape;211;p30"/>
          <p:cNvSpPr txBox="1">
            <a:spLocks noGrp="1"/>
          </p:cNvSpPr>
          <p:nvPr>
            <p:ph type="subTitle" idx="1"/>
          </p:nvPr>
        </p:nvSpPr>
        <p:spPr>
          <a:xfrm>
            <a:off x="713225" y="1072200"/>
            <a:ext cx="3858900" cy="3460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12" name="Google Shape;212;p30"/>
          <p:cNvSpPr txBox="1">
            <a:spLocks noGrp="1"/>
          </p:cNvSpPr>
          <p:nvPr>
            <p:ph type="subTitle" idx="2"/>
          </p:nvPr>
        </p:nvSpPr>
        <p:spPr>
          <a:xfrm>
            <a:off x="4572125" y="1072200"/>
            <a:ext cx="3858900" cy="3460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213" name="Google Shape;213;p30"/>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6" name="Google Shape;226;p32"/>
          <p:cNvSpPr txBox="1">
            <a:spLocks noGrp="1"/>
          </p:cNvSpPr>
          <p:nvPr>
            <p:ph type="subTitle" idx="1"/>
          </p:nvPr>
        </p:nvSpPr>
        <p:spPr>
          <a:xfrm flipH="1">
            <a:off x="5284948" y="125510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p32"/>
          <p:cNvSpPr txBox="1">
            <a:spLocks noGrp="1"/>
          </p:cNvSpPr>
          <p:nvPr>
            <p:ph type="subTitle" idx="2"/>
          </p:nvPr>
        </p:nvSpPr>
        <p:spPr>
          <a:xfrm flipH="1">
            <a:off x="5284948" y="2411565"/>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32"/>
          <p:cNvSpPr txBox="1">
            <a:spLocks noGrp="1"/>
          </p:cNvSpPr>
          <p:nvPr>
            <p:ph type="subTitle" idx="3"/>
          </p:nvPr>
        </p:nvSpPr>
        <p:spPr>
          <a:xfrm flipH="1">
            <a:off x="5284948" y="1574572"/>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2"/>
          <p:cNvSpPr txBox="1">
            <a:spLocks noGrp="1"/>
          </p:cNvSpPr>
          <p:nvPr>
            <p:ph type="subTitle" idx="4"/>
          </p:nvPr>
        </p:nvSpPr>
        <p:spPr>
          <a:xfrm flipH="1">
            <a:off x="5284948" y="2728211"/>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32"/>
          <p:cNvSpPr txBox="1">
            <a:spLocks noGrp="1"/>
          </p:cNvSpPr>
          <p:nvPr>
            <p:ph type="subTitle" idx="5"/>
          </p:nvPr>
        </p:nvSpPr>
        <p:spPr>
          <a:xfrm flipH="1">
            <a:off x="5284948" y="356803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32"/>
          <p:cNvSpPr txBox="1">
            <a:spLocks noGrp="1"/>
          </p:cNvSpPr>
          <p:nvPr>
            <p:ph type="subTitle" idx="6"/>
          </p:nvPr>
        </p:nvSpPr>
        <p:spPr>
          <a:xfrm flipH="1">
            <a:off x="5284948" y="3884676"/>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32" name="Google Shape;232;p3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
  <p:cSld name="CUSTOM_6">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58" name="Google Shape;258;p35"/>
          <p:cNvSpPr txBox="1">
            <a:spLocks noGrp="1"/>
          </p:cNvSpPr>
          <p:nvPr>
            <p:ph type="subTitle" idx="1"/>
          </p:nvPr>
        </p:nvSpPr>
        <p:spPr>
          <a:xfrm>
            <a:off x="713225" y="180979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9" name="Google Shape;259;p35"/>
          <p:cNvSpPr txBox="1">
            <a:spLocks noGrp="1"/>
          </p:cNvSpPr>
          <p:nvPr>
            <p:ph type="subTitle" idx="2"/>
          </p:nvPr>
        </p:nvSpPr>
        <p:spPr>
          <a:xfrm>
            <a:off x="2986750" y="180979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0" name="Google Shape;260;p35"/>
          <p:cNvSpPr txBox="1">
            <a:spLocks noGrp="1"/>
          </p:cNvSpPr>
          <p:nvPr>
            <p:ph type="subTitle" idx="3"/>
          </p:nvPr>
        </p:nvSpPr>
        <p:spPr>
          <a:xfrm>
            <a:off x="713225" y="2166297"/>
            <a:ext cx="2085900" cy="567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5"/>
          <p:cNvSpPr txBox="1">
            <a:spLocks noGrp="1"/>
          </p:cNvSpPr>
          <p:nvPr>
            <p:ph type="subTitle" idx="4"/>
          </p:nvPr>
        </p:nvSpPr>
        <p:spPr>
          <a:xfrm>
            <a:off x="2986750" y="2163776"/>
            <a:ext cx="2085900" cy="567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2" name="Google Shape;262;p35"/>
          <p:cNvSpPr txBox="1">
            <a:spLocks noGrp="1"/>
          </p:cNvSpPr>
          <p:nvPr>
            <p:ph type="subTitle" idx="5"/>
          </p:nvPr>
        </p:nvSpPr>
        <p:spPr>
          <a:xfrm>
            <a:off x="5260275" y="180979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3" name="Google Shape;263;p35"/>
          <p:cNvSpPr txBox="1">
            <a:spLocks noGrp="1"/>
          </p:cNvSpPr>
          <p:nvPr>
            <p:ph type="subTitle" idx="6"/>
          </p:nvPr>
        </p:nvSpPr>
        <p:spPr>
          <a:xfrm>
            <a:off x="5260275" y="2163776"/>
            <a:ext cx="2085900" cy="567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4" name="Google Shape;264;p35"/>
          <p:cNvSpPr txBox="1">
            <a:spLocks noGrp="1"/>
          </p:cNvSpPr>
          <p:nvPr>
            <p:ph type="subTitle" idx="7"/>
          </p:nvPr>
        </p:nvSpPr>
        <p:spPr>
          <a:xfrm>
            <a:off x="713225" y="3387747"/>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35"/>
          <p:cNvSpPr txBox="1">
            <a:spLocks noGrp="1"/>
          </p:cNvSpPr>
          <p:nvPr>
            <p:ph type="subTitle" idx="8"/>
          </p:nvPr>
        </p:nvSpPr>
        <p:spPr>
          <a:xfrm>
            <a:off x="2986750" y="3387748"/>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6" name="Google Shape;266;p35"/>
          <p:cNvSpPr txBox="1">
            <a:spLocks noGrp="1"/>
          </p:cNvSpPr>
          <p:nvPr>
            <p:ph type="subTitle" idx="9"/>
          </p:nvPr>
        </p:nvSpPr>
        <p:spPr>
          <a:xfrm>
            <a:off x="713225" y="3741857"/>
            <a:ext cx="2085900" cy="570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7" name="Google Shape;267;p35"/>
          <p:cNvSpPr txBox="1">
            <a:spLocks noGrp="1"/>
          </p:cNvSpPr>
          <p:nvPr>
            <p:ph type="subTitle" idx="13"/>
          </p:nvPr>
        </p:nvSpPr>
        <p:spPr>
          <a:xfrm>
            <a:off x="2986750" y="3739326"/>
            <a:ext cx="2085900" cy="570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 name="Google Shape;268;p35"/>
          <p:cNvSpPr txBox="1">
            <a:spLocks noGrp="1"/>
          </p:cNvSpPr>
          <p:nvPr>
            <p:ph type="subTitle" idx="14"/>
          </p:nvPr>
        </p:nvSpPr>
        <p:spPr>
          <a:xfrm>
            <a:off x="5260275" y="3387748"/>
            <a:ext cx="20859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35"/>
          <p:cNvSpPr txBox="1">
            <a:spLocks noGrp="1"/>
          </p:cNvSpPr>
          <p:nvPr>
            <p:ph type="subTitle" idx="15"/>
          </p:nvPr>
        </p:nvSpPr>
        <p:spPr>
          <a:xfrm>
            <a:off x="5260275" y="3739326"/>
            <a:ext cx="2085900" cy="570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70" name="Google Shape;270;p35"/>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20">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4571925" y="676688"/>
            <a:ext cx="3858900" cy="118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300"/>
              <a:buNone/>
              <a:defRPr sz="82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73" name="Google Shape;273;p36"/>
          <p:cNvSpPr txBox="1">
            <a:spLocks noGrp="1"/>
          </p:cNvSpPr>
          <p:nvPr>
            <p:ph type="subTitle" idx="1"/>
          </p:nvPr>
        </p:nvSpPr>
        <p:spPr>
          <a:xfrm>
            <a:off x="4789975" y="1781588"/>
            <a:ext cx="3640800" cy="90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36"/>
          <p:cNvSpPr txBox="1"/>
          <p:nvPr/>
        </p:nvSpPr>
        <p:spPr>
          <a:xfrm>
            <a:off x="4288025" y="3416738"/>
            <a:ext cx="4120800" cy="6948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lang="en" sz="1200" b="1">
                <a:solidFill>
                  <a:schemeClr val="dk1"/>
                </a:solidFill>
                <a:uFill>
                  <a:noFill/>
                </a:uFill>
                <a:latin typeface="Baloo 2"/>
                <a:ea typeface="Baloo 2"/>
                <a:cs typeface="Baloo 2"/>
                <a:sym typeface="Baloo 2"/>
                <a:hlinkClick r:id="rId2">
                  <a:extLst>
                    <a:ext uri="{A12FA001-AC4F-418D-AE19-62706E023703}">
                      <ahyp:hlinkClr xmlns:ahyp="http://schemas.microsoft.com/office/drawing/2018/hyperlinkcolor" val="tx"/>
                    </a:ext>
                  </a:extLst>
                </a:hlinkClick>
              </a:rPr>
              <a:t>Slidesgo</a:t>
            </a:r>
            <a:r>
              <a:rPr lang="en" sz="1200">
                <a:solidFill>
                  <a:schemeClr val="dk1"/>
                </a:solidFill>
                <a:latin typeface="Baloo 2"/>
                <a:ea typeface="Baloo 2"/>
                <a:cs typeface="Baloo 2"/>
                <a:sym typeface="Baloo 2"/>
              </a:rPr>
              <a:t>, including icons by </a:t>
            </a:r>
            <a:r>
              <a:rPr lang="en" sz="1200" b="1">
                <a:solidFill>
                  <a:schemeClr val="dk1"/>
                </a:solidFill>
                <a:uFill>
                  <a:noFill/>
                </a:uFill>
                <a:latin typeface="Baloo 2"/>
                <a:ea typeface="Baloo 2"/>
                <a:cs typeface="Baloo 2"/>
                <a:sym typeface="Baloo 2"/>
                <a:hlinkClick r:id="rId3">
                  <a:extLst>
                    <a:ext uri="{A12FA001-AC4F-418D-AE19-62706E023703}">
                      <ahyp:hlinkClr xmlns:ahyp="http://schemas.microsoft.com/office/drawing/2018/hyperlinkcolor" val="tx"/>
                    </a:ext>
                  </a:extLst>
                </a:hlinkClick>
              </a:rPr>
              <a:t>Flaticon</a:t>
            </a:r>
            <a:r>
              <a:rPr lang="en" sz="1200">
                <a:solidFill>
                  <a:schemeClr val="dk1"/>
                </a:solidFill>
                <a:latin typeface="Baloo 2"/>
                <a:ea typeface="Baloo 2"/>
                <a:cs typeface="Baloo 2"/>
                <a:sym typeface="Baloo 2"/>
              </a:rPr>
              <a:t>, infographics &amp; images by </a:t>
            </a:r>
            <a:r>
              <a:rPr lang="en" sz="1200" b="1">
                <a:solidFill>
                  <a:schemeClr val="dk1"/>
                </a:solidFill>
                <a:uFill>
                  <a:noFill/>
                </a:uFill>
                <a:latin typeface="Baloo 2"/>
                <a:ea typeface="Baloo 2"/>
                <a:cs typeface="Baloo 2"/>
                <a:sym typeface="Baloo 2"/>
                <a:hlinkClick r:id="rId4">
                  <a:extLst>
                    <a:ext uri="{A12FA001-AC4F-418D-AE19-62706E023703}">
                      <ahyp:hlinkClr xmlns:ahyp="http://schemas.microsoft.com/office/drawing/2018/hyperlinkcolor" val="tx"/>
                    </a:ext>
                  </a:extLst>
                </a:hlinkClick>
              </a:rPr>
              <a:t>Freepik</a:t>
            </a:r>
            <a:r>
              <a:rPr lang="en" sz="1200">
                <a:solidFill>
                  <a:schemeClr val="dk1"/>
                </a:solidFill>
                <a:latin typeface="Baloo 2"/>
                <a:ea typeface="Baloo 2"/>
                <a:cs typeface="Baloo 2"/>
                <a:sym typeface="Baloo 2"/>
              </a:rPr>
              <a:t> </a:t>
            </a:r>
            <a:endParaRPr sz="1200">
              <a:solidFill>
                <a:schemeClr val="dk1"/>
              </a:solidFill>
              <a:latin typeface="Baloo 2"/>
              <a:ea typeface="Baloo 2"/>
              <a:cs typeface="Baloo 2"/>
              <a:sym typeface="Baloo 2"/>
            </a:endParaRPr>
          </a:p>
        </p:txBody>
      </p:sp>
      <p:grpSp>
        <p:nvGrpSpPr>
          <p:cNvPr id="275" name="Google Shape;275;p36"/>
          <p:cNvGrpSpPr/>
          <p:nvPr/>
        </p:nvGrpSpPr>
        <p:grpSpPr>
          <a:xfrm>
            <a:off x="790074" y="4263975"/>
            <a:ext cx="636900" cy="322800"/>
            <a:chOff x="790074" y="3806775"/>
            <a:chExt cx="636900" cy="322800"/>
          </a:xfrm>
        </p:grpSpPr>
        <p:sp>
          <p:nvSpPr>
            <p:cNvPr id="276" name="Google Shape;276;p3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3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78" name="Google Shape;278;p36"/>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13225" y="1085200"/>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23" name="Google Shape;2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 name="Google Shape;24;p4"/>
          <p:cNvSpPr/>
          <p:nvPr/>
        </p:nvSpPr>
        <p:spPr>
          <a:xfrm>
            <a:off x="6208675" y="43994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4"/>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713225" y="1479550"/>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713225" y="2816525"/>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713225" y="1904125"/>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713225" y="3241100"/>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2" name="Google Shape;32;p5"/>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24050" y="1354750"/>
            <a:ext cx="3606900" cy="14412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3300" b="1"/>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subTitle" idx="1"/>
          </p:nvPr>
        </p:nvSpPr>
        <p:spPr>
          <a:xfrm>
            <a:off x="4823900" y="3009013"/>
            <a:ext cx="3606900" cy="7701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 name="Google Shape;39;p7"/>
          <p:cNvGrpSpPr/>
          <p:nvPr/>
        </p:nvGrpSpPr>
        <p:grpSpPr>
          <a:xfrm>
            <a:off x="7748824" y="632675"/>
            <a:ext cx="636900" cy="3228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225" y="1224450"/>
            <a:ext cx="4855200" cy="23898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6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5" name="Google Shape;45;p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4431200" y="1473100"/>
            <a:ext cx="3999900" cy="82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5400" b="1"/>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48" name="Google Shape;48;p9"/>
          <p:cNvSpPr txBox="1">
            <a:spLocks noGrp="1"/>
          </p:cNvSpPr>
          <p:nvPr>
            <p:ph type="subTitle" idx="1"/>
          </p:nvPr>
        </p:nvSpPr>
        <p:spPr>
          <a:xfrm>
            <a:off x="4431200" y="2347125"/>
            <a:ext cx="3999900" cy="132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cxnSp>
        <p:nvCxnSpPr>
          <p:cNvPr id="49" name="Google Shape;49;p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 id="2147483666" r:id="rId15"/>
    <p:sldLayoutId id="2147483667" r:id="rId16"/>
    <p:sldLayoutId id="2147483670" r:id="rId17"/>
    <p:sldLayoutId id="2147483671" r:id="rId18"/>
    <p:sldLayoutId id="2147483675" r:id="rId19"/>
    <p:sldLayoutId id="2147483676" r:id="rId20"/>
    <p:sldLayoutId id="2147483678" r:id="rId21"/>
    <p:sldLayoutId id="2147483681" r:id="rId22"/>
    <p:sldLayoutId id="2147483682" r:id="rId23"/>
    <p:sldLayoutId id="2147483683" r:id="rId24"/>
    <p:sldLayoutId id="2147483684" r:id="rId25"/>
    <p:sldLayoutId id="2147483685"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dirty="0"/>
          </a:p>
        </p:txBody>
      </p:sp>
      <p:sp>
        <p:nvSpPr>
          <p:cNvPr id="313" name="Google Shape;313;p4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dirty="0"/>
          </a:p>
        </p:txBody>
      </p:sp>
    </p:spTree>
  </p:cSld>
  <p:clrMap bg1="lt1" tx1="dk1" bg2="dk2" tx2="lt2" accent1="accent1" accent2="accent2" accent3="accent3" accent4="accent4" accent5="accent5" accent6="accent6" hlink="hlink" folHlink="folHlink"/>
  <p:sldLayoutIdLst>
    <p:sldLayoutId id="214748368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SemiBold" panose="020B0604020202020204" pitchFamily="2" charset="0"/>
          <a:ea typeface="Montserrat SemiBold" panose="020B0604020202020204"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0000500000000000000" pitchFamily="2" charset="0"/>
          <a:ea typeface="Montserrat" panose="000005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6163475" y="1051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2"/>
          <p:cNvSpPr txBox="1">
            <a:spLocks noGrp="1"/>
          </p:cNvSpPr>
          <p:nvPr>
            <p:ph type="ctrTitle"/>
          </p:nvPr>
        </p:nvSpPr>
        <p:spPr>
          <a:xfrm>
            <a:off x="637025" y="78850"/>
            <a:ext cx="4832100" cy="2132100"/>
          </a:xfrm>
          <a:prstGeom prst="rect">
            <a:avLst/>
          </a:prstGeom>
        </p:spPr>
        <p:txBody>
          <a:bodyPr spcFirstLastPara="1" wrap="square" lIns="91425" tIns="91425" rIns="91425" bIns="91425" anchor="ctr" anchorCtr="0">
            <a:noAutofit/>
          </a:bodyPr>
          <a:lstStyle/>
          <a:p>
            <a:r>
              <a:rPr lang="en" dirty="0"/>
              <a:t>SPRINT 4</a:t>
            </a:r>
            <a:br>
              <a:rPr lang="en" dirty="0"/>
            </a:br>
            <a:r>
              <a:rPr lang="en" dirty="0"/>
              <a:t>PARTE 3</a:t>
            </a:r>
          </a:p>
        </p:txBody>
      </p:sp>
      <p:sp>
        <p:nvSpPr>
          <p:cNvPr id="321" name="Google Shape;321;p42"/>
          <p:cNvSpPr txBox="1">
            <a:spLocks noGrp="1"/>
          </p:cNvSpPr>
          <p:nvPr>
            <p:ph type="subTitle" idx="1"/>
          </p:nvPr>
        </p:nvSpPr>
        <p:spPr>
          <a:xfrm>
            <a:off x="279837" y="2023888"/>
            <a:ext cx="4017712" cy="492825"/>
          </a:xfrm>
          <a:prstGeom prst="rect">
            <a:avLst/>
          </a:prstGeom>
        </p:spPr>
        <p:txBody>
          <a:bodyPr spcFirstLastPara="1" wrap="square" lIns="91425" tIns="91425" rIns="91425" bIns="91425" anchor="t" anchorCtr="0">
            <a:noAutofit/>
          </a:bodyPr>
          <a:lstStyle/>
          <a:p>
            <a:pPr marL="0" indent="0"/>
            <a:r>
              <a:rPr lang="en" dirty="0" err="1"/>
              <a:t>Documentación</a:t>
            </a:r>
            <a:r>
              <a:rPr lang="en" dirty="0"/>
              <a:t>, </a:t>
            </a:r>
            <a:r>
              <a:rPr lang="en" dirty="0" err="1"/>
              <a:t>calidad</a:t>
            </a:r>
            <a:r>
              <a:rPr lang="en" dirty="0"/>
              <a:t> de </a:t>
            </a:r>
            <a:r>
              <a:rPr lang="en" dirty="0" err="1"/>
              <a:t>código</a:t>
            </a:r>
            <a:r>
              <a:rPr lang="en" dirty="0"/>
              <a:t> y </a:t>
            </a:r>
            <a:r>
              <a:rPr lang="en" dirty="0" err="1"/>
              <a:t>refactorización</a:t>
            </a:r>
            <a:endParaRPr lang="es-ES" dirty="0" err="1"/>
          </a:p>
          <a:p>
            <a:pPr marL="0" lvl="0" indent="0" algn="l" rtl="0">
              <a:spcBef>
                <a:spcPts val="0"/>
              </a:spcBef>
              <a:spcAft>
                <a:spcPts val="0"/>
              </a:spcAft>
              <a:buNone/>
            </a:pPr>
            <a:endParaRPr/>
          </a:p>
        </p:txBody>
      </p:sp>
      <p:grpSp>
        <p:nvGrpSpPr>
          <p:cNvPr id="322" name="Google Shape;322;p42"/>
          <p:cNvGrpSpPr/>
          <p:nvPr/>
        </p:nvGrpSpPr>
        <p:grpSpPr>
          <a:xfrm>
            <a:off x="790074" y="4071550"/>
            <a:ext cx="636900" cy="322800"/>
            <a:chOff x="790074" y="3806775"/>
            <a:chExt cx="636900" cy="322800"/>
          </a:xfrm>
        </p:grpSpPr>
        <p:sp>
          <p:nvSpPr>
            <p:cNvPr id="323" name="Google Shape;323;p42"/>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42"/>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25" name="Google Shape;325;p42"/>
          <p:cNvGrpSpPr/>
          <p:nvPr/>
        </p:nvGrpSpPr>
        <p:grpSpPr>
          <a:xfrm>
            <a:off x="5573844" y="1434275"/>
            <a:ext cx="2619217" cy="2644948"/>
            <a:chOff x="5573844" y="1434275"/>
            <a:chExt cx="2619217" cy="2644948"/>
          </a:xfrm>
        </p:grpSpPr>
        <p:sp>
          <p:nvSpPr>
            <p:cNvPr id="326" name="Google Shape;326;p42"/>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42"/>
            <p:cNvGrpSpPr/>
            <p:nvPr/>
          </p:nvGrpSpPr>
          <p:grpSpPr>
            <a:xfrm>
              <a:off x="5573844" y="1434275"/>
              <a:ext cx="2619217" cy="2644948"/>
              <a:chOff x="5573844" y="1739075"/>
              <a:chExt cx="2619217" cy="2644948"/>
            </a:xfrm>
          </p:grpSpPr>
          <p:grpSp>
            <p:nvGrpSpPr>
              <p:cNvPr id="328" name="Google Shape;328;p42"/>
              <p:cNvGrpSpPr/>
              <p:nvPr/>
            </p:nvGrpSpPr>
            <p:grpSpPr>
              <a:xfrm>
                <a:off x="5573844" y="1739075"/>
                <a:ext cx="2619217" cy="2630370"/>
                <a:chOff x="6010319" y="1815275"/>
                <a:chExt cx="2619217" cy="2630370"/>
              </a:xfrm>
            </p:grpSpPr>
            <p:sp>
              <p:nvSpPr>
                <p:cNvPr id="329" name="Google Shape;329;p42"/>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2"/>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2"/>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2"/>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2"/>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2"/>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2"/>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2"/>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2"/>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2"/>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2"/>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2"/>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2"/>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2"/>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2"/>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2"/>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2"/>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flipH="1">
                  <a:off x="7328261" y="2318901"/>
                  <a:ext cx="640758"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2"/>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2"/>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2"/>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2"/>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2"/>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42"/>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8" name="Google Shape;358;p42"/>
          <p:cNvGrpSpPr/>
          <p:nvPr/>
        </p:nvGrpSpPr>
        <p:grpSpPr>
          <a:xfrm flipH="1">
            <a:off x="7048437" y="2462354"/>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94;p45">
            <a:extLst>
              <a:ext uri="{FF2B5EF4-FFF2-40B4-BE49-F238E27FC236}">
                <a16:creationId xmlns:a16="http://schemas.microsoft.com/office/drawing/2014/main" id="{2DB51E49-9DEC-42B6-8709-E2D96F887E4A}"/>
              </a:ext>
            </a:extLst>
          </p:cNvPr>
          <p:cNvSpPr txBox="1">
            <a:spLocks/>
          </p:cNvSpPr>
          <p:nvPr/>
        </p:nvSpPr>
        <p:spPr>
          <a:xfrm flipH="1">
            <a:off x="1411900" y="3853173"/>
            <a:ext cx="1694399" cy="841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El Messiri"/>
              <a:buNone/>
              <a:defRPr sz="4600" b="1" i="0" u="none" strike="noStrike" cap="none">
                <a:solidFill>
                  <a:schemeClr val="dk1"/>
                </a:solidFill>
                <a:latin typeface="El Messiri"/>
                <a:ea typeface="El Messiri"/>
                <a:cs typeface="El Messiri"/>
                <a:sym typeface="El Messiri"/>
              </a:defRPr>
            </a:lvl1pPr>
            <a:lvl2pPr marR="0" lvl="1"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2pPr>
            <a:lvl3pPr marR="0" lvl="2"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3pPr>
            <a:lvl4pPr marR="0" lvl="3"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4pPr>
            <a:lvl5pPr marR="0" lvl="4"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5pPr>
            <a:lvl6pPr marR="0" lvl="5"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6pPr>
            <a:lvl7pPr marR="0" lvl="6"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7pPr>
            <a:lvl8pPr marR="0" lvl="7"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8pPr>
            <a:lvl9pPr marR="0" lvl="8" algn="ctr" rtl="0">
              <a:lnSpc>
                <a:spcPct val="100000"/>
              </a:lnSpc>
              <a:spcBef>
                <a:spcPts val="0"/>
              </a:spcBef>
              <a:spcAft>
                <a:spcPts val="0"/>
              </a:spcAft>
              <a:buClr>
                <a:schemeClr val="dk1"/>
              </a:buClr>
              <a:buSzPts val="5200"/>
              <a:buFont typeface="El Messiri"/>
              <a:buNone/>
              <a:defRPr sz="5200" b="1" i="0" u="none" strike="noStrike" cap="none">
                <a:solidFill>
                  <a:schemeClr val="dk1"/>
                </a:solidFill>
                <a:latin typeface="El Messiri"/>
                <a:ea typeface="El Messiri"/>
                <a:cs typeface="El Messiri"/>
                <a:sym typeface="El Messiri"/>
              </a:defRPr>
            </a:lvl9pPr>
          </a:lstStyle>
          <a:p>
            <a:pPr algn="r"/>
            <a:r>
              <a:rPr lang="en" sz="3200" dirty="0"/>
              <a:t>Equipo 2</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482979" y="1598056"/>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8"/>
          <p:cNvGrpSpPr/>
          <p:nvPr/>
        </p:nvGrpSpPr>
        <p:grpSpPr>
          <a:xfrm>
            <a:off x="4940340" y="1723704"/>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7472629" y="2701934"/>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66;p51">
            <a:extLst>
              <a:ext uri="{FF2B5EF4-FFF2-40B4-BE49-F238E27FC236}">
                <a16:creationId xmlns:a16="http://schemas.microsoft.com/office/drawing/2014/main" id="{C08682C7-E99C-4CBD-AFA1-E0D0D0322D3A}"/>
              </a:ext>
            </a:extLst>
          </p:cNvPr>
          <p:cNvSpPr txBox="1">
            <a:spLocks/>
          </p:cNvSpPr>
          <p:nvPr/>
        </p:nvSpPr>
        <p:spPr>
          <a:xfrm flipH="1">
            <a:off x="1545420" y="396704"/>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a:latin typeface="El Messiri"/>
                <a:cs typeface="El Messiri"/>
                <a:sym typeface="El Messiri"/>
              </a:rPr>
              <a:t>Variables</a:t>
            </a:r>
            <a:endParaRPr lang="en-US" dirty="0"/>
          </a:p>
        </p:txBody>
      </p:sp>
      <p:sp>
        <p:nvSpPr>
          <p:cNvPr id="9" name="Google Shape;724;p50">
            <a:extLst>
              <a:ext uri="{FF2B5EF4-FFF2-40B4-BE49-F238E27FC236}">
                <a16:creationId xmlns:a16="http://schemas.microsoft.com/office/drawing/2014/main" id="{D0BA24EC-B0CA-46B7-8D82-D670A9A435D8}"/>
              </a:ext>
            </a:extLst>
          </p:cNvPr>
          <p:cNvSpPr txBox="1">
            <a:spLocks/>
          </p:cNvSpPr>
          <p:nvPr/>
        </p:nvSpPr>
        <p:spPr>
          <a:xfrm>
            <a:off x="777144" y="1984552"/>
            <a:ext cx="3260213" cy="1175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285750" indent="-285750" algn="l">
              <a:buFont typeface="Arial"/>
              <a:buChar char="•"/>
            </a:pPr>
            <a:r>
              <a:rPr lang="es-ES" dirty="0"/>
              <a:t>Una única declaración por línea.</a:t>
            </a:r>
            <a:endParaRPr lang="en-US" dirty="0"/>
          </a:p>
          <a:p>
            <a:pPr marL="285750" indent="-285750" algn="l">
              <a:buFont typeface="Arial"/>
              <a:buChar char="•"/>
            </a:pPr>
            <a:r>
              <a:rPr lang="es-ES" dirty="0"/>
              <a:t>Deben inicializarse en el momento de declararlas (o justo tras hacerlo).</a:t>
            </a:r>
          </a:p>
          <a:p>
            <a:pPr marL="285750" indent="-285750" algn="l">
              <a:buFont typeface="Arial"/>
              <a:buChar char="•"/>
            </a:pPr>
            <a:r>
              <a:rPr lang="es-ES" dirty="0"/>
              <a:t>Las de instancia o clase se declaran al comenzar a definir la propia clase.</a:t>
            </a:r>
          </a:p>
          <a:p>
            <a:pPr marL="285750" indent="-285750" algn="l">
              <a:buFont typeface="Arial"/>
              <a:buChar char="•"/>
            </a:pPr>
            <a:r>
              <a:rPr lang="es-ES" dirty="0"/>
              <a:t>Los </a:t>
            </a:r>
            <a:r>
              <a:rPr lang="es-ES" dirty="0" err="1"/>
              <a:t>arrays</a:t>
            </a:r>
            <a:r>
              <a:rPr lang="es-ES" dirty="0"/>
              <a:t> se pueden inicializar en bloque y tienen los corchetes "[ ]" pegados a su tipo de datos en concreto </a:t>
            </a:r>
          </a:p>
          <a:p>
            <a:pPr marL="0" indent="0" algn="l"/>
            <a:endParaRPr lang="es-ES" dirty="0"/>
          </a:p>
        </p:txBody>
      </p:sp>
    </p:spTree>
    <p:extLst>
      <p:ext uri="{BB962C8B-B14F-4D97-AF65-F5344CB8AC3E}">
        <p14:creationId xmlns:p14="http://schemas.microsoft.com/office/powerpoint/2010/main" val="137097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724;p50">
            <a:extLst>
              <a:ext uri="{FF2B5EF4-FFF2-40B4-BE49-F238E27FC236}">
                <a16:creationId xmlns:a16="http://schemas.microsoft.com/office/drawing/2014/main" id="{E82D7672-6622-4A33-A8DF-64F54F05F2BA}"/>
              </a:ext>
            </a:extLst>
          </p:cNvPr>
          <p:cNvSpPr txBox="1">
            <a:spLocks/>
          </p:cNvSpPr>
          <p:nvPr/>
        </p:nvSpPr>
        <p:spPr>
          <a:xfrm>
            <a:off x="3917418" y="1103028"/>
            <a:ext cx="4397948" cy="22518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Para los identificadores podemos usar las letras anglosajonas y números de la tabla ASCII. No se debe usar caracteres con tilde ni la (ñ). Las barras bajas o guiones tampoco se usan. Los nombres de los identificadores deben ser siempre lo más descriptivos posible, ya sea variable, método o clase. Solo se usan identificadores de un solo carácter para representar los contadores del bucle </a:t>
            </a:r>
            <a:r>
              <a:rPr lang="es-ES" dirty="0" err="1"/>
              <a:t>for</a:t>
            </a:r>
            <a:r>
              <a:rPr lang="es-ES" dirty="0"/>
              <a:t>, y comienzan en la letra i.</a:t>
            </a:r>
          </a:p>
        </p:txBody>
      </p:sp>
      <p:sp>
        <p:nvSpPr>
          <p:cNvPr id="2" name="Google Shape;766;p51">
            <a:extLst>
              <a:ext uri="{FF2B5EF4-FFF2-40B4-BE49-F238E27FC236}">
                <a16:creationId xmlns:a16="http://schemas.microsoft.com/office/drawing/2014/main" id="{32A491B1-3A0F-421B-8DC4-495AFA192BED}"/>
              </a:ext>
            </a:extLst>
          </p:cNvPr>
          <p:cNvSpPr txBox="1">
            <a:spLocks/>
          </p:cNvSpPr>
          <p:nvPr/>
        </p:nvSpPr>
        <p:spPr>
          <a:xfrm flipH="1">
            <a:off x="807233" y="425279"/>
            <a:ext cx="356484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a:latin typeface="El Messiri"/>
                <a:cs typeface="El Messiri"/>
                <a:sym typeface="El Messiri"/>
              </a:rPr>
              <a:t>Identificadores</a:t>
            </a:r>
            <a:endParaRPr lang="en-US" sz="3300" b="1" dirty="0">
              <a:latin typeface="El Messiri"/>
              <a:cs typeface="El Messiri"/>
            </a:endParaRPr>
          </a:p>
        </p:txBody>
      </p:sp>
    </p:spTree>
    <p:extLst>
      <p:ext uri="{BB962C8B-B14F-4D97-AF65-F5344CB8AC3E}">
        <p14:creationId xmlns:p14="http://schemas.microsoft.com/office/powerpoint/2010/main" val="62901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ítulo 5">
            <a:extLst>
              <a:ext uri="{FF2B5EF4-FFF2-40B4-BE49-F238E27FC236}">
                <a16:creationId xmlns:a16="http://schemas.microsoft.com/office/drawing/2014/main" id="{354CE7A0-FD41-4944-8EC7-BDCB0AE0C5B5}"/>
              </a:ext>
            </a:extLst>
          </p:cNvPr>
          <p:cNvSpPr>
            <a:spLocks noGrp="1"/>
          </p:cNvSpPr>
          <p:nvPr>
            <p:ph type="title"/>
          </p:nvPr>
        </p:nvSpPr>
        <p:spPr>
          <a:xfrm flipH="1">
            <a:off x="2163072" y="632240"/>
            <a:ext cx="6449716" cy="841800"/>
          </a:xfrm>
        </p:spPr>
        <p:txBody>
          <a:bodyPr/>
          <a:lstStyle/>
          <a:p>
            <a:r>
              <a:rPr lang="es-ES" sz="3300" dirty="0">
                <a:sym typeface="Baloo 2"/>
              </a:rPr>
              <a:t>¿Cómo usar los identificadores?</a:t>
            </a:r>
          </a:p>
        </p:txBody>
      </p:sp>
      <p:sp>
        <p:nvSpPr>
          <p:cNvPr id="65" name="CuadroTexto 1">
            <a:extLst>
              <a:ext uri="{FF2B5EF4-FFF2-40B4-BE49-F238E27FC236}">
                <a16:creationId xmlns:a16="http://schemas.microsoft.com/office/drawing/2014/main" id="{48B794A2-5CCC-4493-BCF4-2FDFF26B40D8}"/>
              </a:ext>
            </a:extLst>
          </p:cNvPr>
          <p:cNvSpPr txBox="1"/>
          <p:nvPr/>
        </p:nvSpPr>
        <p:spPr>
          <a:xfrm>
            <a:off x="4618531" y="1837544"/>
            <a:ext cx="4434903" cy="227754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har char="•"/>
            </a:pPr>
            <a:r>
              <a:rPr lang="es-ES" dirty="0">
                <a:solidFill>
                  <a:schemeClr val="dk1"/>
                </a:solidFill>
                <a:latin typeface="Baloo 2"/>
                <a:cs typeface="Baloo 2"/>
                <a:sym typeface="Baloo 2"/>
              </a:rPr>
              <a:t>Nombre de </a:t>
            </a:r>
            <a:r>
              <a:rPr lang="es-ES" b="1" dirty="0" err="1">
                <a:solidFill>
                  <a:schemeClr val="dk1"/>
                </a:solidFill>
                <a:latin typeface="Baloo 2"/>
                <a:cs typeface="Baloo 2"/>
                <a:sym typeface="Baloo 2"/>
              </a:rPr>
              <a:t>Package</a:t>
            </a:r>
            <a:r>
              <a:rPr lang="es-ES" dirty="0">
                <a:solidFill>
                  <a:schemeClr val="dk1"/>
                </a:solidFill>
                <a:latin typeface="Baloo 2"/>
                <a:cs typeface="Baloo 2"/>
                <a:sym typeface="Baloo 2"/>
              </a:rPr>
              <a:t>: siempre en minúsculas.</a:t>
            </a:r>
            <a:endParaRPr lang="es-ES" dirty="0">
              <a:solidFill>
                <a:schemeClr val="dk1"/>
              </a:solidFill>
              <a:latin typeface="Baloo 2"/>
              <a:cs typeface="Baloo 2"/>
            </a:endParaRPr>
          </a:p>
          <a:p>
            <a:pPr marL="285750" indent="-285750">
              <a:buChar char="•"/>
            </a:pPr>
            <a:r>
              <a:rPr lang="es-ES" dirty="0">
                <a:solidFill>
                  <a:schemeClr val="dk1"/>
                </a:solidFill>
                <a:latin typeface="Baloo 2"/>
                <a:cs typeface="Baloo 2"/>
                <a:sym typeface="Baloo 2"/>
              </a:rPr>
              <a:t>Nombre de las </a:t>
            </a:r>
            <a:r>
              <a:rPr lang="es-ES" b="1" dirty="0">
                <a:solidFill>
                  <a:schemeClr val="dk1"/>
                </a:solidFill>
                <a:latin typeface="Baloo 2"/>
                <a:cs typeface="Baloo 2"/>
                <a:sym typeface="Baloo 2"/>
              </a:rPr>
              <a:t>clases </a:t>
            </a:r>
            <a:r>
              <a:rPr lang="es-ES" dirty="0">
                <a:solidFill>
                  <a:schemeClr val="dk1"/>
                </a:solidFill>
                <a:latin typeface="Baloo 2"/>
                <a:cs typeface="Baloo 2"/>
                <a:sym typeface="Baloo 2"/>
              </a:rPr>
              <a:t>o </a:t>
            </a:r>
            <a:r>
              <a:rPr lang="es-ES" b="1" dirty="0">
                <a:solidFill>
                  <a:schemeClr val="dk1"/>
                </a:solidFill>
                <a:latin typeface="Baloo 2"/>
                <a:cs typeface="Baloo 2"/>
                <a:sym typeface="Baloo 2"/>
              </a:rPr>
              <a:t>interfaces</a:t>
            </a:r>
            <a:r>
              <a:rPr lang="es-ES" dirty="0">
                <a:solidFill>
                  <a:schemeClr val="dk1"/>
                </a:solidFill>
                <a:latin typeface="Baloo 2"/>
                <a:cs typeface="Baloo 2"/>
                <a:sym typeface="Baloo 2"/>
              </a:rPr>
              <a:t>: </a:t>
            </a:r>
            <a:r>
              <a:rPr lang="es-ES" err="1">
                <a:solidFill>
                  <a:schemeClr val="dk1"/>
                </a:solidFill>
                <a:latin typeface="Baloo 2"/>
                <a:cs typeface="Baloo 2"/>
                <a:sym typeface="Baloo 2"/>
              </a:rPr>
              <a:t>UpperCamelCase</a:t>
            </a:r>
            <a:r>
              <a:rPr lang="es-ES" dirty="0">
                <a:solidFill>
                  <a:schemeClr val="dk1"/>
                </a:solidFill>
                <a:latin typeface="Baloo 2"/>
                <a:cs typeface="Baloo 2"/>
                <a:sym typeface="Baloo 2"/>
              </a:rPr>
              <a:t>.</a:t>
            </a:r>
            <a:endParaRPr lang="es-ES" dirty="0">
              <a:solidFill>
                <a:schemeClr val="dk1"/>
              </a:solidFill>
              <a:latin typeface="Baloo 2"/>
              <a:cs typeface="Baloo 2"/>
            </a:endParaRPr>
          </a:p>
          <a:p>
            <a:pPr marL="285750" indent="-285750">
              <a:buChar char="•"/>
            </a:pPr>
            <a:r>
              <a:rPr lang="es-ES" dirty="0">
                <a:solidFill>
                  <a:schemeClr val="dk1"/>
                </a:solidFill>
                <a:latin typeface="Baloo 2"/>
                <a:cs typeface="Baloo 2"/>
                <a:sym typeface="Baloo 2"/>
              </a:rPr>
              <a:t>Nombre de los </a:t>
            </a:r>
            <a:r>
              <a:rPr lang="es-ES" b="1" dirty="0">
                <a:solidFill>
                  <a:schemeClr val="dk1"/>
                </a:solidFill>
                <a:latin typeface="Baloo 2"/>
                <a:cs typeface="Baloo 2"/>
                <a:sym typeface="Baloo 2"/>
              </a:rPr>
              <a:t>métodos</a:t>
            </a:r>
            <a:r>
              <a:rPr lang="es-ES" dirty="0">
                <a:solidFill>
                  <a:schemeClr val="dk1"/>
                </a:solidFill>
                <a:latin typeface="Baloo 2"/>
                <a:cs typeface="Baloo 2"/>
                <a:sym typeface="Baloo 2"/>
              </a:rPr>
              <a:t>: </a:t>
            </a:r>
            <a:r>
              <a:rPr lang="es-ES" err="1">
                <a:solidFill>
                  <a:schemeClr val="dk1"/>
                </a:solidFill>
                <a:latin typeface="Baloo 2"/>
                <a:cs typeface="Baloo 2"/>
                <a:sym typeface="Baloo 2"/>
              </a:rPr>
              <a:t>lowerCamelCase</a:t>
            </a:r>
            <a:r>
              <a:rPr lang="es-ES" dirty="0">
                <a:solidFill>
                  <a:schemeClr val="dk1"/>
                </a:solidFill>
                <a:latin typeface="Baloo 2"/>
                <a:cs typeface="Baloo 2"/>
                <a:sym typeface="Baloo 2"/>
              </a:rPr>
              <a:t>. Suelen ser verbos o frases.</a:t>
            </a:r>
            <a:endParaRPr lang="es-ES" dirty="0">
              <a:solidFill>
                <a:schemeClr val="dk1"/>
              </a:solidFill>
              <a:latin typeface="Baloo 2"/>
              <a:cs typeface="Baloo 2"/>
            </a:endParaRPr>
          </a:p>
          <a:p>
            <a:pPr marL="285750" indent="-285750">
              <a:buChar char="•"/>
            </a:pPr>
            <a:r>
              <a:rPr lang="es-ES" dirty="0">
                <a:solidFill>
                  <a:schemeClr val="dk1"/>
                </a:solidFill>
                <a:latin typeface="Baloo 2"/>
                <a:cs typeface="Baloo 2"/>
                <a:sym typeface="Baloo 2"/>
              </a:rPr>
              <a:t>Nombres de </a:t>
            </a:r>
            <a:r>
              <a:rPr lang="es-ES" b="1" dirty="0">
                <a:solidFill>
                  <a:schemeClr val="dk1"/>
                </a:solidFill>
                <a:latin typeface="Baloo 2"/>
                <a:cs typeface="Baloo 2"/>
                <a:sym typeface="Baloo 2"/>
              </a:rPr>
              <a:t>constantes</a:t>
            </a:r>
            <a:r>
              <a:rPr lang="es-ES" dirty="0">
                <a:solidFill>
                  <a:schemeClr val="dk1"/>
                </a:solidFill>
                <a:latin typeface="Baloo 2"/>
                <a:cs typeface="Baloo 2"/>
                <a:sym typeface="Baloo 2"/>
              </a:rPr>
              <a:t>: CONSTANT_CASE. Todo el mayúsculas, separando con barra baja.</a:t>
            </a:r>
            <a:endParaRPr lang="es-ES" dirty="0">
              <a:solidFill>
                <a:schemeClr val="dk1"/>
              </a:solidFill>
              <a:latin typeface="Baloo 2"/>
              <a:cs typeface="Baloo 2"/>
            </a:endParaRPr>
          </a:p>
          <a:p>
            <a:pPr marL="285750" indent="-285750">
              <a:buChar char="•"/>
            </a:pPr>
            <a:r>
              <a:rPr lang="es-ES" dirty="0">
                <a:solidFill>
                  <a:schemeClr val="dk1"/>
                </a:solidFill>
                <a:latin typeface="Baloo 2"/>
                <a:cs typeface="Baloo 2"/>
                <a:sym typeface="Baloo 2"/>
              </a:rPr>
              <a:t>Variables </a:t>
            </a:r>
            <a:r>
              <a:rPr lang="es-ES" b="1" dirty="0">
                <a:solidFill>
                  <a:schemeClr val="dk1"/>
                </a:solidFill>
                <a:latin typeface="Baloo 2"/>
                <a:cs typeface="Baloo 2"/>
                <a:sym typeface="Baloo 2"/>
              </a:rPr>
              <a:t>locales</a:t>
            </a:r>
            <a:r>
              <a:rPr lang="es-ES" dirty="0">
                <a:solidFill>
                  <a:schemeClr val="dk1"/>
                </a:solidFill>
                <a:latin typeface="Baloo 2"/>
                <a:cs typeface="Baloo 2"/>
                <a:sym typeface="Baloo 2"/>
              </a:rPr>
              <a:t>, </a:t>
            </a:r>
            <a:r>
              <a:rPr lang="es-ES" b="1" dirty="0">
                <a:solidFill>
                  <a:schemeClr val="dk1"/>
                </a:solidFill>
                <a:latin typeface="Baloo 2"/>
                <a:cs typeface="Baloo 2"/>
                <a:sym typeface="Baloo 2"/>
              </a:rPr>
              <a:t>atributos </a:t>
            </a:r>
            <a:r>
              <a:rPr lang="es-ES" dirty="0">
                <a:solidFill>
                  <a:schemeClr val="dk1"/>
                </a:solidFill>
                <a:latin typeface="Baloo 2"/>
                <a:cs typeface="Baloo 2"/>
                <a:sym typeface="Baloo 2"/>
              </a:rPr>
              <a:t>de la clase, nombres de </a:t>
            </a:r>
            <a:r>
              <a:rPr lang="es-ES" b="1" dirty="0">
                <a:solidFill>
                  <a:schemeClr val="dk1"/>
                </a:solidFill>
                <a:latin typeface="Baloo 2"/>
                <a:cs typeface="Baloo 2"/>
                <a:sym typeface="Baloo 2"/>
              </a:rPr>
              <a:t>parámetros</a:t>
            </a:r>
            <a:r>
              <a:rPr lang="es-ES" dirty="0">
                <a:solidFill>
                  <a:schemeClr val="dk1"/>
                </a:solidFill>
                <a:latin typeface="Baloo 2"/>
                <a:cs typeface="Baloo 2"/>
                <a:sym typeface="Baloo 2"/>
              </a:rPr>
              <a:t>: </a:t>
            </a:r>
            <a:r>
              <a:rPr lang="es-ES" err="1">
                <a:solidFill>
                  <a:schemeClr val="dk1"/>
                </a:solidFill>
                <a:latin typeface="Baloo 2"/>
                <a:cs typeface="Baloo 2"/>
                <a:sym typeface="Baloo 2"/>
              </a:rPr>
              <a:t>lowerCamelCase</a:t>
            </a:r>
            <a:r>
              <a:rPr lang="es-ES" dirty="0">
                <a:solidFill>
                  <a:schemeClr val="dk1"/>
                </a:solidFill>
                <a:latin typeface="Baloo 2"/>
                <a:cs typeface="Baloo 2"/>
                <a:sym typeface="Baloo 2"/>
              </a:rPr>
              <a:t>.</a:t>
            </a:r>
            <a:endParaRPr lang="es-ES" dirty="0">
              <a:solidFill>
                <a:schemeClr val="dk1"/>
              </a:solidFill>
              <a:latin typeface="Baloo 2"/>
              <a:cs typeface="Baloo 2"/>
            </a:endParaRPr>
          </a:p>
          <a:p>
            <a:pPr algn="l"/>
            <a:endParaRPr lang="es-ES" sz="1600" dirty="0">
              <a:solidFill>
                <a:schemeClr val="dk1"/>
              </a:solidFill>
              <a:latin typeface="Baloo 2"/>
              <a:cs typeface="Baloo 2"/>
              <a:sym typeface="Baloo 2"/>
            </a:endParaRPr>
          </a:p>
        </p:txBody>
      </p:sp>
    </p:spTree>
    <p:extLst>
      <p:ext uri="{BB962C8B-B14F-4D97-AF65-F5344CB8AC3E}">
        <p14:creationId xmlns:p14="http://schemas.microsoft.com/office/powerpoint/2010/main" val="401224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47"/>
          <p:cNvGrpSpPr/>
          <p:nvPr/>
        </p:nvGrpSpPr>
        <p:grpSpPr>
          <a:xfrm>
            <a:off x="109282" y="2632186"/>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66;p51">
            <a:extLst>
              <a:ext uri="{FF2B5EF4-FFF2-40B4-BE49-F238E27FC236}">
                <a16:creationId xmlns:a16="http://schemas.microsoft.com/office/drawing/2014/main" id="{1E23EBC0-7A95-4F28-B9B1-94A9B03FADA0}"/>
              </a:ext>
            </a:extLst>
          </p:cNvPr>
          <p:cNvSpPr txBox="1">
            <a:spLocks/>
          </p:cNvSpPr>
          <p:nvPr/>
        </p:nvSpPr>
        <p:spPr>
          <a:xfrm flipH="1">
            <a:off x="4287412" y="1439024"/>
            <a:ext cx="4410535"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a:latin typeface="El Messiri"/>
                <a:cs typeface="El Messiri"/>
                <a:sym typeface="El Messiri"/>
              </a:rPr>
              <a:t>Magic </a:t>
            </a:r>
            <a:r>
              <a:rPr lang="es-ES" sz="3300" b="1" dirty="0" err="1">
                <a:latin typeface="El Messiri"/>
                <a:cs typeface="El Messiri"/>
                <a:sym typeface="El Messiri"/>
              </a:rPr>
              <a:t>numbers</a:t>
            </a:r>
            <a:endParaRPr lang="es-ES" sz="3300" b="1">
              <a:latin typeface="El Messiri"/>
              <a:cs typeface="El Messiri"/>
            </a:endParaRPr>
          </a:p>
        </p:txBody>
      </p:sp>
      <p:sp>
        <p:nvSpPr>
          <p:cNvPr id="7" name="Google Shape;724;p50">
            <a:extLst>
              <a:ext uri="{FF2B5EF4-FFF2-40B4-BE49-F238E27FC236}">
                <a16:creationId xmlns:a16="http://schemas.microsoft.com/office/drawing/2014/main" id="{F9DE5243-75DE-49EE-98DC-006F55B23998}"/>
              </a:ext>
            </a:extLst>
          </p:cNvPr>
          <p:cNvSpPr txBox="1">
            <a:spLocks/>
          </p:cNvSpPr>
          <p:nvPr/>
        </p:nvSpPr>
        <p:spPr>
          <a:xfrm>
            <a:off x="4450411" y="2396177"/>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Se conoce bajo este nombre a cualquier valor literal (“texto” o numérico) empleado en el código sin ninguna explicación. Se deben sustituir siempre que se pueda por una constante que identifique su finalidad.</a:t>
            </a:r>
          </a:p>
          <a:p>
            <a:pPr marL="114300" indent="0" algn="l"/>
            <a:br>
              <a:rPr lang="en-US" dirty="0"/>
            </a:br>
            <a:endParaRPr lang="en-US" dirty="0"/>
          </a:p>
        </p:txBody>
      </p:sp>
    </p:spTree>
    <p:extLst>
      <p:ext uri="{BB962C8B-B14F-4D97-AF65-F5344CB8AC3E}">
        <p14:creationId xmlns:p14="http://schemas.microsoft.com/office/powerpoint/2010/main" val="237499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txBox="1">
            <a:spLocks noGrp="1"/>
          </p:cNvSpPr>
          <p:nvPr>
            <p:ph type="title"/>
          </p:nvPr>
        </p:nvSpPr>
        <p:spPr>
          <a:xfrm>
            <a:off x="3360452" y="683553"/>
            <a:ext cx="4530533" cy="1206600"/>
          </a:xfrm>
          <a:prstGeom prst="rect">
            <a:avLst/>
          </a:prstGeom>
        </p:spPr>
        <p:txBody>
          <a:bodyPr spcFirstLastPara="1" wrap="square" lIns="91425" tIns="91425" rIns="91425" bIns="91425" anchor="t" anchorCtr="0">
            <a:noAutofit/>
          </a:bodyPr>
          <a:lstStyle/>
          <a:p>
            <a:r>
              <a:rPr lang="en" dirty="0" err="1">
                <a:sym typeface="Baloo 2"/>
              </a:rPr>
              <a:t>Estructura</a:t>
            </a:r>
            <a:r>
              <a:rPr lang="en" dirty="0">
                <a:sym typeface="Baloo 2"/>
              </a:rPr>
              <a:t> del </a:t>
            </a:r>
            <a:r>
              <a:rPr lang="en" dirty="0" err="1">
                <a:sym typeface="Baloo 2"/>
              </a:rPr>
              <a:t>códig</a:t>
            </a:r>
            <a:r>
              <a:rPr lang="en" dirty="0" err="1"/>
              <a:t>o</a:t>
            </a:r>
            <a:br>
              <a:rPr lang="en-US" dirty="0"/>
            </a:br>
            <a:endParaRPr lang="en-US" dirty="0"/>
          </a:p>
          <a:p>
            <a:endParaRPr lang="en" sz="2800" dirty="0"/>
          </a:p>
        </p:txBody>
      </p:sp>
      <p:sp>
        <p:nvSpPr>
          <p:cNvPr id="678" name="Google Shape;678;p49"/>
          <p:cNvSpPr txBox="1">
            <a:spLocks noGrp="1"/>
          </p:cNvSpPr>
          <p:nvPr>
            <p:ph type="subTitle" idx="1"/>
          </p:nvPr>
        </p:nvSpPr>
        <p:spPr>
          <a:xfrm>
            <a:off x="4438625" y="1956324"/>
            <a:ext cx="3992100" cy="2625827"/>
          </a:xfrm>
          <a:prstGeom prst="rect">
            <a:avLst/>
          </a:prstGeom>
        </p:spPr>
        <p:txBody>
          <a:bodyPr spcFirstLastPara="1" wrap="square" lIns="91425" tIns="91425" rIns="91425" bIns="91425" anchor="t" anchorCtr="0">
            <a:noAutofit/>
          </a:bodyPr>
          <a:lstStyle/>
          <a:p>
            <a:pPr marL="285750" indent="-285750">
              <a:spcBef>
                <a:spcPts val="600"/>
              </a:spcBef>
              <a:buClr>
                <a:schemeClr val="tx1"/>
              </a:buClr>
              <a:buFont typeface="Arial" panose="020B0604020202020204" pitchFamily="34" charset="0"/>
              <a:buChar char="•"/>
            </a:pPr>
            <a:r>
              <a:rPr lang="en" sz="1400" dirty="0" err="1">
                <a:solidFill>
                  <a:schemeClr val="tx1"/>
                </a:solidFill>
              </a:rPr>
              <a:t>Debemos</a:t>
            </a:r>
            <a:r>
              <a:rPr lang="en" sz="1400" dirty="0">
                <a:solidFill>
                  <a:schemeClr val="tx1"/>
                </a:solidFill>
              </a:rPr>
              <a:t> usar la </a:t>
            </a:r>
            <a:r>
              <a:rPr lang="en" sz="1400" dirty="0" err="1">
                <a:solidFill>
                  <a:schemeClr val="tx1"/>
                </a:solidFill>
              </a:rPr>
              <a:t>codificación</a:t>
            </a:r>
            <a:r>
              <a:rPr lang="en" sz="1400" dirty="0">
                <a:solidFill>
                  <a:schemeClr val="tx1"/>
                </a:solidFill>
              </a:rPr>
              <a:t> UTF-8</a:t>
            </a:r>
            <a:endParaRPr lang="es-ES" sz="1400" dirty="0">
              <a:solidFill>
                <a:schemeClr val="tx1"/>
              </a:solidFill>
            </a:endParaRPr>
          </a:p>
          <a:p>
            <a:pPr marL="285750" indent="-285750">
              <a:spcBef>
                <a:spcPts val="600"/>
              </a:spcBef>
              <a:buClr>
                <a:schemeClr val="tx1"/>
              </a:buClr>
              <a:buFont typeface="Arial" panose="020B0604020202020204" pitchFamily="34" charset="0"/>
              <a:buChar char="•"/>
            </a:pPr>
            <a:r>
              <a:rPr lang="en" sz="1400" dirty="0">
                <a:solidFill>
                  <a:schemeClr val="tx1"/>
                </a:solidFill>
              </a:rPr>
              <a:t>En las </a:t>
            </a:r>
            <a:r>
              <a:rPr lang="en" sz="1400" dirty="0" err="1">
                <a:solidFill>
                  <a:schemeClr val="tx1"/>
                </a:solidFill>
              </a:rPr>
              <a:t>sentencias</a:t>
            </a:r>
            <a:r>
              <a:rPr lang="en" sz="1400" dirty="0">
                <a:solidFill>
                  <a:schemeClr val="tx1"/>
                </a:solidFill>
              </a:rPr>
              <a:t> de control de </a:t>
            </a:r>
            <a:r>
              <a:rPr lang="en" sz="1400" dirty="0" err="1">
                <a:solidFill>
                  <a:schemeClr val="tx1"/>
                </a:solidFill>
              </a:rPr>
              <a:t>flujo</a:t>
            </a:r>
            <a:r>
              <a:rPr lang="en" sz="1400" dirty="0">
                <a:solidFill>
                  <a:schemeClr val="tx1"/>
                </a:solidFill>
              </a:rPr>
              <a:t> (if, else, for, do-while, try-catch-finally) se </a:t>
            </a:r>
            <a:r>
              <a:rPr lang="en" sz="1400" dirty="0" err="1">
                <a:solidFill>
                  <a:schemeClr val="tx1"/>
                </a:solidFill>
              </a:rPr>
              <a:t>incluyen</a:t>
            </a:r>
            <a:r>
              <a:rPr lang="en" sz="1400" dirty="0">
                <a:solidFill>
                  <a:schemeClr val="tx1"/>
                </a:solidFill>
              </a:rPr>
              <a:t> </a:t>
            </a:r>
            <a:r>
              <a:rPr lang="en" sz="1400" dirty="0" err="1">
                <a:solidFill>
                  <a:schemeClr val="tx1"/>
                </a:solidFill>
              </a:rPr>
              <a:t>llaves</a:t>
            </a:r>
            <a:r>
              <a:rPr lang="en" sz="1400" dirty="0">
                <a:solidFill>
                  <a:schemeClr val="tx1"/>
                </a:solidFill>
              </a:rPr>
              <a:t> { }, </a:t>
            </a:r>
            <a:r>
              <a:rPr lang="en" sz="1400" dirty="0" err="1">
                <a:solidFill>
                  <a:schemeClr val="tx1"/>
                </a:solidFill>
              </a:rPr>
              <a:t>incluso</a:t>
            </a:r>
            <a:r>
              <a:rPr lang="en" sz="1400" dirty="0">
                <a:solidFill>
                  <a:schemeClr val="tx1"/>
                </a:solidFill>
              </a:rPr>
              <a:t> </a:t>
            </a:r>
            <a:r>
              <a:rPr lang="en" sz="1400" dirty="0" err="1">
                <a:solidFill>
                  <a:schemeClr val="tx1"/>
                </a:solidFill>
              </a:rPr>
              <a:t>si</a:t>
            </a:r>
            <a:r>
              <a:rPr lang="en" sz="1400" dirty="0">
                <a:solidFill>
                  <a:schemeClr val="tx1"/>
                </a:solidFill>
              </a:rPr>
              <a:t> no </a:t>
            </a:r>
            <a:r>
              <a:rPr lang="en" sz="1400" dirty="0" err="1">
                <a:solidFill>
                  <a:schemeClr val="tx1"/>
                </a:solidFill>
              </a:rPr>
              <a:t>contienen</a:t>
            </a:r>
            <a:r>
              <a:rPr lang="en" sz="1400" dirty="0">
                <a:solidFill>
                  <a:schemeClr val="tx1"/>
                </a:solidFill>
              </a:rPr>
              <a:t> </a:t>
            </a:r>
            <a:r>
              <a:rPr lang="en" sz="1400" dirty="0" err="1">
                <a:solidFill>
                  <a:schemeClr val="tx1"/>
                </a:solidFill>
              </a:rPr>
              <a:t>código</a:t>
            </a:r>
            <a:r>
              <a:rPr lang="en" sz="1400" dirty="0">
                <a:solidFill>
                  <a:schemeClr val="tx1"/>
                </a:solidFill>
              </a:rPr>
              <a:t> o es </a:t>
            </a:r>
            <a:r>
              <a:rPr lang="en" sz="1400" dirty="0" err="1">
                <a:solidFill>
                  <a:schemeClr val="tx1"/>
                </a:solidFill>
              </a:rPr>
              <a:t>una</a:t>
            </a:r>
            <a:r>
              <a:rPr lang="en" sz="1400" dirty="0">
                <a:solidFill>
                  <a:schemeClr val="tx1"/>
                </a:solidFill>
              </a:rPr>
              <a:t> sola </a:t>
            </a:r>
            <a:r>
              <a:rPr lang="en" sz="1400" dirty="0" err="1">
                <a:solidFill>
                  <a:schemeClr val="tx1"/>
                </a:solidFill>
              </a:rPr>
              <a:t>instrucción</a:t>
            </a:r>
            <a:r>
              <a:rPr lang="en" sz="1400" dirty="0">
                <a:solidFill>
                  <a:schemeClr val="tx1"/>
                </a:solidFill>
              </a:rPr>
              <a:t>. Se </a:t>
            </a:r>
            <a:r>
              <a:rPr lang="en" sz="1400" dirty="0" err="1">
                <a:solidFill>
                  <a:schemeClr val="tx1"/>
                </a:solidFill>
              </a:rPr>
              <a:t>alinean</a:t>
            </a:r>
            <a:r>
              <a:rPr lang="en" sz="1400" dirty="0">
                <a:solidFill>
                  <a:schemeClr val="tx1"/>
                </a:solidFill>
              </a:rPr>
              <a:t> las </a:t>
            </a:r>
            <a:r>
              <a:rPr lang="en" sz="1400" dirty="0" err="1">
                <a:solidFill>
                  <a:schemeClr val="tx1"/>
                </a:solidFill>
              </a:rPr>
              <a:t>llaves</a:t>
            </a:r>
            <a:r>
              <a:rPr lang="en" sz="1400" dirty="0">
                <a:solidFill>
                  <a:schemeClr val="tx1"/>
                </a:solidFill>
              </a:rPr>
              <a:t> {} al </a:t>
            </a:r>
            <a:r>
              <a:rPr lang="en" sz="1400" dirty="0" err="1">
                <a:solidFill>
                  <a:schemeClr val="tx1"/>
                </a:solidFill>
              </a:rPr>
              <a:t>inicio</a:t>
            </a:r>
            <a:r>
              <a:rPr lang="en" sz="1400" dirty="0">
                <a:solidFill>
                  <a:schemeClr val="tx1"/>
                </a:solidFill>
              </a:rPr>
              <a:t> de </a:t>
            </a:r>
            <a:r>
              <a:rPr lang="en" sz="1400" dirty="0" err="1">
                <a:solidFill>
                  <a:schemeClr val="tx1"/>
                </a:solidFill>
              </a:rPr>
              <a:t>línea</a:t>
            </a:r>
            <a:r>
              <a:rPr lang="en" sz="1400" dirty="0">
                <a:solidFill>
                  <a:schemeClr val="tx1"/>
                </a:solidFill>
              </a:rPr>
              <a:t>.</a:t>
            </a:r>
          </a:p>
          <a:p>
            <a:pPr marL="285750" indent="-285750">
              <a:spcBef>
                <a:spcPts val="600"/>
              </a:spcBef>
              <a:buClr>
                <a:schemeClr val="tx1"/>
              </a:buClr>
              <a:buFont typeface="Arial" panose="020B0604020202020204" pitchFamily="34" charset="0"/>
              <a:buChar char="•"/>
            </a:pPr>
            <a:r>
              <a:rPr lang="en" sz="1400" dirty="0">
                <a:solidFill>
                  <a:schemeClr val="tx1"/>
                </a:solidFill>
              </a:rPr>
              <a:t>Una sola </a:t>
            </a:r>
            <a:r>
              <a:rPr lang="en" sz="1400" dirty="0" err="1">
                <a:solidFill>
                  <a:schemeClr val="tx1"/>
                </a:solidFill>
              </a:rPr>
              <a:t>instrucción</a:t>
            </a:r>
            <a:r>
              <a:rPr lang="en" sz="1400" dirty="0">
                <a:solidFill>
                  <a:schemeClr val="tx1"/>
                </a:solidFill>
              </a:rPr>
              <a:t> </a:t>
            </a:r>
            <a:r>
              <a:rPr lang="en" sz="1400" dirty="0" err="1">
                <a:solidFill>
                  <a:schemeClr val="tx1"/>
                </a:solidFill>
              </a:rPr>
              <a:t>por</a:t>
            </a:r>
            <a:r>
              <a:rPr lang="en" sz="1400" dirty="0">
                <a:solidFill>
                  <a:schemeClr val="tx1"/>
                </a:solidFill>
              </a:rPr>
              <a:t> </a:t>
            </a:r>
            <a:r>
              <a:rPr lang="en" sz="1400" dirty="0" err="1">
                <a:solidFill>
                  <a:schemeClr val="tx1"/>
                </a:solidFill>
              </a:rPr>
              <a:t>linea</a:t>
            </a:r>
            <a:r>
              <a:rPr lang="en" sz="1400" dirty="0">
                <a:solidFill>
                  <a:schemeClr val="tx1"/>
                </a:solidFill>
              </a:rPr>
              <a:t>.</a:t>
            </a:r>
          </a:p>
          <a:p>
            <a:pPr marL="285750" indent="-285750">
              <a:spcBef>
                <a:spcPts val="600"/>
              </a:spcBef>
              <a:buClr>
                <a:schemeClr val="tx1"/>
              </a:buClr>
              <a:buFont typeface="Arial" panose="020B0604020202020204" pitchFamily="34" charset="0"/>
              <a:buChar char="•"/>
            </a:pPr>
            <a:r>
              <a:rPr lang="en" sz="1400" dirty="0">
                <a:solidFill>
                  <a:schemeClr val="tx1"/>
                </a:solidFill>
              </a:rPr>
              <a:t>Las </a:t>
            </a:r>
            <a:r>
              <a:rPr lang="en" sz="1400" dirty="0" err="1">
                <a:solidFill>
                  <a:schemeClr val="tx1"/>
                </a:solidFill>
              </a:rPr>
              <a:t>líneas</a:t>
            </a:r>
            <a:r>
              <a:rPr lang="en" sz="1400" dirty="0">
                <a:solidFill>
                  <a:schemeClr val="tx1"/>
                </a:solidFill>
              </a:rPr>
              <a:t> de </a:t>
            </a:r>
            <a:r>
              <a:rPr lang="en" sz="1400" dirty="0" err="1">
                <a:solidFill>
                  <a:schemeClr val="tx1"/>
                </a:solidFill>
              </a:rPr>
              <a:t>código</a:t>
            </a:r>
            <a:r>
              <a:rPr lang="en" sz="1400" dirty="0">
                <a:solidFill>
                  <a:schemeClr val="tx1"/>
                </a:solidFill>
              </a:rPr>
              <a:t> no </a:t>
            </a:r>
            <a:r>
              <a:rPr lang="en" sz="1400" dirty="0" err="1">
                <a:solidFill>
                  <a:schemeClr val="tx1"/>
                </a:solidFill>
              </a:rPr>
              <a:t>deben</a:t>
            </a:r>
            <a:r>
              <a:rPr lang="en" sz="1400" dirty="0">
                <a:solidFill>
                  <a:schemeClr val="tx1"/>
                </a:solidFill>
              </a:rPr>
              <a:t> </a:t>
            </a:r>
            <a:r>
              <a:rPr lang="en" sz="1400" dirty="0" err="1">
                <a:solidFill>
                  <a:schemeClr val="tx1"/>
                </a:solidFill>
              </a:rPr>
              <a:t>superar</a:t>
            </a:r>
            <a:r>
              <a:rPr lang="en" sz="1400" dirty="0">
                <a:solidFill>
                  <a:schemeClr val="tx1"/>
                </a:solidFill>
              </a:rPr>
              <a:t> </a:t>
            </a:r>
            <a:r>
              <a:rPr lang="en" sz="1400" dirty="0" err="1">
                <a:solidFill>
                  <a:schemeClr val="tx1"/>
                </a:solidFill>
              </a:rPr>
              <a:t>los</a:t>
            </a:r>
            <a:r>
              <a:rPr lang="en" sz="1400" dirty="0">
                <a:solidFill>
                  <a:schemeClr val="tx1"/>
                </a:solidFill>
              </a:rPr>
              <a:t> 100 </a:t>
            </a:r>
            <a:r>
              <a:rPr lang="en" sz="1400" dirty="0" err="1">
                <a:solidFill>
                  <a:schemeClr val="tx1"/>
                </a:solidFill>
              </a:rPr>
              <a:t>caracteres</a:t>
            </a:r>
            <a:r>
              <a:rPr lang="en" sz="1400" dirty="0">
                <a:solidFill>
                  <a:schemeClr val="tx1"/>
                </a:solidFill>
              </a:rPr>
              <a:t>. Si no, se </a:t>
            </a:r>
            <a:r>
              <a:rPr lang="en" sz="1400" dirty="0" err="1">
                <a:solidFill>
                  <a:schemeClr val="tx1"/>
                </a:solidFill>
              </a:rPr>
              <a:t>deben</a:t>
            </a:r>
            <a:r>
              <a:rPr lang="en" sz="1400" dirty="0">
                <a:solidFill>
                  <a:schemeClr val="tx1"/>
                </a:solidFill>
              </a:rPr>
              <a:t> romper antes de </a:t>
            </a:r>
            <a:r>
              <a:rPr lang="en" sz="1400" dirty="0" err="1">
                <a:solidFill>
                  <a:schemeClr val="tx1"/>
                </a:solidFill>
              </a:rPr>
              <a:t>algún</a:t>
            </a:r>
            <a:r>
              <a:rPr lang="en" sz="1400" dirty="0">
                <a:solidFill>
                  <a:schemeClr val="tx1"/>
                </a:solidFill>
              </a:rPr>
              <a:t> </a:t>
            </a:r>
            <a:r>
              <a:rPr lang="en" sz="1400" dirty="0" err="1">
                <a:solidFill>
                  <a:schemeClr val="tx1"/>
                </a:solidFill>
              </a:rPr>
              <a:t>operador</a:t>
            </a:r>
            <a:r>
              <a:rPr lang="en" sz="1400" dirty="0">
                <a:solidFill>
                  <a:schemeClr val="tx1"/>
                </a:solidFill>
              </a:rPr>
              <a:t>.</a:t>
            </a:r>
          </a:p>
          <a:p>
            <a:pPr marL="0" indent="0">
              <a:buNone/>
            </a:pPr>
            <a:endParaRPr lang="en" dirty="0"/>
          </a:p>
          <a:p>
            <a:pPr marL="0" indent="0">
              <a:buClr>
                <a:srgbClr val="8E7CC3"/>
              </a:buClr>
              <a:buNone/>
            </a:pPr>
            <a:br>
              <a:rPr lang="en-US" dirty="0"/>
            </a:br>
            <a:endParaRPr lang="en-US" dirty="0"/>
          </a:p>
          <a:p>
            <a:pPr marL="0" lvl="0" indent="0" algn="l">
              <a:spcBef>
                <a:spcPts val="0"/>
              </a:spcBef>
              <a:spcAft>
                <a:spcPts val="0"/>
              </a:spcAft>
              <a:buSzPts val="1100"/>
              <a:buFont typeface="Arial"/>
              <a:buNone/>
            </a:pPr>
            <a:endParaRPr lang="en" dirty="0"/>
          </a:p>
        </p:txBody>
      </p:sp>
      <p:grpSp>
        <p:nvGrpSpPr>
          <p:cNvPr id="679" name="Google Shape;679;p49"/>
          <p:cNvGrpSpPr/>
          <p:nvPr/>
        </p:nvGrpSpPr>
        <p:grpSpPr>
          <a:xfrm>
            <a:off x="1351240" y="1411690"/>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9"/>
          <p:cNvGrpSpPr/>
          <p:nvPr/>
        </p:nvGrpSpPr>
        <p:grpSpPr>
          <a:xfrm flipH="1">
            <a:off x="221075" y="2729943"/>
            <a:ext cx="1671184" cy="2440924"/>
            <a:chOff x="6795049" y="1179275"/>
            <a:chExt cx="1268451" cy="1852694"/>
          </a:xfrm>
        </p:grpSpPr>
        <p:sp>
          <p:nvSpPr>
            <p:cNvPr id="708" name="Google Shape;708;p4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6538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5" name="Google Shape;1095;p60"/>
          <p:cNvGrpSpPr/>
          <p:nvPr/>
        </p:nvGrpSpPr>
        <p:grpSpPr>
          <a:xfrm>
            <a:off x="5250002" y="1555380"/>
            <a:ext cx="2606504" cy="2801080"/>
            <a:chOff x="5250002" y="1555380"/>
            <a:chExt cx="2606504" cy="2801080"/>
          </a:xfrm>
        </p:grpSpPr>
        <p:sp>
          <p:nvSpPr>
            <p:cNvPr id="1096" name="Google Shape;1096;p60"/>
            <p:cNvSpPr/>
            <p:nvPr/>
          </p:nvSpPr>
          <p:spPr>
            <a:xfrm>
              <a:off x="6844295" y="3895099"/>
              <a:ext cx="652082" cy="52228"/>
            </a:xfrm>
            <a:custGeom>
              <a:avLst/>
              <a:gdLst/>
              <a:ahLst/>
              <a:cxnLst/>
              <a:rect l="l" t="t" r="r" b="b"/>
              <a:pathLst>
                <a:path w="18603" h="1490" extrusionOk="0">
                  <a:moveTo>
                    <a:pt x="730" y="0"/>
                  </a:moveTo>
                  <a:cubicBezTo>
                    <a:pt x="335" y="0"/>
                    <a:pt x="0" y="335"/>
                    <a:pt x="0" y="730"/>
                  </a:cubicBezTo>
                  <a:cubicBezTo>
                    <a:pt x="0" y="1155"/>
                    <a:pt x="335" y="1490"/>
                    <a:pt x="730" y="1490"/>
                  </a:cubicBezTo>
                  <a:lnTo>
                    <a:pt x="17873" y="1490"/>
                  </a:lnTo>
                  <a:cubicBezTo>
                    <a:pt x="18298" y="1490"/>
                    <a:pt x="18602" y="1155"/>
                    <a:pt x="18602" y="730"/>
                  </a:cubicBezTo>
                  <a:cubicBezTo>
                    <a:pt x="18602" y="335"/>
                    <a:pt x="18298" y="0"/>
                    <a:pt x="178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0"/>
            <p:cNvSpPr/>
            <p:nvPr/>
          </p:nvSpPr>
          <p:spPr>
            <a:xfrm>
              <a:off x="6785687" y="3490208"/>
              <a:ext cx="783143" cy="835441"/>
            </a:xfrm>
            <a:custGeom>
              <a:avLst/>
              <a:gdLst/>
              <a:ahLst/>
              <a:cxnLst/>
              <a:rect l="l" t="t" r="r" b="b"/>
              <a:pathLst>
                <a:path w="22342" h="23834" extrusionOk="0">
                  <a:moveTo>
                    <a:pt x="4013" y="1"/>
                  </a:moveTo>
                  <a:cubicBezTo>
                    <a:pt x="3648" y="1"/>
                    <a:pt x="3314" y="244"/>
                    <a:pt x="3283" y="609"/>
                  </a:cubicBezTo>
                  <a:lnTo>
                    <a:pt x="61" y="23041"/>
                  </a:lnTo>
                  <a:cubicBezTo>
                    <a:pt x="0" y="23406"/>
                    <a:pt x="304" y="23770"/>
                    <a:pt x="700" y="23831"/>
                  </a:cubicBezTo>
                  <a:lnTo>
                    <a:pt x="821" y="23831"/>
                  </a:lnTo>
                  <a:cubicBezTo>
                    <a:pt x="1186" y="23831"/>
                    <a:pt x="1490" y="23558"/>
                    <a:pt x="1551" y="23223"/>
                  </a:cubicBezTo>
                  <a:lnTo>
                    <a:pt x="4681" y="1399"/>
                  </a:lnTo>
                  <a:lnTo>
                    <a:pt x="17721" y="1399"/>
                  </a:lnTo>
                  <a:lnTo>
                    <a:pt x="20791" y="23223"/>
                  </a:lnTo>
                  <a:cubicBezTo>
                    <a:pt x="20849" y="23569"/>
                    <a:pt x="21208" y="23833"/>
                    <a:pt x="21582" y="23833"/>
                  </a:cubicBezTo>
                  <a:cubicBezTo>
                    <a:pt x="21602" y="23833"/>
                    <a:pt x="21622" y="23833"/>
                    <a:pt x="21642" y="23831"/>
                  </a:cubicBezTo>
                  <a:cubicBezTo>
                    <a:pt x="22037" y="23770"/>
                    <a:pt x="22341" y="23406"/>
                    <a:pt x="22281" y="23041"/>
                  </a:cubicBezTo>
                  <a:lnTo>
                    <a:pt x="19119" y="609"/>
                  </a:lnTo>
                  <a:cubicBezTo>
                    <a:pt x="19089" y="244"/>
                    <a:pt x="18755" y="1"/>
                    <a:pt x="183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0"/>
            <p:cNvSpPr/>
            <p:nvPr/>
          </p:nvSpPr>
          <p:spPr>
            <a:xfrm>
              <a:off x="6722768" y="2579264"/>
              <a:ext cx="933413" cy="924860"/>
            </a:xfrm>
            <a:custGeom>
              <a:avLst/>
              <a:gdLst/>
              <a:ahLst/>
              <a:cxnLst/>
              <a:rect l="l" t="t" r="r" b="b"/>
              <a:pathLst>
                <a:path w="26629" h="26385" extrusionOk="0">
                  <a:moveTo>
                    <a:pt x="21188" y="1"/>
                  </a:moveTo>
                  <a:cubicBezTo>
                    <a:pt x="21188" y="1"/>
                    <a:pt x="22885" y="19332"/>
                    <a:pt x="21801" y="19332"/>
                  </a:cubicBezTo>
                  <a:cubicBezTo>
                    <a:pt x="21799" y="19332"/>
                    <a:pt x="21798" y="19332"/>
                    <a:pt x="21796" y="19332"/>
                  </a:cubicBezTo>
                  <a:cubicBezTo>
                    <a:pt x="21790" y="19332"/>
                    <a:pt x="21783" y="19332"/>
                    <a:pt x="21776" y="19332"/>
                  </a:cubicBezTo>
                  <a:cubicBezTo>
                    <a:pt x="20472" y="19332"/>
                    <a:pt x="0" y="24722"/>
                    <a:pt x="5078" y="26384"/>
                  </a:cubicBezTo>
                  <a:lnTo>
                    <a:pt x="19516" y="26384"/>
                  </a:lnTo>
                  <a:cubicBezTo>
                    <a:pt x="22465" y="26384"/>
                    <a:pt x="25413" y="24104"/>
                    <a:pt x="25869" y="21186"/>
                  </a:cubicBezTo>
                  <a:cubicBezTo>
                    <a:pt x="26477" y="17265"/>
                    <a:pt x="26629" y="13496"/>
                    <a:pt x="26477" y="10001"/>
                  </a:cubicBezTo>
                  <a:cubicBezTo>
                    <a:pt x="26264" y="6080"/>
                    <a:pt x="24258" y="2432"/>
                    <a:pt x="211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0"/>
            <p:cNvSpPr/>
            <p:nvPr/>
          </p:nvSpPr>
          <p:spPr>
            <a:xfrm>
              <a:off x="6567275" y="2411993"/>
              <a:ext cx="567921" cy="589233"/>
            </a:xfrm>
            <a:custGeom>
              <a:avLst/>
              <a:gdLst/>
              <a:ahLst/>
              <a:cxnLst/>
              <a:rect l="l" t="t" r="r" b="b"/>
              <a:pathLst>
                <a:path w="16202" h="16810" extrusionOk="0">
                  <a:moveTo>
                    <a:pt x="13010" y="1"/>
                  </a:moveTo>
                  <a:lnTo>
                    <a:pt x="7994" y="9788"/>
                  </a:lnTo>
                  <a:cubicBezTo>
                    <a:pt x="6657" y="10092"/>
                    <a:pt x="0" y="16171"/>
                    <a:pt x="0" y="16171"/>
                  </a:cubicBezTo>
                  <a:lnTo>
                    <a:pt x="3344" y="16809"/>
                  </a:lnTo>
                  <a:cubicBezTo>
                    <a:pt x="3344" y="16809"/>
                    <a:pt x="10061" y="14530"/>
                    <a:pt x="11308" y="12919"/>
                  </a:cubicBezTo>
                  <a:cubicBezTo>
                    <a:pt x="12584" y="11338"/>
                    <a:pt x="16201" y="1551"/>
                    <a:pt x="16201" y="1551"/>
                  </a:cubicBezTo>
                  <a:lnTo>
                    <a:pt x="1301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0"/>
            <p:cNvSpPr/>
            <p:nvPr/>
          </p:nvSpPr>
          <p:spPr>
            <a:xfrm>
              <a:off x="6864521" y="2758277"/>
              <a:ext cx="35193" cy="8553"/>
            </a:xfrm>
            <a:custGeom>
              <a:avLst/>
              <a:gdLst/>
              <a:ahLst/>
              <a:cxnLst/>
              <a:rect l="l" t="t" r="r" b="b"/>
              <a:pathLst>
                <a:path w="1004" h="244" extrusionOk="0">
                  <a:moveTo>
                    <a:pt x="122" y="0"/>
                  </a:moveTo>
                  <a:cubicBezTo>
                    <a:pt x="1" y="0"/>
                    <a:pt x="1" y="183"/>
                    <a:pt x="122" y="183"/>
                  </a:cubicBezTo>
                  <a:cubicBezTo>
                    <a:pt x="365" y="183"/>
                    <a:pt x="609" y="213"/>
                    <a:pt x="821" y="243"/>
                  </a:cubicBezTo>
                  <a:cubicBezTo>
                    <a:pt x="943" y="243"/>
                    <a:pt x="1004" y="91"/>
                    <a:pt x="882" y="61"/>
                  </a:cubicBezTo>
                  <a:cubicBezTo>
                    <a:pt x="639" y="31"/>
                    <a:pt x="365" y="0"/>
                    <a:pt x="1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0"/>
            <p:cNvSpPr/>
            <p:nvPr/>
          </p:nvSpPr>
          <p:spPr>
            <a:xfrm>
              <a:off x="6846749" y="2753895"/>
              <a:ext cx="54296" cy="36420"/>
            </a:xfrm>
            <a:custGeom>
              <a:avLst/>
              <a:gdLst/>
              <a:ahLst/>
              <a:cxnLst/>
              <a:rect l="l" t="t" r="r" b="b"/>
              <a:pathLst>
                <a:path w="1549" h="1039" extrusionOk="0">
                  <a:moveTo>
                    <a:pt x="117" y="0"/>
                  </a:moveTo>
                  <a:cubicBezTo>
                    <a:pt x="18" y="0"/>
                    <a:pt x="0" y="156"/>
                    <a:pt x="113" y="156"/>
                  </a:cubicBezTo>
                  <a:cubicBezTo>
                    <a:pt x="629" y="277"/>
                    <a:pt x="1055" y="581"/>
                    <a:pt x="1328" y="1007"/>
                  </a:cubicBezTo>
                  <a:cubicBezTo>
                    <a:pt x="1351" y="1029"/>
                    <a:pt x="1378" y="1039"/>
                    <a:pt x="1403" y="1039"/>
                  </a:cubicBezTo>
                  <a:cubicBezTo>
                    <a:pt x="1480" y="1039"/>
                    <a:pt x="1549" y="953"/>
                    <a:pt x="1480" y="885"/>
                  </a:cubicBezTo>
                  <a:cubicBezTo>
                    <a:pt x="1176" y="429"/>
                    <a:pt x="690" y="125"/>
                    <a:pt x="143" y="4"/>
                  </a:cubicBezTo>
                  <a:cubicBezTo>
                    <a:pt x="134" y="1"/>
                    <a:pt x="125" y="0"/>
                    <a:pt x="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0"/>
            <p:cNvSpPr/>
            <p:nvPr/>
          </p:nvSpPr>
          <p:spPr>
            <a:xfrm>
              <a:off x="7010479" y="2921902"/>
              <a:ext cx="488036" cy="260650"/>
            </a:xfrm>
            <a:custGeom>
              <a:avLst/>
              <a:gdLst/>
              <a:ahLst/>
              <a:cxnLst/>
              <a:rect l="l" t="t" r="r" b="b"/>
              <a:pathLst>
                <a:path w="13923" h="7436" extrusionOk="0">
                  <a:moveTo>
                    <a:pt x="2039" y="1"/>
                  </a:moveTo>
                  <a:cubicBezTo>
                    <a:pt x="1679" y="1"/>
                    <a:pt x="1351" y="14"/>
                    <a:pt x="1065" y="44"/>
                  </a:cubicBezTo>
                  <a:lnTo>
                    <a:pt x="1004" y="499"/>
                  </a:lnTo>
                  <a:lnTo>
                    <a:pt x="913" y="1138"/>
                  </a:lnTo>
                  <a:lnTo>
                    <a:pt x="822" y="1624"/>
                  </a:lnTo>
                  <a:lnTo>
                    <a:pt x="639" y="2658"/>
                  </a:lnTo>
                  <a:lnTo>
                    <a:pt x="1" y="6305"/>
                  </a:lnTo>
                  <a:lnTo>
                    <a:pt x="1" y="6396"/>
                  </a:lnTo>
                  <a:cubicBezTo>
                    <a:pt x="244" y="6457"/>
                    <a:pt x="518" y="6518"/>
                    <a:pt x="761" y="6579"/>
                  </a:cubicBezTo>
                  <a:cubicBezTo>
                    <a:pt x="882" y="6609"/>
                    <a:pt x="974" y="6639"/>
                    <a:pt x="1095" y="6670"/>
                  </a:cubicBezTo>
                  <a:cubicBezTo>
                    <a:pt x="3584" y="7243"/>
                    <a:pt x="5882" y="7436"/>
                    <a:pt x="7824" y="7436"/>
                  </a:cubicBezTo>
                  <a:cubicBezTo>
                    <a:pt x="9178" y="7436"/>
                    <a:pt x="10359" y="7342"/>
                    <a:pt x="11308" y="7217"/>
                  </a:cubicBezTo>
                  <a:cubicBezTo>
                    <a:pt x="11430" y="7217"/>
                    <a:pt x="11521" y="7186"/>
                    <a:pt x="11643" y="7186"/>
                  </a:cubicBezTo>
                  <a:cubicBezTo>
                    <a:pt x="12980" y="7004"/>
                    <a:pt x="13801" y="6761"/>
                    <a:pt x="13922" y="6761"/>
                  </a:cubicBezTo>
                  <a:cubicBezTo>
                    <a:pt x="13922" y="6761"/>
                    <a:pt x="13922" y="6761"/>
                    <a:pt x="13922" y="6731"/>
                  </a:cubicBezTo>
                  <a:cubicBezTo>
                    <a:pt x="13709" y="5727"/>
                    <a:pt x="13588" y="5272"/>
                    <a:pt x="13527" y="4268"/>
                  </a:cubicBezTo>
                  <a:cubicBezTo>
                    <a:pt x="13527" y="3995"/>
                    <a:pt x="13527" y="3721"/>
                    <a:pt x="13497" y="3448"/>
                  </a:cubicBezTo>
                  <a:cubicBezTo>
                    <a:pt x="13497" y="2961"/>
                    <a:pt x="13497" y="2506"/>
                    <a:pt x="13497" y="2141"/>
                  </a:cubicBezTo>
                  <a:cubicBezTo>
                    <a:pt x="13497" y="1898"/>
                    <a:pt x="13497" y="1685"/>
                    <a:pt x="13497" y="1502"/>
                  </a:cubicBezTo>
                  <a:cubicBezTo>
                    <a:pt x="11886" y="1199"/>
                    <a:pt x="8907" y="682"/>
                    <a:pt x="6141" y="317"/>
                  </a:cubicBezTo>
                  <a:cubicBezTo>
                    <a:pt x="4620" y="133"/>
                    <a:pt x="3168" y="1"/>
                    <a:pt x="20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6997720" y="3041676"/>
              <a:ext cx="512503" cy="229559"/>
            </a:xfrm>
            <a:custGeom>
              <a:avLst/>
              <a:gdLst/>
              <a:ahLst/>
              <a:cxnLst/>
              <a:rect l="l" t="t" r="r" b="b"/>
              <a:pathLst>
                <a:path w="14621" h="6549" extrusionOk="0">
                  <a:moveTo>
                    <a:pt x="851" y="0"/>
                  </a:moveTo>
                  <a:cubicBezTo>
                    <a:pt x="851" y="0"/>
                    <a:pt x="0" y="3891"/>
                    <a:pt x="61" y="4925"/>
                  </a:cubicBezTo>
                  <a:cubicBezTo>
                    <a:pt x="143" y="6042"/>
                    <a:pt x="2972" y="6548"/>
                    <a:pt x="6102" y="6548"/>
                  </a:cubicBezTo>
                  <a:cubicBezTo>
                    <a:pt x="9956" y="6548"/>
                    <a:pt x="14267" y="5780"/>
                    <a:pt x="14469" y="4438"/>
                  </a:cubicBezTo>
                  <a:cubicBezTo>
                    <a:pt x="14621" y="3374"/>
                    <a:pt x="13921" y="1277"/>
                    <a:pt x="13921" y="1277"/>
                  </a:cubicBezTo>
                  <a:cubicBezTo>
                    <a:pt x="13921" y="1277"/>
                    <a:pt x="11806" y="1529"/>
                    <a:pt x="9177" y="1529"/>
                  </a:cubicBezTo>
                  <a:cubicBezTo>
                    <a:pt x="6328" y="1529"/>
                    <a:pt x="2874" y="1233"/>
                    <a:pt x="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7009428" y="3033158"/>
              <a:ext cx="492277" cy="106454"/>
            </a:xfrm>
            <a:custGeom>
              <a:avLst/>
              <a:gdLst/>
              <a:ahLst/>
              <a:cxnLst/>
              <a:rect l="l" t="t" r="r" b="b"/>
              <a:pathLst>
                <a:path w="14044" h="3037" extrusionOk="0">
                  <a:moveTo>
                    <a:pt x="578" y="0"/>
                  </a:moveTo>
                  <a:cubicBezTo>
                    <a:pt x="1" y="791"/>
                    <a:pt x="244" y="1520"/>
                    <a:pt x="244" y="1520"/>
                  </a:cubicBezTo>
                  <a:cubicBezTo>
                    <a:pt x="2467" y="2729"/>
                    <a:pt x="5804" y="3036"/>
                    <a:pt x="8625" y="3036"/>
                  </a:cubicBezTo>
                  <a:cubicBezTo>
                    <a:pt x="11551" y="3036"/>
                    <a:pt x="13922" y="2705"/>
                    <a:pt x="13922" y="2705"/>
                  </a:cubicBezTo>
                  <a:cubicBezTo>
                    <a:pt x="14043" y="1946"/>
                    <a:pt x="13618" y="1246"/>
                    <a:pt x="13618" y="1246"/>
                  </a:cubicBezTo>
                  <a:cubicBezTo>
                    <a:pt x="11759" y="1479"/>
                    <a:pt x="10128" y="1572"/>
                    <a:pt x="8707" y="1572"/>
                  </a:cubicBezTo>
                  <a:cubicBezTo>
                    <a:pt x="2877" y="1572"/>
                    <a:pt x="578" y="0"/>
                    <a:pt x="5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p:nvPr/>
          </p:nvSpPr>
          <p:spPr>
            <a:xfrm>
              <a:off x="7195872" y="2993724"/>
              <a:ext cx="18157" cy="43710"/>
            </a:xfrm>
            <a:custGeom>
              <a:avLst/>
              <a:gdLst/>
              <a:ahLst/>
              <a:cxnLst/>
              <a:rect l="l" t="t" r="r" b="b"/>
              <a:pathLst>
                <a:path w="518" h="1247" extrusionOk="0">
                  <a:moveTo>
                    <a:pt x="274" y="1"/>
                  </a:moveTo>
                  <a:cubicBezTo>
                    <a:pt x="122" y="1"/>
                    <a:pt x="1" y="274"/>
                    <a:pt x="1" y="639"/>
                  </a:cubicBezTo>
                  <a:cubicBezTo>
                    <a:pt x="1" y="973"/>
                    <a:pt x="122" y="1247"/>
                    <a:pt x="274" y="1247"/>
                  </a:cubicBezTo>
                  <a:cubicBezTo>
                    <a:pt x="426" y="1247"/>
                    <a:pt x="518" y="973"/>
                    <a:pt x="518" y="609"/>
                  </a:cubicBezTo>
                  <a:cubicBezTo>
                    <a:pt x="518" y="274"/>
                    <a:pt x="396" y="1"/>
                    <a:pt x="27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0"/>
            <p:cNvSpPr/>
            <p:nvPr/>
          </p:nvSpPr>
          <p:spPr>
            <a:xfrm>
              <a:off x="7042447" y="2921902"/>
              <a:ext cx="443274" cy="149639"/>
            </a:xfrm>
            <a:custGeom>
              <a:avLst/>
              <a:gdLst/>
              <a:ahLst/>
              <a:cxnLst/>
              <a:rect l="l" t="t" r="r" b="b"/>
              <a:pathLst>
                <a:path w="12646" h="4269" extrusionOk="0">
                  <a:moveTo>
                    <a:pt x="1127" y="1"/>
                  </a:moveTo>
                  <a:cubicBezTo>
                    <a:pt x="767" y="1"/>
                    <a:pt x="439" y="14"/>
                    <a:pt x="153" y="44"/>
                  </a:cubicBezTo>
                  <a:lnTo>
                    <a:pt x="92" y="499"/>
                  </a:lnTo>
                  <a:lnTo>
                    <a:pt x="1" y="1138"/>
                  </a:lnTo>
                  <a:cubicBezTo>
                    <a:pt x="973" y="1199"/>
                    <a:pt x="2250" y="1320"/>
                    <a:pt x="3679" y="1563"/>
                  </a:cubicBezTo>
                  <a:cubicBezTo>
                    <a:pt x="6475" y="1989"/>
                    <a:pt x="9819" y="2779"/>
                    <a:pt x="12645" y="4268"/>
                  </a:cubicBezTo>
                  <a:cubicBezTo>
                    <a:pt x="12615" y="3995"/>
                    <a:pt x="12615" y="3721"/>
                    <a:pt x="12585" y="3448"/>
                  </a:cubicBezTo>
                  <a:cubicBezTo>
                    <a:pt x="12585" y="2961"/>
                    <a:pt x="12585" y="2536"/>
                    <a:pt x="12585" y="2141"/>
                  </a:cubicBezTo>
                  <a:cubicBezTo>
                    <a:pt x="12585" y="1898"/>
                    <a:pt x="12585" y="1685"/>
                    <a:pt x="12585" y="1502"/>
                  </a:cubicBezTo>
                  <a:cubicBezTo>
                    <a:pt x="10974" y="1199"/>
                    <a:pt x="7995" y="682"/>
                    <a:pt x="5229" y="317"/>
                  </a:cubicBezTo>
                  <a:cubicBezTo>
                    <a:pt x="3708" y="133"/>
                    <a:pt x="2256" y="1"/>
                    <a:pt x="11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0"/>
            <p:cNvSpPr/>
            <p:nvPr/>
          </p:nvSpPr>
          <p:spPr>
            <a:xfrm>
              <a:off x="7012617" y="2939393"/>
              <a:ext cx="33055" cy="39469"/>
            </a:xfrm>
            <a:custGeom>
              <a:avLst/>
              <a:gdLst/>
              <a:ahLst/>
              <a:cxnLst/>
              <a:rect l="l" t="t" r="r" b="b"/>
              <a:pathLst>
                <a:path w="943" h="1126" extrusionOk="0">
                  <a:moveTo>
                    <a:pt x="943" y="0"/>
                  </a:moveTo>
                  <a:cubicBezTo>
                    <a:pt x="943" y="0"/>
                    <a:pt x="365" y="31"/>
                    <a:pt x="153" y="183"/>
                  </a:cubicBezTo>
                  <a:cubicBezTo>
                    <a:pt x="153" y="183"/>
                    <a:pt x="1" y="821"/>
                    <a:pt x="761" y="1125"/>
                  </a:cubicBezTo>
                  <a:lnTo>
                    <a:pt x="9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0"/>
            <p:cNvSpPr/>
            <p:nvPr/>
          </p:nvSpPr>
          <p:spPr>
            <a:xfrm>
              <a:off x="7483548" y="2996914"/>
              <a:ext cx="55453" cy="45849"/>
            </a:xfrm>
            <a:custGeom>
              <a:avLst/>
              <a:gdLst/>
              <a:ahLst/>
              <a:cxnLst/>
              <a:rect l="l" t="t" r="r" b="b"/>
              <a:pathLst>
                <a:path w="1582" h="1308" extrusionOk="0">
                  <a:moveTo>
                    <a:pt x="1" y="1"/>
                  </a:moveTo>
                  <a:lnTo>
                    <a:pt x="1" y="1308"/>
                  </a:lnTo>
                  <a:cubicBezTo>
                    <a:pt x="1581" y="1247"/>
                    <a:pt x="1277" y="366"/>
                    <a:pt x="1277" y="366"/>
                  </a:cubicBezTo>
                  <a:lnTo>
                    <a:pt x="1277" y="335"/>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0"/>
            <p:cNvSpPr/>
            <p:nvPr/>
          </p:nvSpPr>
          <p:spPr>
            <a:xfrm>
              <a:off x="6948717" y="2309710"/>
              <a:ext cx="669117" cy="700033"/>
            </a:xfrm>
            <a:custGeom>
              <a:avLst/>
              <a:gdLst/>
              <a:ahLst/>
              <a:cxnLst/>
              <a:rect l="l" t="t" r="r" b="b"/>
              <a:pathLst>
                <a:path w="19089" h="19971" extrusionOk="0">
                  <a:moveTo>
                    <a:pt x="13009" y="1"/>
                  </a:moveTo>
                  <a:lnTo>
                    <a:pt x="12462" y="92"/>
                  </a:lnTo>
                  <a:lnTo>
                    <a:pt x="7599" y="821"/>
                  </a:lnTo>
                  <a:lnTo>
                    <a:pt x="7447" y="852"/>
                  </a:lnTo>
                  <a:lnTo>
                    <a:pt x="7143" y="882"/>
                  </a:lnTo>
                  <a:lnTo>
                    <a:pt x="7021" y="913"/>
                  </a:lnTo>
                  <a:lnTo>
                    <a:pt x="6474" y="1004"/>
                  </a:lnTo>
                  <a:cubicBezTo>
                    <a:pt x="5623" y="1156"/>
                    <a:pt x="4955" y="1308"/>
                    <a:pt x="4407" y="1460"/>
                  </a:cubicBezTo>
                  <a:cubicBezTo>
                    <a:pt x="3921" y="1612"/>
                    <a:pt x="3526" y="1733"/>
                    <a:pt x="3192" y="1916"/>
                  </a:cubicBezTo>
                  <a:cubicBezTo>
                    <a:pt x="2979" y="2037"/>
                    <a:pt x="2766" y="2159"/>
                    <a:pt x="2614" y="2311"/>
                  </a:cubicBezTo>
                  <a:cubicBezTo>
                    <a:pt x="2584" y="2341"/>
                    <a:pt x="2584" y="2341"/>
                    <a:pt x="2584" y="2372"/>
                  </a:cubicBezTo>
                  <a:cubicBezTo>
                    <a:pt x="2523" y="2402"/>
                    <a:pt x="2462" y="2463"/>
                    <a:pt x="2432" y="2493"/>
                  </a:cubicBezTo>
                  <a:cubicBezTo>
                    <a:pt x="2432" y="2523"/>
                    <a:pt x="2401" y="2523"/>
                    <a:pt x="2401" y="2523"/>
                  </a:cubicBezTo>
                  <a:cubicBezTo>
                    <a:pt x="2310" y="2675"/>
                    <a:pt x="2219" y="2797"/>
                    <a:pt x="2158" y="2949"/>
                  </a:cubicBezTo>
                  <a:cubicBezTo>
                    <a:pt x="2128" y="2979"/>
                    <a:pt x="2128" y="3010"/>
                    <a:pt x="2097" y="3040"/>
                  </a:cubicBezTo>
                  <a:cubicBezTo>
                    <a:pt x="2067" y="3101"/>
                    <a:pt x="2037" y="3162"/>
                    <a:pt x="2037" y="3223"/>
                  </a:cubicBezTo>
                  <a:cubicBezTo>
                    <a:pt x="2006" y="3253"/>
                    <a:pt x="2006" y="3283"/>
                    <a:pt x="2006" y="3314"/>
                  </a:cubicBezTo>
                  <a:cubicBezTo>
                    <a:pt x="1976" y="3375"/>
                    <a:pt x="1976" y="3405"/>
                    <a:pt x="1945" y="3435"/>
                  </a:cubicBezTo>
                  <a:cubicBezTo>
                    <a:pt x="1945" y="3496"/>
                    <a:pt x="1945" y="3557"/>
                    <a:pt x="1915" y="3587"/>
                  </a:cubicBezTo>
                  <a:cubicBezTo>
                    <a:pt x="1915" y="3648"/>
                    <a:pt x="1885" y="3709"/>
                    <a:pt x="1885" y="3770"/>
                  </a:cubicBezTo>
                  <a:cubicBezTo>
                    <a:pt x="1885" y="3830"/>
                    <a:pt x="1854" y="3891"/>
                    <a:pt x="1854" y="3922"/>
                  </a:cubicBezTo>
                  <a:cubicBezTo>
                    <a:pt x="1854" y="3982"/>
                    <a:pt x="1854" y="4013"/>
                    <a:pt x="1824" y="4043"/>
                  </a:cubicBezTo>
                  <a:cubicBezTo>
                    <a:pt x="1824" y="4195"/>
                    <a:pt x="1793" y="4347"/>
                    <a:pt x="1763" y="4530"/>
                  </a:cubicBezTo>
                  <a:cubicBezTo>
                    <a:pt x="1763" y="4560"/>
                    <a:pt x="1763" y="4590"/>
                    <a:pt x="1763" y="4651"/>
                  </a:cubicBezTo>
                  <a:cubicBezTo>
                    <a:pt x="1763" y="4682"/>
                    <a:pt x="1763" y="4712"/>
                    <a:pt x="1763" y="4773"/>
                  </a:cubicBezTo>
                  <a:cubicBezTo>
                    <a:pt x="1733" y="4803"/>
                    <a:pt x="1733" y="4834"/>
                    <a:pt x="1733" y="4894"/>
                  </a:cubicBezTo>
                  <a:cubicBezTo>
                    <a:pt x="1702" y="5046"/>
                    <a:pt x="1702" y="5229"/>
                    <a:pt x="1672" y="5411"/>
                  </a:cubicBezTo>
                  <a:cubicBezTo>
                    <a:pt x="1672" y="5411"/>
                    <a:pt x="1672" y="5411"/>
                    <a:pt x="1672" y="5441"/>
                  </a:cubicBezTo>
                  <a:lnTo>
                    <a:pt x="1672" y="5533"/>
                  </a:lnTo>
                  <a:cubicBezTo>
                    <a:pt x="1672" y="5563"/>
                    <a:pt x="1672" y="5593"/>
                    <a:pt x="1641" y="5593"/>
                  </a:cubicBezTo>
                  <a:cubicBezTo>
                    <a:pt x="1641" y="5624"/>
                    <a:pt x="1641" y="5654"/>
                    <a:pt x="1641" y="5685"/>
                  </a:cubicBezTo>
                  <a:lnTo>
                    <a:pt x="1641" y="5776"/>
                  </a:lnTo>
                  <a:cubicBezTo>
                    <a:pt x="1641" y="5806"/>
                    <a:pt x="1641" y="5806"/>
                    <a:pt x="1641" y="5806"/>
                  </a:cubicBezTo>
                  <a:cubicBezTo>
                    <a:pt x="1581" y="6171"/>
                    <a:pt x="1550" y="6505"/>
                    <a:pt x="1459" y="6840"/>
                  </a:cubicBezTo>
                  <a:cubicBezTo>
                    <a:pt x="1459" y="6840"/>
                    <a:pt x="1459" y="6870"/>
                    <a:pt x="1459" y="6900"/>
                  </a:cubicBezTo>
                  <a:cubicBezTo>
                    <a:pt x="1398" y="7235"/>
                    <a:pt x="1307" y="7600"/>
                    <a:pt x="1216" y="7934"/>
                  </a:cubicBezTo>
                  <a:cubicBezTo>
                    <a:pt x="699" y="9970"/>
                    <a:pt x="0" y="11034"/>
                    <a:pt x="91" y="12250"/>
                  </a:cubicBezTo>
                  <a:cubicBezTo>
                    <a:pt x="91" y="12341"/>
                    <a:pt x="91" y="12463"/>
                    <a:pt x="122" y="12554"/>
                  </a:cubicBezTo>
                  <a:cubicBezTo>
                    <a:pt x="122" y="12615"/>
                    <a:pt x="122" y="12645"/>
                    <a:pt x="152" y="12676"/>
                  </a:cubicBezTo>
                  <a:cubicBezTo>
                    <a:pt x="395" y="13770"/>
                    <a:pt x="1459" y="15077"/>
                    <a:pt x="1915" y="15563"/>
                  </a:cubicBezTo>
                  <a:cubicBezTo>
                    <a:pt x="1976" y="15654"/>
                    <a:pt x="2037" y="15685"/>
                    <a:pt x="2067" y="15715"/>
                  </a:cubicBezTo>
                  <a:cubicBezTo>
                    <a:pt x="2097" y="15746"/>
                    <a:pt x="2097" y="15776"/>
                    <a:pt x="2128" y="15776"/>
                  </a:cubicBezTo>
                  <a:cubicBezTo>
                    <a:pt x="2188" y="15806"/>
                    <a:pt x="2219" y="15837"/>
                    <a:pt x="2219" y="15837"/>
                  </a:cubicBezTo>
                  <a:lnTo>
                    <a:pt x="2219" y="15867"/>
                  </a:lnTo>
                  <a:cubicBezTo>
                    <a:pt x="2188" y="15898"/>
                    <a:pt x="2188" y="15958"/>
                    <a:pt x="2188" y="16019"/>
                  </a:cubicBezTo>
                  <a:cubicBezTo>
                    <a:pt x="2188" y="16110"/>
                    <a:pt x="2188" y="16201"/>
                    <a:pt x="2188" y="16323"/>
                  </a:cubicBezTo>
                  <a:cubicBezTo>
                    <a:pt x="2158" y="16445"/>
                    <a:pt x="2158" y="16597"/>
                    <a:pt x="2128" y="16749"/>
                  </a:cubicBezTo>
                  <a:lnTo>
                    <a:pt x="2128" y="16779"/>
                  </a:lnTo>
                  <a:cubicBezTo>
                    <a:pt x="2128" y="16992"/>
                    <a:pt x="2097" y="17265"/>
                    <a:pt x="2067" y="17509"/>
                  </a:cubicBezTo>
                  <a:cubicBezTo>
                    <a:pt x="2037" y="17721"/>
                    <a:pt x="2006" y="17934"/>
                    <a:pt x="1976" y="18147"/>
                  </a:cubicBezTo>
                  <a:cubicBezTo>
                    <a:pt x="2249" y="18056"/>
                    <a:pt x="2492" y="17995"/>
                    <a:pt x="2766" y="17964"/>
                  </a:cubicBezTo>
                  <a:cubicBezTo>
                    <a:pt x="3418" y="17840"/>
                    <a:pt x="4140" y="17784"/>
                    <a:pt x="4902" y="17784"/>
                  </a:cubicBezTo>
                  <a:cubicBezTo>
                    <a:pt x="5810" y="17784"/>
                    <a:pt x="6776" y="17863"/>
                    <a:pt x="7751" y="17995"/>
                  </a:cubicBezTo>
                  <a:cubicBezTo>
                    <a:pt x="10456" y="18329"/>
                    <a:pt x="13283" y="19028"/>
                    <a:pt x="15259" y="19606"/>
                  </a:cubicBezTo>
                  <a:cubicBezTo>
                    <a:pt x="15745" y="19727"/>
                    <a:pt x="16171" y="19879"/>
                    <a:pt x="16535" y="19971"/>
                  </a:cubicBezTo>
                  <a:lnTo>
                    <a:pt x="16535" y="19940"/>
                  </a:lnTo>
                  <a:cubicBezTo>
                    <a:pt x="16505" y="19697"/>
                    <a:pt x="16505" y="19423"/>
                    <a:pt x="16474" y="19180"/>
                  </a:cubicBezTo>
                  <a:cubicBezTo>
                    <a:pt x="16444" y="18542"/>
                    <a:pt x="16444" y="17964"/>
                    <a:pt x="16444" y="17387"/>
                  </a:cubicBezTo>
                  <a:cubicBezTo>
                    <a:pt x="16444" y="16870"/>
                    <a:pt x="16474" y="16384"/>
                    <a:pt x="16505" y="15928"/>
                  </a:cubicBezTo>
                  <a:cubicBezTo>
                    <a:pt x="16505" y="15898"/>
                    <a:pt x="16505" y="15898"/>
                    <a:pt x="16505" y="15898"/>
                  </a:cubicBezTo>
                  <a:cubicBezTo>
                    <a:pt x="16626" y="14621"/>
                    <a:pt x="16961" y="12828"/>
                    <a:pt x="17447" y="10943"/>
                  </a:cubicBezTo>
                  <a:cubicBezTo>
                    <a:pt x="17508" y="10700"/>
                    <a:pt x="17569" y="10457"/>
                    <a:pt x="17630" y="10214"/>
                  </a:cubicBezTo>
                  <a:cubicBezTo>
                    <a:pt x="17660" y="10153"/>
                    <a:pt x="17660" y="10062"/>
                    <a:pt x="17690" y="10001"/>
                  </a:cubicBezTo>
                  <a:cubicBezTo>
                    <a:pt x="17690" y="9970"/>
                    <a:pt x="17721" y="9910"/>
                    <a:pt x="17721" y="9879"/>
                  </a:cubicBezTo>
                  <a:cubicBezTo>
                    <a:pt x="17721" y="9849"/>
                    <a:pt x="17751" y="9818"/>
                    <a:pt x="17751" y="9788"/>
                  </a:cubicBezTo>
                  <a:lnTo>
                    <a:pt x="17842" y="9514"/>
                  </a:lnTo>
                  <a:cubicBezTo>
                    <a:pt x="17842" y="9423"/>
                    <a:pt x="17873" y="9332"/>
                    <a:pt x="17903" y="9241"/>
                  </a:cubicBezTo>
                  <a:cubicBezTo>
                    <a:pt x="17964" y="9089"/>
                    <a:pt x="17994" y="8937"/>
                    <a:pt x="18055" y="8755"/>
                  </a:cubicBezTo>
                  <a:cubicBezTo>
                    <a:pt x="18085" y="8663"/>
                    <a:pt x="18116" y="8572"/>
                    <a:pt x="18146" y="8451"/>
                  </a:cubicBezTo>
                  <a:cubicBezTo>
                    <a:pt x="18268" y="8147"/>
                    <a:pt x="18359" y="7812"/>
                    <a:pt x="18481" y="7508"/>
                  </a:cubicBezTo>
                  <a:cubicBezTo>
                    <a:pt x="18541" y="7326"/>
                    <a:pt x="18602" y="7144"/>
                    <a:pt x="18663" y="6961"/>
                  </a:cubicBezTo>
                  <a:cubicBezTo>
                    <a:pt x="18693" y="6809"/>
                    <a:pt x="18754" y="6657"/>
                    <a:pt x="18785" y="6505"/>
                  </a:cubicBezTo>
                  <a:cubicBezTo>
                    <a:pt x="18815" y="6353"/>
                    <a:pt x="18845" y="6201"/>
                    <a:pt x="18906" y="6049"/>
                  </a:cubicBezTo>
                  <a:cubicBezTo>
                    <a:pt x="18906" y="5989"/>
                    <a:pt x="18937" y="5897"/>
                    <a:pt x="18937" y="5837"/>
                  </a:cubicBezTo>
                  <a:cubicBezTo>
                    <a:pt x="18967" y="5624"/>
                    <a:pt x="19028" y="5381"/>
                    <a:pt x="19028" y="5168"/>
                  </a:cubicBezTo>
                  <a:cubicBezTo>
                    <a:pt x="19089" y="4742"/>
                    <a:pt x="19089" y="4317"/>
                    <a:pt x="19058" y="3891"/>
                  </a:cubicBezTo>
                  <a:cubicBezTo>
                    <a:pt x="19058" y="3830"/>
                    <a:pt x="19058" y="3770"/>
                    <a:pt x="19028" y="3709"/>
                  </a:cubicBezTo>
                  <a:cubicBezTo>
                    <a:pt x="19028" y="3648"/>
                    <a:pt x="19028" y="3587"/>
                    <a:pt x="18997" y="3527"/>
                  </a:cubicBezTo>
                  <a:cubicBezTo>
                    <a:pt x="18997" y="3496"/>
                    <a:pt x="18997" y="3466"/>
                    <a:pt x="18997" y="3435"/>
                  </a:cubicBezTo>
                  <a:lnTo>
                    <a:pt x="18967" y="3344"/>
                  </a:lnTo>
                  <a:cubicBezTo>
                    <a:pt x="18967" y="3314"/>
                    <a:pt x="18967" y="3283"/>
                    <a:pt x="18967" y="3253"/>
                  </a:cubicBezTo>
                  <a:cubicBezTo>
                    <a:pt x="18967" y="3223"/>
                    <a:pt x="18937" y="3192"/>
                    <a:pt x="18937" y="3192"/>
                  </a:cubicBezTo>
                  <a:cubicBezTo>
                    <a:pt x="18937" y="3162"/>
                    <a:pt x="18937" y="3162"/>
                    <a:pt x="18937" y="3162"/>
                  </a:cubicBezTo>
                  <a:cubicBezTo>
                    <a:pt x="18937" y="3131"/>
                    <a:pt x="18937" y="3101"/>
                    <a:pt x="18906" y="3071"/>
                  </a:cubicBezTo>
                  <a:cubicBezTo>
                    <a:pt x="18906" y="3040"/>
                    <a:pt x="18906" y="2979"/>
                    <a:pt x="18876" y="2949"/>
                  </a:cubicBezTo>
                  <a:cubicBezTo>
                    <a:pt x="18876" y="2888"/>
                    <a:pt x="18845" y="2797"/>
                    <a:pt x="18815" y="2736"/>
                  </a:cubicBezTo>
                  <a:cubicBezTo>
                    <a:pt x="18815" y="2706"/>
                    <a:pt x="18815" y="2706"/>
                    <a:pt x="18815" y="2706"/>
                  </a:cubicBezTo>
                  <a:cubicBezTo>
                    <a:pt x="18785" y="2675"/>
                    <a:pt x="18785" y="2645"/>
                    <a:pt x="18754" y="2615"/>
                  </a:cubicBezTo>
                  <a:cubicBezTo>
                    <a:pt x="18754" y="2615"/>
                    <a:pt x="18754" y="2584"/>
                    <a:pt x="18724" y="2554"/>
                  </a:cubicBezTo>
                  <a:cubicBezTo>
                    <a:pt x="18724" y="2523"/>
                    <a:pt x="18693" y="2493"/>
                    <a:pt x="18693" y="2463"/>
                  </a:cubicBezTo>
                  <a:cubicBezTo>
                    <a:pt x="18663" y="2402"/>
                    <a:pt x="18633" y="2341"/>
                    <a:pt x="18602" y="2311"/>
                  </a:cubicBezTo>
                  <a:cubicBezTo>
                    <a:pt x="18602" y="2280"/>
                    <a:pt x="18572" y="2250"/>
                    <a:pt x="18572" y="2220"/>
                  </a:cubicBezTo>
                  <a:cubicBezTo>
                    <a:pt x="18541" y="2189"/>
                    <a:pt x="18541" y="2159"/>
                    <a:pt x="18511" y="2159"/>
                  </a:cubicBezTo>
                  <a:cubicBezTo>
                    <a:pt x="18481" y="2098"/>
                    <a:pt x="18450" y="2037"/>
                    <a:pt x="18420" y="2007"/>
                  </a:cubicBezTo>
                  <a:cubicBezTo>
                    <a:pt x="18420" y="1976"/>
                    <a:pt x="18389" y="1946"/>
                    <a:pt x="18359" y="1916"/>
                  </a:cubicBezTo>
                  <a:cubicBezTo>
                    <a:pt x="18359" y="1916"/>
                    <a:pt x="18329" y="1885"/>
                    <a:pt x="18329" y="1885"/>
                  </a:cubicBezTo>
                  <a:cubicBezTo>
                    <a:pt x="18329" y="1855"/>
                    <a:pt x="18329" y="1855"/>
                    <a:pt x="18329" y="1855"/>
                  </a:cubicBezTo>
                  <a:lnTo>
                    <a:pt x="18268" y="1794"/>
                  </a:lnTo>
                  <a:cubicBezTo>
                    <a:pt x="18237" y="1733"/>
                    <a:pt x="18177" y="1703"/>
                    <a:pt x="18146" y="1642"/>
                  </a:cubicBezTo>
                  <a:cubicBezTo>
                    <a:pt x="18116" y="1642"/>
                    <a:pt x="18116" y="1612"/>
                    <a:pt x="18085" y="1581"/>
                  </a:cubicBezTo>
                  <a:cubicBezTo>
                    <a:pt x="18055" y="1581"/>
                    <a:pt x="18025" y="1551"/>
                    <a:pt x="18025" y="1520"/>
                  </a:cubicBezTo>
                  <a:cubicBezTo>
                    <a:pt x="17994" y="1520"/>
                    <a:pt x="17964" y="1490"/>
                    <a:pt x="17964" y="1460"/>
                  </a:cubicBezTo>
                  <a:cubicBezTo>
                    <a:pt x="17933" y="1460"/>
                    <a:pt x="17903" y="1429"/>
                    <a:pt x="17873" y="1399"/>
                  </a:cubicBezTo>
                  <a:cubicBezTo>
                    <a:pt x="17873" y="1399"/>
                    <a:pt x="17842" y="1399"/>
                    <a:pt x="17842" y="1368"/>
                  </a:cubicBezTo>
                  <a:cubicBezTo>
                    <a:pt x="17690" y="1277"/>
                    <a:pt x="17538" y="1186"/>
                    <a:pt x="17386" y="1095"/>
                  </a:cubicBezTo>
                  <a:cubicBezTo>
                    <a:pt x="17356" y="1064"/>
                    <a:pt x="17326" y="1064"/>
                    <a:pt x="17326" y="1064"/>
                  </a:cubicBezTo>
                  <a:cubicBezTo>
                    <a:pt x="17265" y="1034"/>
                    <a:pt x="17234" y="1004"/>
                    <a:pt x="17174" y="973"/>
                  </a:cubicBezTo>
                  <a:cubicBezTo>
                    <a:pt x="17143" y="973"/>
                    <a:pt x="17143" y="973"/>
                    <a:pt x="17113" y="943"/>
                  </a:cubicBezTo>
                  <a:cubicBezTo>
                    <a:pt x="16991" y="913"/>
                    <a:pt x="16900" y="882"/>
                    <a:pt x="16778" y="821"/>
                  </a:cubicBezTo>
                  <a:cubicBezTo>
                    <a:pt x="16748" y="821"/>
                    <a:pt x="16718" y="821"/>
                    <a:pt x="16687" y="791"/>
                  </a:cubicBezTo>
                  <a:cubicBezTo>
                    <a:pt x="16657" y="791"/>
                    <a:pt x="16596" y="791"/>
                    <a:pt x="16566" y="761"/>
                  </a:cubicBezTo>
                  <a:cubicBezTo>
                    <a:pt x="16444" y="730"/>
                    <a:pt x="16353" y="700"/>
                    <a:pt x="16231" y="700"/>
                  </a:cubicBezTo>
                  <a:cubicBezTo>
                    <a:pt x="16140" y="669"/>
                    <a:pt x="16019" y="639"/>
                    <a:pt x="15927" y="609"/>
                  </a:cubicBezTo>
                  <a:cubicBezTo>
                    <a:pt x="14651" y="305"/>
                    <a:pt x="13556" y="92"/>
                    <a:pt x="13161" y="31"/>
                  </a:cubicBezTo>
                  <a:lnTo>
                    <a:pt x="13101" y="31"/>
                  </a:lnTo>
                  <a:cubicBezTo>
                    <a:pt x="13070" y="1"/>
                    <a:pt x="13070" y="1"/>
                    <a:pt x="13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7521895" y="2338488"/>
              <a:ext cx="53315" cy="50160"/>
            </a:xfrm>
            <a:custGeom>
              <a:avLst/>
              <a:gdLst/>
              <a:ahLst/>
              <a:cxnLst/>
              <a:rect l="l" t="t" r="r" b="b"/>
              <a:pathLst>
                <a:path w="1521" h="1431" extrusionOk="0">
                  <a:moveTo>
                    <a:pt x="396" y="0"/>
                  </a:moveTo>
                  <a:cubicBezTo>
                    <a:pt x="153" y="152"/>
                    <a:pt x="1" y="395"/>
                    <a:pt x="1" y="699"/>
                  </a:cubicBezTo>
                  <a:cubicBezTo>
                    <a:pt x="30" y="1107"/>
                    <a:pt x="338" y="1431"/>
                    <a:pt x="738" y="1431"/>
                  </a:cubicBezTo>
                  <a:cubicBezTo>
                    <a:pt x="755" y="1431"/>
                    <a:pt x="773" y="1430"/>
                    <a:pt x="791" y="1429"/>
                  </a:cubicBezTo>
                  <a:cubicBezTo>
                    <a:pt x="1217" y="1429"/>
                    <a:pt x="1521" y="1064"/>
                    <a:pt x="1521" y="639"/>
                  </a:cubicBezTo>
                  <a:cubicBezTo>
                    <a:pt x="1521" y="639"/>
                    <a:pt x="1490" y="608"/>
                    <a:pt x="1490" y="578"/>
                  </a:cubicBezTo>
                  <a:cubicBezTo>
                    <a:pt x="1217" y="335"/>
                    <a:pt x="852" y="152"/>
                    <a:pt x="39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430268" y="2350196"/>
              <a:ext cx="53315" cy="53315"/>
            </a:xfrm>
            <a:custGeom>
              <a:avLst/>
              <a:gdLst/>
              <a:ahLst/>
              <a:cxnLst/>
              <a:rect l="l" t="t" r="r" b="b"/>
              <a:pathLst>
                <a:path w="1521" h="1521" extrusionOk="0">
                  <a:moveTo>
                    <a:pt x="730" y="1"/>
                  </a:moveTo>
                  <a:cubicBezTo>
                    <a:pt x="305" y="31"/>
                    <a:pt x="1" y="396"/>
                    <a:pt x="1" y="791"/>
                  </a:cubicBezTo>
                  <a:cubicBezTo>
                    <a:pt x="31" y="1217"/>
                    <a:pt x="366" y="1520"/>
                    <a:pt x="791" y="1520"/>
                  </a:cubicBezTo>
                  <a:cubicBezTo>
                    <a:pt x="1217" y="1490"/>
                    <a:pt x="1521" y="1156"/>
                    <a:pt x="1521" y="730"/>
                  </a:cubicBezTo>
                  <a:cubicBezTo>
                    <a:pt x="1490" y="335"/>
                    <a:pt x="1156" y="1"/>
                    <a:pt x="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7338641" y="2361938"/>
              <a:ext cx="53315" cy="53280"/>
            </a:xfrm>
            <a:custGeom>
              <a:avLst/>
              <a:gdLst/>
              <a:ahLst/>
              <a:cxnLst/>
              <a:rect l="l" t="t" r="r" b="b"/>
              <a:pathLst>
                <a:path w="1521" h="1520" extrusionOk="0">
                  <a:moveTo>
                    <a:pt x="730" y="0"/>
                  </a:moveTo>
                  <a:cubicBezTo>
                    <a:pt x="305" y="30"/>
                    <a:pt x="1" y="365"/>
                    <a:pt x="1" y="790"/>
                  </a:cubicBezTo>
                  <a:cubicBezTo>
                    <a:pt x="31" y="1185"/>
                    <a:pt x="366" y="1520"/>
                    <a:pt x="791" y="1520"/>
                  </a:cubicBezTo>
                  <a:cubicBezTo>
                    <a:pt x="1217" y="1489"/>
                    <a:pt x="1521" y="1125"/>
                    <a:pt x="1521" y="730"/>
                  </a:cubicBezTo>
                  <a:cubicBezTo>
                    <a:pt x="1490" y="304"/>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7245962" y="2371437"/>
              <a:ext cx="53315" cy="52368"/>
            </a:xfrm>
            <a:custGeom>
              <a:avLst/>
              <a:gdLst/>
              <a:ahLst/>
              <a:cxnLst/>
              <a:rect l="l" t="t" r="r" b="b"/>
              <a:pathLst>
                <a:path w="1521" h="1494" extrusionOk="0">
                  <a:moveTo>
                    <a:pt x="783" y="1"/>
                  </a:moveTo>
                  <a:cubicBezTo>
                    <a:pt x="766" y="1"/>
                    <a:pt x="748" y="1"/>
                    <a:pt x="730" y="3"/>
                  </a:cubicBezTo>
                  <a:cubicBezTo>
                    <a:pt x="304" y="3"/>
                    <a:pt x="0" y="367"/>
                    <a:pt x="0" y="793"/>
                  </a:cubicBezTo>
                  <a:cubicBezTo>
                    <a:pt x="30" y="1171"/>
                    <a:pt x="337" y="1494"/>
                    <a:pt x="737" y="1494"/>
                  </a:cubicBezTo>
                  <a:cubicBezTo>
                    <a:pt x="755" y="1494"/>
                    <a:pt x="773" y="1493"/>
                    <a:pt x="791" y="1492"/>
                  </a:cubicBezTo>
                  <a:cubicBezTo>
                    <a:pt x="1216" y="1492"/>
                    <a:pt x="1520" y="1127"/>
                    <a:pt x="1520" y="732"/>
                  </a:cubicBezTo>
                  <a:cubicBezTo>
                    <a:pt x="1491" y="325"/>
                    <a:pt x="1183" y="1"/>
                    <a:pt x="78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7153248" y="2377852"/>
              <a:ext cx="53315" cy="52368"/>
            </a:xfrm>
            <a:custGeom>
              <a:avLst/>
              <a:gdLst/>
              <a:ahLst/>
              <a:cxnLst/>
              <a:rect l="l" t="t" r="r" b="b"/>
              <a:pathLst>
                <a:path w="1521" h="1494" extrusionOk="0">
                  <a:moveTo>
                    <a:pt x="784" y="0"/>
                  </a:moveTo>
                  <a:cubicBezTo>
                    <a:pt x="766" y="0"/>
                    <a:pt x="749" y="1"/>
                    <a:pt x="730" y="2"/>
                  </a:cubicBezTo>
                  <a:cubicBezTo>
                    <a:pt x="305" y="2"/>
                    <a:pt x="1" y="367"/>
                    <a:pt x="1" y="762"/>
                  </a:cubicBezTo>
                  <a:cubicBezTo>
                    <a:pt x="30" y="1169"/>
                    <a:pt x="338" y="1493"/>
                    <a:pt x="738" y="1493"/>
                  </a:cubicBezTo>
                  <a:cubicBezTo>
                    <a:pt x="755" y="1493"/>
                    <a:pt x="773" y="1493"/>
                    <a:pt x="791" y="1491"/>
                  </a:cubicBezTo>
                  <a:cubicBezTo>
                    <a:pt x="1217" y="1461"/>
                    <a:pt x="1521" y="1127"/>
                    <a:pt x="1521" y="701"/>
                  </a:cubicBezTo>
                  <a:cubicBezTo>
                    <a:pt x="1492" y="323"/>
                    <a:pt x="1184" y="0"/>
                    <a:pt x="7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7059518" y="2379955"/>
              <a:ext cx="54366" cy="52403"/>
            </a:xfrm>
            <a:custGeom>
              <a:avLst/>
              <a:gdLst/>
              <a:ahLst/>
              <a:cxnLst/>
              <a:rect l="l" t="t" r="r" b="b"/>
              <a:pathLst>
                <a:path w="1551" h="1495" extrusionOk="0">
                  <a:moveTo>
                    <a:pt x="783" y="1"/>
                  </a:moveTo>
                  <a:cubicBezTo>
                    <a:pt x="766" y="1"/>
                    <a:pt x="748" y="1"/>
                    <a:pt x="730" y="3"/>
                  </a:cubicBezTo>
                  <a:cubicBezTo>
                    <a:pt x="335" y="3"/>
                    <a:pt x="0" y="368"/>
                    <a:pt x="31" y="763"/>
                  </a:cubicBezTo>
                  <a:cubicBezTo>
                    <a:pt x="31" y="1170"/>
                    <a:pt x="365" y="1494"/>
                    <a:pt x="740" y="1494"/>
                  </a:cubicBezTo>
                  <a:cubicBezTo>
                    <a:pt x="757" y="1494"/>
                    <a:pt x="774" y="1493"/>
                    <a:pt x="790" y="1492"/>
                  </a:cubicBezTo>
                  <a:cubicBezTo>
                    <a:pt x="1216" y="1462"/>
                    <a:pt x="1550" y="1127"/>
                    <a:pt x="1520" y="702"/>
                  </a:cubicBezTo>
                  <a:cubicBezTo>
                    <a:pt x="1491" y="323"/>
                    <a:pt x="1183" y="1"/>
                    <a:pt x="78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7538966" y="2471652"/>
              <a:ext cx="52228" cy="53315"/>
            </a:xfrm>
            <a:custGeom>
              <a:avLst/>
              <a:gdLst/>
              <a:ahLst/>
              <a:cxnLst/>
              <a:rect l="l" t="t" r="r" b="b"/>
              <a:pathLst>
                <a:path w="1490" h="1521" extrusionOk="0">
                  <a:moveTo>
                    <a:pt x="730" y="1"/>
                  </a:moveTo>
                  <a:cubicBezTo>
                    <a:pt x="335" y="1"/>
                    <a:pt x="0" y="366"/>
                    <a:pt x="0" y="761"/>
                  </a:cubicBezTo>
                  <a:cubicBezTo>
                    <a:pt x="0" y="1186"/>
                    <a:pt x="335" y="1521"/>
                    <a:pt x="760" y="1521"/>
                  </a:cubicBezTo>
                  <a:cubicBezTo>
                    <a:pt x="1155" y="1521"/>
                    <a:pt x="1490" y="1186"/>
                    <a:pt x="1490" y="761"/>
                  </a:cubicBezTo>
                  <a:cubicBezTo>
                    <a:pt x="1490" y="335"/>
                    <a:pt x="1155" y="1"/>
                    <a:pt x="7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7448390" y="2482308"/>
              <a:ext cx="53315" cy="53315"/>
            </a:xfrm>
            <a:custGeom>
              <a:avLst/>
              <a:gdLst/>
              <a:ahLst/>
              <a:cxnLst/>
              <a:rect l="l" t="t" r="r" b="b"/>
              <a:pathLst>
                <a:path w="1521" h="1521" extrusionOk="0">
                  <a:moveTo>
                    <a:pt x="760" y="1"/>
                  </a:moveTo>
                  <a:cubicBezTo>
                    <a:pt x="335" y="1"/>
                    <a:pt x="1" y="335"/>
                    <a:pt x="1" y="761"/>
                  </a:cubicBezTo>
                  <a:cubicBezTo>
                    <a:pt x="1" y="1186"/>
                    <a:pt x="335" y="1521"/>
                    <a:pt x="760" y="1521"/>
                  </a:cubicBezTo>
                  <a:cubicBezTo>
                    <a:pt x="1186" y="1521"/>
                    <a:pt x="1520" y="1156"/>
                    <a:pt x="1520" y="761"/>
                  </a:cubicBezTo>
                  <a:cubicBezTo>
                    <a:pt x="1490" y="335"/>
                    <a:pt x="115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0"/>
            <p:cNvSpPr/>
            <p:nvPr/>
          </p:nvSpPr>
          <p:spPr>
            <a:xfrm>
              <a:off x="7355711" y="2490826"/>
              <a:ext cx="53280" cy="53315"/>
            </a:xfrm>
            <a:custGeom>
              <a:avLst/>
              <a:gdLst/>
              <a:ahLst/>
              <a:cxnLst/>
              <a:rect l="l" t="t" r="r" b="b"/>
              <a:pathLst>
                <a:path w="1520" h="1521" extrusionOk="0">
                  <a:moveTo>
                    <a:pt x="760" y="1"/>
                  </a:moveTo>
                  <a:cubicBezTo>
                    <a:pt x="335" y="1"/>
                    <a:pt x="0" y="335"/>
                    <a:pt x="0" y="761"/>
                  </a:cubicBezTo>
                  <a:cubicBezTo>
                    <a:pt x="31" y="1186"/>
                    <a:pt x="365" y="1521"/>
                    <a:pt x="760" y="1521"/>
                  </a:cubicBezTo>
                  <a:cubicBezTo>
                    <a:pt x="1186" y="1521"/>
                    <a:pt x="1520" y="1156"/>
                    <a:pt x="1520" y="761"/>
                  </a:cubicBezTo>
                  <a:cubicBezTo>
                    <a:pt x="1520" y="335"/>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p:cNvSpPr/>
            <p:nvPr/>
          </p:nvSpPr>
          <p:spPr>
            <a:xfrm>
              <a:off x="7261946" y="2497241"/>
              <a:ext cx="53315" cy="52298"/>
            </a:xfrm>
            <a:custGeom>
              <a:avLst/>
              <a:gdLst/>
              <a:ahLst/>
              <a:cxnLst/>
              <a:rect l="l" t="t" r="r" b="b"/>
              <a:pathLst>
                <a:path w="1521" h="1492" extrusionOk="0">
                  <a:moveTo>
                    <a:pt x="760" y="0"/>
                  </a:moveTo>
                  <a:cubicBezTo>
                    <a:pt x="335" y="0"/>
                    <a:pt x="0" y="335"/>
                    <a:pt x="31" y="760"/>
                  </a:cubicBezTo>
                  <a:cubicBezTo>
                    <a:pt x="31" y="1168"/>
                    <a:pt x="337" y="1492"/>
                    <a:pt x="737" y="1492"/>
                  </a:cubicBezTo>
                  <a:cubicBezTo>
                    <a:pt x="755" y="1492"/>
                    <a:pt x="773" y="1491"/>
                    <a:pt x="791" y="1490"/>
                  </a:cubicBezTo>
                  <a:cubicBezTo>
                    <a:pt x="1186" y="1490"/>
                    <a:pt x="1520" y="1155"/>
                    <a:pt x="1520" y="760"/>
                  </a:cubicBezTo>
                  <a:cubicBezTo>
                    <a:pt x="1520" y="335"/>
                    <a:pt x="1186" y="0"/>
                    <a:pt x="7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p:cNvSpPr/>
            <p:nvPr/>
          </p:nvSpPr>
          <p:spPr>
            <a:xfrm>
              <a:off x="7168180" y="2500431"/>
              <a:ext cx="52228" cy="53315"/>
            </a:xfrm>
            <a:custGeom>
              <a:avLst/>
              <a:gdLst/>
              <a:ahLst/>
              <a:cxnLst/>
              <a:rect l="l" t="t" r="r" b="b"/>
              <a:pathLst>
                <a:path w="1490" h="1521" extrusionOk="0">
                  <a:moveTo>
                    <a:pt x="730" y="0"/>
                  </a:moveTo>
                  <a:cubicBezTo>
                    <a:pt x="335" y="0"/>
                    <a:pt x="1" y="365"/>
                    <a:pt x="1" y="760"/>
                  </a:cubicBezTo>
                  <a:cubicBezTo>
                    <a:pt x="1" y="1186"/>
                    <a:pt x="335" y="1520"/>
                    <a:pt x="760" y="1520"/>
                  </a:cubicBezTo>
                  <a:cubicBezTo>
                    <a:pt x="1156" y="1520"/>
                    <a:pt x="1490" y="1186"/>
                    <a:pt x="1490" y="760"/>
                  </a:cubicBezTo>
                  <a:cubicBezTo>
                    <a:pt x="1490" y="335"/>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7072277" y="2501482"/>
              <a:ext cx="53315" cy="52333"/>
            </a:xfrm>
            <a:custGeom>
              <a:avLst/>
              <a:gdLst/>
              <a:ahLst/>
              <a:cxnLst/>
              <a:rect l="l" t="t" r="r" b="b"/>
              <a:pathLst>
                <a:path w="1521" h="1493" extrusionOk="0">
                  <a:moveTo>
                    <a:pt x="761" y="1"/>
                  </a:moveTo>
                  <a:cubicBezTo>
                    <a:pt x="335" y="1"/>
                    <a:pt x="1" y="335"/>
                    <a:pt x="1" y="761"/>
                  </a:cubicBezTo>
                  <a:cubicBezTo>
                    <a:pt x="1" y="1168"/>
                    <a:pt x="335" y="1492"/>
                    <a:pt x="711" y="1492"/>
                  </a:cubicBezTo>
                  <a:cubicBezTo>
                    <a:pt x="727" y="1492"/>
                    <a:pt x="744" y="1492"/>
                    <a:pt x="761" y="1490"/>
                  </a:cubicBezTo>
                  <a:cubicBezTo>
                    <a:pt x="1186" y="1490"/>
                    <a:pt x="1521" y="1156"/>
                    <a:pt x="1521" y="761"/>
                  </a:cubicBezTo>
                  <a:cubicBezTo>
                    <a:pt x="1521" y="335"/>
                    <a:pt x="1186" y="1"/>
                    <a:pt x="7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6998772" y="2499379"/>
              <a:ext cx="30951" cy="52228"/>
            </a:xfrm>
            <a:custGeom>
              <a:avLst/>
              <a:gdLst/>
              <a:ahLst/>
              <a:cxnLst/>
              <a:rect l="l" t="t" r="r" b="b"/>
              <a:pathLst>
                <a:path w="883" h="1490" extrusionOk="0">
                  <a:moveTo>
                    <a:pt x="213" y="0"/>
                  </a:moveTo>
                  <a:cubicBezTo>
                    <a:pt x="213" y="91"/>
                    <a:pt x="213" y="182"/>
                    <a:pt x="183" y="274"/>
                  </a:cubicBezTo>
                  <a:lnTo>
                    <a:pt x="183" y="365"/>
                  </a:lnTo>
                  <a:cubicBezTo>
                    <a:pt x="183" y="365"/>
                    <a:pt x="183" y="395"/>
                    <a:pt x="183" y="395"/>
                  </a:cubicBezTo>
                  <a:cubicBezTo>
                    <a:pt x="153" y="730"/>
                    <a:pt x="92" y="1064"/>
                    <a:pt x="31" y="1398"/>
                  </a:cubicBezTo>
                  <a:cubicBezTo>
                    <a:pt x="1" y="1429"/>
                    <a:pt x="1" y="1459"/>
                    <a:pt x="1" y="1489"/>
                  </a:cubicBezTo>
                  <a:lnTo>
                    <a:pt x="153" y="1489"/>
                  </a:lnTo>
                  <a:cubicBezTo>
                    <a:pt x="548" y="1489"/>
                    <a:pt x="882" y="1155"/>
                    <a:pt x="882" y="730"/>
                  </a:cubicBezTo>
                  <a:cubicBezTo>
                    <a:pt x="882" y="365"/>
                    <a:pt x="609" y="30"/>
                    <a:pt x="2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7554950" y="2605904"/>
              <a:ext cx="29865" cy="50125"/>
            </a:xfrm>
            <a:custGeom>
              <a:avLst/>
              <a:gdLst/>
              <a:ahLst/>
              <a:cxnLst/>
              <a:rect l="l" t="t" r="r" b="b"/>
              <a:pathLst>
                <a:path w="852" h="1430" extrusionOk="0">
                  <a:moveTo>
                    <a:pt x="760" y="1"/>
                  </a:moveTo>
                  <a:cubicBezTo>
                    <a:pt x="365" y="1"/>
                    <a:pt x="0" y="335"/>
                    <a:pt x="0" y="730"/>
                  </a:cubicBezTo>
                  <a:cubicBezTo>
                    <a:pt x="0" y="1034"/>
                    <a:pt x="183" y="1308"/>
                    <a:pt x="426" y="1429"/>
                  </a:cubicBezTo>
                  <a:cubicBezTo>
                    <a:pt x="426" y="1399"/>
                    <a:pt x="456" y="1368"/>
                    <a:pt x="456" y="1338"/>
                  </a:cubicBezTo>
                  <a:lnTo>
                    <a:pt x="547" y="1064"/>
                  </a:lnTo>
                  <a:cubicBezTo>
                    <a:pt x="638" y="730"/>
                    <a:pt x="730" y="365"/>
                    <a:pt x="8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0"/>
            <p:cNvSpPr/>
            <p:nvPr/>
          </p:nvSpPr>
          <p:spPr>
            <a:xfrm>
              <a:off x="7465426" y="2612283"/>
              <a:ext cx="53315" cy="53315"/>
            </a:xfrm>
            <a:custGeom>
              <a:avLst/>
              <a:gdLst/>
              <a:ahLst/>
              <a:cxnLst/>
              <a:rect l="l" t="t" r="r" b="b"/>
              <a:pathLst>
                <a:path w="1521" h="1521" extrusionOk="0">
                  <a:moveTo>
                    <a:pt x="761" y="1"/>
                  </a:moveTo>
                  <a:cubicBezTo>
                    <a:pt x="366" y="1"/>
                    <a:pt x="1" y="335"/>
                    <a:pt x="1" y="730"/>
                  </a:cubicBezTo>
                  <a:cubicBezTo>
                    <a:pt x="1" y="1156"/>
                    <a:pt x="305" y="1490"/>
                    <a:pt x="730" y="1521"/>
                  </a:cubicBezTo>
                  <a:cubicBezTo>
                    <a:pt x="1156" y="1521"/>
                    <a:pt x="1490" y="1186"/>
                    <a:pt x="1490" y="761"/>
                  </a:cubicBezTo>
                  <a:cubicBezTo>
                    <a:pt x="1521" y="366"/>
                    <a:pt x="1186" y="1"/>
                    <a:pt x="7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0"/>
            <p:cNvSpPr/>
            <p:nvPr/>
          </p:nvSpPr>
          <p:spPr>
            <a:xfrm>
              <a:off x="7372747" y="2617611"/>
              <a:ext cx="53315" cy="52333"/>
            </a:xfrm>
            <a:custGeom>
              <a:avLst/>
              <a:gdLst/>
              <a:ahLst/>
              <a:cxnLst/>
              <a:rect l="l" t="t" r="r" b="b"/>
              <a:pathLst>
                <a:path w="1521" h="1493" extrusionOk="0">
                  <a:moveTo>
                    <a:pt x="760" y="1"/>
                  </a:moveTo>
                  <a:cubicBezTo>
                    <a:pt x="365" y="1"/>
                    <a:pt x="0" y="305"/>
                    <a:pt x="0" y="730"/>
                  </a:cubicBezTo>
                  <a:cubicBezTo>
                    <a:pt x="0" y="1156"/>
                    <a:pt x="335" y="1490"/>
                    <a:pt x="730" y="1490"/>
                  </a:cubicBezTo>
                  <a:cubicBezTo>
                    <a:pt x="748" y="1492"/>
                    <a:pt x="766" y="1492"/>
                    <a:pt x="784" y="1492"/>
                  </a:cubicBezTo>
                  <a:cubicBezTo>
                    <a:pt x="1183" y="1492"/>
                    <a:pt x="1491" y="1168"/>
                    <a:pt x="1520" y="761"/>
                  </a:cubicBezTo>
                  <a:cubicBezTo>
                    <a:pt x="1520" y="366"/>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0"/>
            <p:cNvSpPr/>
            <p:nvPr/>
          </p:nvSpPr>
          <p:spPr>
            <a:xfrm>
              <a:off x="7277930" y="2620836"/>
              <a:ext cx="53315" cy="53280"/>
            </a:xfrm>
            <a:custGeom>
              <a:avLst/>
              <a:gdLst/>
              <a:ahLst/>
              <a:cxnLst/>
              <a:rect l="l" t="t" r="r" b="b"/>
              <a:pathLst>
                <a:path w="1521" h="1520" extrusionOk="0">
                  <a:moveTo>
                    <a:pt x="791" y="0"/>
                  </a:moveTo>
                  <a:cubicBezTo>
                    <a:pt x="365" y="0"/>
                    <a:pt x="0" y="335"/>
                    <a:pt x="0" y="730"/>
                  </a:cubicBezTo>
                  <a:cubicBezTo>
                    <a:pt x="0" y="1155"/>
                    <a:pt x="335" y="1490"/>
                    <a:pt x="730" y="1520"/>
                  </a:cubicBezTo>
                  <a:cubicBezTo>
                    <a:pt x="1155" y="1520"/>
                    <a:pt x="149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0"/>
            <p:cNvSpPr/>
            <p:nvPr/>
          </p:nvSpPr>
          <p:spPr>
            <a:xfrm>
              <a:off x="7180975" y="2622904"/>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0"/>
            <p:cNvSpPr/>
            <p:nvPr/>
          </p:nvSpPr>
          <p:spPr>
            <a:xfrm>
              <a:off x="7084019" y="2620836"/>
              <a:ext cx="53315" cy="53280"/>
            </a:xfrm>
            <a:custGeom>
              <a:avLst/>
              <a:gdLst/>
              <a:ahLst/>
              <a:cxnLst/>
              <a:rect l="l" t="t" r="r" b="b"/>
              <a:pathLst>
                <a:path w="1521" h="1520" extrusionOk="0">
                  <a:moveTo>
                    <a:pt x="791" y="0"/>
                  </a:moveTo>
                  <a:cubicBezTo>
                    <a:pt x="365" y="0"/>
                    <a:pt x="31" y="335"/>
                    <a:pt x="0" y="730"/>
                  </a:cubicBezTo>
                  <a:cubicBezTo>
                    <a:pt x="0" y="1155"/>
                    <a:pt x="335" y="1490"/>
                    <a:pt x="760" y="1520"/>
                  </a:cubicBezTo>
                  <a:cubicBezTo>
                    <a:pt x="1155" y="1520"/>
                    <a:pt x="152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0"/>
            <p:cNvSpPr/>
            <p:nvPr/>
          </p:nvSpPr>
          <p:spPr>
            <a:xfrm>
              <a:off x="6987064" y="2617576"/>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0"/>
            <p:cNvSpPr/>
            <p:nvPr/>
          </p:nvSpPr>
          <p:spPr>
            <a:xfrm>
              <a:off x="7481409" y="2739103"/>
              <a:ext cx="54401" cy="53350"/>
            </a:xfrm>
            <a:custGeom>
              <a:avLst/>
              <a:gdLst/>
              <a:ahLst/>
              <a:cxnLst/>
              <a:rect l="l" t="t" r="r" b="b"/>
              <a:pathLst>
                <a:path w="1552" h="1522" extrusionOk="0">
                  <a:moveTo>
                    <a:pt x="822" y="0"/>
                  </a:moveTo>
                  <a:cubicBezTo>
                    <a:pt x="426" y="0"/>
                    <a:pt x="62" y="304"/>
                    <a:pt x="31" y="730"/>
                  </a:cubicBezTo>
                  <a:cubicBezTo>
                    <a:pt x="1" y="1125"/>
                    <a:pt x="335" y="1489"/>
                    <a:pt x="761" y="1520"/>
                  </a:cubicBezTo>
                  <a:cubicBezTo>
                    <a:pt x="778" y="1521"/>
                    <a:pt x="794" y="1522"/>
                    <a:pt x="811" y="1522"/>
                  </a:cubicBezTo>
                  <a:cubicBezTo>
                    <a:pt x="1186" y="1522"/>
                    <a:pt x="1522" y="1199"/>
                    <a:pt x="1551" y="821"/>
                  </a:cubicBezTo>
                  <a:cubicBezTo>
                    <a:pt x="1551" y="395"/>
                    <a:pt x="1247" y="30"/>
                    <a:pt x="8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0"/>
            <p:cNvSpPr/>
            <p:nvPr/>
          </p:nvSpPr>
          <p:spPr>
            <a:xfrm>
              <a:off x="7388731" y="2741136"/>
              <a:ext cx="54366" cy="53385"/>
            </a:xfrm>
            <a:custGeom>
              <a:avLst/>
              <a:gdLst/>
              <a:ahLst/>
              <a:cxnLst/>
              <a:rect l="l" t="t" r="r" b="b"/>
              <a:pathLst>
                <a:path w="1551" h="1523" extrusionOk="0">
                  <a:moveTo>
                    <a:pt x="771" y="1"/>
                  </a:moveTo>
                  <a:cubicBezTo>
                    <a:pt x="396" y="1"/>
                    <a:pt x="60" y="324"/>
                    <a:pt x="31" y="702"/>
                  </a:cubicBezTo>
                  <a:cubicBezTo>
                    <a:pt x="0" y="1127"/>
                    <a:pt x="335" y="1492"/>
                    <a:pt x="760" y="1523"/>
                  </a:cubicBezTo>
                  <a:cubicBezTo>
                    <a:pt x="1155" y="1523"/>
                    <a:pt x="1520" y="1219"/>
                    <a:pt x="1551" y="793"/>
                  </a:cubicBezTo>
                  <a:cubicBezTo>
                    <a:pt x="1551" y="398"/>
                    <a:pt x="1247" y="33"/>
                    <a:pt x="821" y="3"/>
                  </a:cubicBezTo>
                  <a:cubicBezTo>
                    <a:pt x="804" y="2"/>
                    <a:pt x="788" y="1"/>
                    <a:pt x="7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0"/>
            <p:cNvSpPr/>
            <p:nvPr/>
          </p:nvSpPr>
          <p:spPr>
            <a:xfrm>
              <a:off x="7292827" y="2742223"/>
              <a:ext cx="54366" cy="52368"/>
            </a:xfrm>
            <a:custGeom>
              <a:avLst/>
              <a:gdLst/>
              <a:ahLst/>
              <a:cxnLst/>
              <a:rect l="l" t="t" r="r" b="b"/>
              <a:pathLst>
                <a:path w="1551" h="1494" extrusionOk="0">
                  <a:moveTo>
                    <a:pt x="763" y="0"/>
                  </a:moveTo>
                  <a:cubicBezTo>
                    <a:pt x="363" y="0"/>
                    <a:pt x="31" y="295"/>
                    <a:pt x="31" y="701"/>
                  </a:cubicBezTo>
                  <a:cubicBezTo>
                    <a:pt x="1" y="1127"/>
                    <a:pt x="305" y="1461"/>
                    <a:pt x="730" y="1492"/>
                  </a:cubicBezTo>
                  <a:cubicBezTo>
                    <a:pt x="750" y="1493"/>
                    <a:pt x="769" y="1494"/>
                    <a:pt x="789" y="1494"/>
                  </a:cubicBezTo>
                  <a:cubicBezTo>
                    <a:pt x="1186" y="1494"/>
                    <a:pt x="1492" y="1198"/>
                    <a:pt x="1521" y="793"/>
                  </a:cubicBezTo>
                  <a:cubicBezTo>
                    <a:pt x="1551" y="367"/>
                    <a:pt x="1217" y="33"/>
                    <a:pt x="822" y="2"/>
                  </a:cubicBezTo>
                  <a:cubicBezTo>
                    <a:pt x="802" y="1"/>
                    <a:pt x="782" y="0"/>
                    <a:pt x="7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7194820" y="2741136"/>
              <a:ext cx="54366" cy="52403"/>
            </a:xfrm>
            <a:custGeom>
              <a:avLst/>
              <a:gdLst/>
              <a:ahLst/>
              <a:cxnLst/>
              <a:rect l="l" t="t" r="r" b="b"/>
              <a:pathLst>
                <a:path w="1551" h="1495" extrusionOk="0">
                  <a:moveTo>
                    <a:pt x="767" y="1"/>
                  </a:moveTo>
                  <a:cubicBezTo>
                    <a:pt x="365" y="1"/>
                    <a:pt x="31" y="324"/>
                    <a:pt x="31" y="702"/>
                  </a:cubicBezTo>
                  <a:cubicBezTo>
                    <a:pt x="0" y="1127"/>
                    <a:pt x="304" y="1492"/>
                    <a:pt x="730" y="1492"/>
                  </a:cubicBezTo>
                  <a:cubicBezTo>
                    <a:pt x="748" y="1494"/>
                    <a:pt x="766" y="1494"/>
                    <a:pt x="784" y="1494"/>
                  </a:cubicBezTo>
                  <a:cubicBezTo>
                    <a:pt x="1158" y="1494"/>
                    <a:pt x="1491" y="1199"/>
                    <a:pt x="1520" y="793"/>
                  </a:cubicBezTo>
                  <a:cubicBezTo>
                    <a:pt x="1551" y="368"/>
                    <a:pt x="1216" y="33"/>
                    <a:pt x="821" y="3"/>
                  </a:cubicBezTo>
                  <a:cubicBezTo>
                    <a:pt x="803" y="2"/>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7095727" y="2737946"/>
              <a:ext cx="54366" cy="52403"/>
            </a:xfrm>
            <a:custGeom>
              <a:avLst/>
              <a:gdLst/>
              <a:ahLst/>
              <a:cxnLst/>
              <a:rect l="l" t="t" r="r" b="b"/>
              <a:pathLst>
                <a:path w="1551" h="1495" extrusionOk="0">
                  <a:moveTo>
                    <a:pt x="767" y="1"/>
                  </a:moveTo>
                  <a:cubicBezTo>
                    <a:pt x="365" y="1"/>
                    <a:pt x="31" y="323"/>
                    <a:pt x="31" y="702"/>
                  </a:cubicBezTo>
                  <a:cubicBezTo>
                    <a:pt x="1" y="1127"/>
                    <a:pt x="305" y="1492"/>
                    <a:pt x="730" y="1492"/>
                  </a:cubicBezTo>
                  <a:cubicBezTo>
                    <a:pt x="750" y="1493"/>
                    <a:pt x="769" y="1494"/>
                    <a:pt x="788" y="1494"/>
                  </a:cubicBezTo>
                  <a:cubicBezTo>
                    <a:pt x="1186" y="1494"/>
                    <a:pt x="1491" y="1199"/>
                    <a:pt x="1520" y="793"/>
                  </a:cubicBezTo>
                  <a:cubicBezTo>
                    <a:pt x="1551" y="398"/>
                    <a:pt x="1216" y="33"/>
                    <a:pt x="821" y="3"/>
                  </a:cubicBezTo>
                  <a:cubicBezTo>
                    <a:pt x="803" y="1"/>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6997720" y="2732618"/>
              <a:ext cx="54366" cy="52403"/>
            </a:xfrm>
            <a:custGeom>
              <a:avLst/>
              <a:gdLst/>
              <a:ahLst/>
              <a:cxnLst/>
              <a:rect l="l" t="t" r="r" b="b"/>
              <a:pathLst>
                <a:path w="1551" h="1495" extrusionOk="0">
                  <a:moveTo>
                    <a:pt x="767" y="1"/>
                  </a:moveTo>
                  <a:cubicBezTo>
                    <a:pt x="368" y="1"/>
                    <a:pt x="60" y="323"/>
                    <a:pt x="31" y="702"/>
                  </a:cubicBezTo>
                  <a:cubicBezTo>
                    <a:pt x="0" y="1127"/>
                    <a:pt x="304" y="1492"/>
                    <a:pt x="730" y="1492"/>
                  </a:cubicBezTo>
                  <a:cubicBezTo>
                    <a:pt x="749" y="1493"/>
                    <a:pt x="769" y="1494"/>
                    <a:pt x="788" y="1494"/>
                  </a:cubicBezTo>
                  <a:cubicBezTo>
                    <a:pt x="1185" y="1494"/>
                    <a:pt x="1491" y="1199"/>
                    <a:pt x="1520" y="793"/>
                  </a:cubicBezTo>
                  <a:cubicBezTo>
                    <a:pt x="1550" y="367"/>
                    <a:pt x="1246" y="33"/>
                    <a:pt x="821" y="3"/>
                  </a:cubicBezTo>
                  <a:cubicBezTo>
                    <a:pt x="803" y="1"/>
                    <a:pt x="785" y="1"/>
                    <a:pt x="76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6951906" y="2739103"/>
              <a:ext cx="2138" cy="14932"/>
            </a:xfrm>
            <a:custGeom>
              <a:avLst/>
              <a:gdLst/>
              <a:ahLst/>
              <a:cxnLst/>
              <a:rect l="l" t="t" r="r" b="b"/>
              <a:pathLst>
                <a:path w="61" h="426" extrusionOk="0">
                  <a:moveTo>
                    <a:pt x="0" y="0"/>
                  </a:moveTo>
                  <a:cubicBezTo>
                    <a:pt x="0" y="91"/>
                    <a:pt x="0" y="213"/>
                    <a:pt x="31" y="304"/>
                  </a:cubicBezTo>
                  <a:cubicBezTo>
                    <a:pt x="31" y="365"/>
                    <a:pt x="31" y="395"/>
                    <a:pt x="61" y="426"/>
                  </a:cubicBezTo>
                  <a:cubicBezTo>
                    <a:pt x="61" y="395"/>
                    <a:pt x="61" y="395"/>
                    <a:pt x="61" y="365"/>
                  </a:cubicBezTo>
                  <a:cubicBezTo>
                    <a:pt x="61" y="243"/>
                    <a:pt x="31" y="91"/>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7498480" y="2866869"/>
              <a:ext cx="28778" cy="52298"/>
            </a:xfrm>
            <a:custGeom>
              <a:avLst/>
              <a:gdLst/>
              <a:ahLst/>
              <a:cxnLst/>
              <a:rect l="l" t="t" r="r" b="b"/>
              <a:pathLst>
                <a:path w="821" h="1492" extrusionOk="0">
                  <a:moveTo>
                    <a:pt x="766" y="0"/>
                  </a:moveTo>
                  <a:cubicBezTo>
                    <a:pt x="395" y="0"/>
                    <a:pt x="89" y="294"/>
                    <a:pt x="31" y="671"/>
                  </a:cubicBezTo>
                  <a:cubicBezTo>
                    <a:pt x="0" y="1097"/>
                    <a:pt x="304" y="1462"/>
                    <a:pt x="730" y="1492"/>
                  </a:cubicBezTo>
                  <a:lnTo>
                    <a:pt x="760" y="1492"/>
                  </a:lnTo>
                  <a:cubicBezTo>
                    <a:pt x="760" y="975"/>
                    <a:pt x="790" y="489"/>
                    <a:pt x="821" y="33"/>
                  </a:cubicBezTo>
                  <a:cubicBezTo>
                    <a:pt x="821" y="3"/>
                    <a:pt x="821" y="3"/>
                    <a:pt x="821" y="3"/>
                  </a:cubicBezTo>
                  <a:cubicBezTo>
                    <a:pt x="803" y="1"/>
                    <a:pt x="784" y="0"/>
                    <a:pt x="7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7405766" y="2865818"/>
              <a:ext cx="55453" cy="52368"/>
            </a:xfrm>
            <a:custGeom>
              <a:avLst/>
              <a:gdLst/>
              <a:ahLst/>
              <a:cxnLst/>
              <a:rect l="l" t="t" r="r" b="b"/>
              <a:pathLst>
                <a:path w="1582" h="1494" extrusionOk="0">
                  <a:moveTo>
                    <a:pt x="793" y="0"/>
                  </a:moveTo>
                  <a:cubicBezTo>
                    <a:pt x="393" y="0"/>
                    <a:pt x="60" y="294"/>
                    <a:pt x="31" y="671"/>
                  </a:cubicBezTo>
                  <a:cubicBezTo>
                    <a:pt x="1" y="1096"/>
                    <a:pt x="305" y="1461"/>
                    <a:pt x="730" y="1492"/>
                  </a:cubicBezTo>
                  <a:cubicBezTo>
                    <a:pt x="749" y="1493"/>
                    <a:pt x="767" y="1494"/>
                    <a:pt x="785" y="1494"/>
                  </a:cubicBezTo>
                  <a:cubicBezTo>
                    <a:pt x="1158" y="1494"/>
                    <a:pt x="1493" y="1200"/>
                    <a:pt x="1551" y="823"/>
                  </a:cubicBezTo>
                  <a:cubicBezTo>
                    <a:pt x="1581" y="397"/>
                    <a:pt x="1277" y="33"/>
                    <a:pt x="852" y="2"/>
                  </a:cubicBezTo>
                  <a:cubicBezTo>
                    <a:pt x="832" y="1"/>
                    <a:pt x="813"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7307759" y="2863680"/>
              <a:ext cx="55418" cy="52579"/>
            </a:xfrm>
            <a:custGeom>
              <a:avLst/>
              <a:gdLst/>
              <a:ahLst/>
              <a:cxnLst/>
              <a:rect l="l" t="t" r="r" b="b"/>
              <a:pathLst>
                <a:path w="1581" h="1500" extrusionOk="0">
                  <a:moveTo>
                    <a:pt x="823" y="0"/>
                  </a:moveTo>
                  <a:cubicBezTo>
                    <a:pt x="423" y="0"/>
                    <a:pt x="90" y="294"/>
                    <a:pt x="61" y="671"/>
                  </a:cubicBezTo>
                  <a:cubicBezTo>
                    <a:pt x="0" y="1097"/>
                    <a:pt x="335" y="1461"/>
                    <a:pt x="730" y="1492"/>
                  </a:cubicBezTo>
                  <a:cubicBezTo>
                    <a:pt x="766" y="1497"/>
                    <a:pt x="802" y="1499"/>
                    <a:pt x="838" y="1499"/>
                  </a:cubicBezTo>
                  <a:cubicBezTo>
                    <a:pt x="1216" y="1499"/>
                    <a:pt x="1523" y="1212"/>
                    <a:pt x="1551" y="823"/>
                  </a:cubicBezTo>
                  <a:cubicBezTo>
                    <a:pt x="1581" y="397"/>
                    <a:pt x="1277" y="33"/>
                    <a:pt x="882" y="2"/>
                  </a:cubicBezTo>
                  <a:cubicBezTo>
                    <a:pt x="862" y="1"/>
                    <a:pt x="843" y="0"/>
                    <a:pt x="8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7207614" y="2860490"/>
              <a:ext cx="55418" cy="52368"/>
            </a:xfrm>
            <a:custGeom>
              <a:avLst/>
              <a:gdLst/>
              <a:ahLst/>
              <a:cxnLst/>
              <a:rect l="l" t="t" r="r" b="b"/>
              <a:pathLst>
                <a:path w="1581" h="1494" extrusionOk="0">
                  <a:moveTo>
                    <a:pt x="793" y="0"/>
                  </a:moveTo>
                  <a:cubicBezTo>
                    <a:pt x="393" y="0"/>
                    <a:pt x="60" y="294"/>
                    <a:pt x="31" y="671"/>
                  </a:cubicBezTo>
                  <a:cubicBezTo>
                    <a:pt x="0" y="1096"/>
                    <a:pt x="304" y="1461"/>
                    <a:pt x="730" y="1492"/>
                  </a:cubicBezTo>
                  <a:cubicBezTo>
                    <a:pt x="748" y="1493"/>
                    <a:pt x="766" y="1494"/>
                    <a:pt x="784" y="1494"/>
                  </a:cubicBezTo>
                  <a:cubicBezTo>
                    <a:pt x="1158" y="1494"/>
                    <a:pt x="1492" y="1200"/>
                    <a:pt x="1550" y="823"/>
                  </a:cubicBezTo>
                  <a:cubicBezTo>
                    <a:pt x="1581" y="397"/>
                    <a:pt x="1277" y="33"/>
                    <a:pt x="851" y="2"/>
                  </a:cubicBezTo>
                  <a:cubicBezTo>
                    <a:pt x="832" y="1"/>
                    <a:pt x="812"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7107434" y="2855162"/>
              <a:ext cx="55453" cy="53455"/>
            </a:xfrm>
            <a:custGeom>
              <a:avLst/>
              <a:gdLst/>
              <a:ahLst/>
              <a:cxnLst/>
              <a:rect l="l" t="t" r="r" b="b"/>
              <a:pathLst>
                <a:path w="1582" h="1525" extrusionOk="0">
                  <a:moveTo>
                    <a:pt x="794" y="0"/>
                  </a:moveTo>
                  <a:cubicBezTo>
                    <a:pt x="394" y="0"/>
                    <a:pt x="60" y="295"/>
                    <a:pt x="31" y="701"/>
                  </a:cubicBezTo>
                  <a:cubicBezTo>
                    <a:pt x="1" y="1127"/>
                    <a:pt x="305" y="1492"/>
                    <a:pt x="730" y="1522"/>
                  </a:cubicBezTo>
                  <a:cubicBezTo>
                    <a:pt x="749" y="1523"/>
                    <a:pt x="767" y="1524"/>
                    <a:pt x="785" y="1524"/>
                  </a:cubicBezTo>
                  <a:cubicBezTo>
                    <a:pt x="1159" y="1524"/>
                    <a:pt x="1492" y="1229"/>
                    <a:pt x="1521" y="823"/>
                  </a:cubicBezTo>
                  <a:cubicBezTo>
                    <a:pt x="1582" y="428"/>
                    <a:pt x="1278" y="63"/>
                    <a:pt x="852" y="2"/>
                  </a:cubicBezTo>
                  <a:cubicBezTo>
                    <a:pt x="832" y="1"/>
                    <a:pt x="813" y="0"/>
                    <a:pt x="7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7015807" y="2847766"/>
              <a:ext cx="46935" cy="53385"/>
            </a:xfrm>
            <a:custGeom>
              <a:avLst/>
              <a:gdLst/>
              <a:ahLst/>
              <a:cxnLst/>
              <a:rect l="l" t="t" r="r" b="b"/>
              <a:pathLst>
                <a:path w="1339" h="1523" extrusionOk="0">
                  <a:moveTo>
                    <a:pt x="609" y="0"/>
                  </a:moveTo>
                  <a:cubicBezTo>
                    <a:pt x="366" y="0"/>
                    <a:pt x="153" y="61"/>
                    <a:pt x="1" y="244"/>
                  </a:cubicBezTo>
                  <a:cubicBezTo>
                    <a:pt x="62" y="304"/>
                    <a:pt x="123" y="335"/>
                    <a:pt x="153" y="365"/>
                  </a:cubicBezTo>
                  <a:cubicBezTo>
                    <a:pt x="244" y="456"/>
                    <a:pt x="274" y="487"/>
                    <a:pt x="274" y="487"/>
                  </a:cubicBezTo>
                  <a:lnTo>
                    <a:pt x="274" y="517"/>
                  </a:lnTo>
                  <a:cubicBezTo>
                    <a:pt x="274" y="578"/>
                    <a:pt x="274" y="608"/>
                    <a:pt x="274" y="669"/>
                  </a:cubicBezTo>
                  <a:cubicBezTo>
                    <a:pt x="274" y="882"/>
                    <a:pt x="244" y="1125"/>
                    <a:pt x="214" y="1429"/>
                  </a:cubicBezTo>
                  <a:cubicBezTo>
                    <a:pt x="305" y="1490"/>
                    <a:pt x="396" y="1490"/>
                    <a:pt x="487" y="1520"/>
                  </a:cubicBezTo>
                  <a:cubicBezTo>
                    <a:pt x="505" y="1522"/>
                    <a:pt x="524" y="1522"/>
                    <a:pt x="542" y="1522"/>
                  </a:cubicBezTo>
                  <a:cubicBezTo>
                    <a:pt x="915" y="1522"/>
                    <a:pt x="1250" y="1227"/>
                    <a:pt x="1308" y="821"/>
                  </a:cubicBezTo>
                  <a:cubicBezTo>
                    <a:pt x="1338" y="426"/>
                    <a:pt x="1034" y="61"/>
                    <a:pt x="60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6955096" y="3980312"/>
              <a:ext cx="183290" cy="160926"/>
            </a:xfrm>
            <a:custGeom>
              <a:avLst/>
              <a:gdLst/>
              <a:ahLst/>
              <a:cxnLst/>
              <a:rect l="l" t="t" r="r" b="b"/>
              <a:pathLst>
                <a:path w="5229" h="4591" extrusionOk="0">
                  <a:moveTo>
                    <a:pt x="0" y="1"/>
                  </a:moveTo>
                  <a:lnTo>
                    <a:pt x="2037" y="4591"/>
                  </a:lnTo>
                  <a:lnTo>
                    <a:pt x="5228" y="4378"/>
                  </a:lnTo>
                  <a:lnTo>
                    <a:pt x="41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6737736" y="4116771"/>
              <a:ext cx="433670" cy="208808"/>
            </a:xfrm>
            <a:custGeom>
              <a:avLst/>
              <a:gdLst/>
              <a:ahLst/>
              <a:cxnLst/>
              <a:rect l="l" t="t" r="r" b="b"/>
              <a:pathLst>
                <a:path w="12372" h="5957" extrusionOk="0">
                  <a:moveTo>
                    <a:pt x="8019" y="0"/>
                  </a:moveTo>
                  <a:cubicBezTo>
                    <a:pt x="7878" y="0"/>
                    <a:pt x="7747" y="34"/>
                    <a:pt x="7630" y="120"/>
                  </a:cubicBezTo>
                  <a:cubicBezTo>
                    <a:pt x="7630" y="120"/>
                    <a:pt x="7296" y="363"/>
                    <a:pt x="6353" y="1245"/>
                  </a:cubicBezTo>
                  <a:cubicBezTo>
                    <a:pt x="5411" y="2096"/>
                    <a:pt x="3800" y="2704"/>
                    <a:pt x="2432" y="3281"/>
                  </a:cubicBezTo>
                  <a:cubicBezTo>
                    <a:pt x="639" y="4041"/>
                    <a:pt x="153" y="4801"/>
                    <a:pt x="61" y="5318"/>
                  </a:cubicBezTo>
                  <a:cubicBezTo>
                    <a:pt x="1" y="5713"/>
                    <a:pt x="183" y="5956"/>
                    <a:pt x="183" y="5956"/>
                  </a:cubicBezTo>
                  <a:lnTo>
                    <a:pt x="12159" y="5835"/>
                  </a:lnTo>
                  <a:cubicBezTo>
                    <a:pt x="12250" y="5652"/>
                    <a:pt x="12281" y="5439"/>
                    <a:pt x="12311" y="5166"/>
                  </a:cubicBezTo>
                  <a:cubicBezTo>
                    <a:pt x="12372" y="4132"/>
                    <a:pt x="12007" y="2521"/>
                    <a:pt x="11855" y="1518"/>
                  </a:cubicBezTo>
                  <a:cubicBezTo>
                    <a:pt x="11825" y="1397"/>
                    <a:pt x="11825" y="1275"/>
                    <a:pt x="11794" y="1184"/>
                  </a:cubicBezTo>
                  <a:cubicBezTo>
                    <a:pt x="11764" y="1002"/>
                    <a:pt x="11764" y="880"/>
                    <a:pt x="11764" y="758"/>
                  </a:cubicBezTo>
                  <a:cubicBezTo>
                    <a:pt x="11742" y="160"/>
                    <a:pt x="11347" y="79"/>
                    <a:pt x="11136" y="79"/>
                  </a:cubicBezTo>
                  <a:cubicBezTo>
                    <a:pt x="11057" y="79"/>
                    <a:pt x="11004" y="90"/>
                    <a:pt x="11004" y="90"/>
                  </a:cubicBezTo>
                  <a:cubicBezTo>
                    <a:pt x="10686" y="416"/>
                    <a:pt x="10352" y="528"/>
                    <a:pt x="10019" y="528"/>
                  </a:cubicBezTo>
                  <a:cubicBezTo>
                    <a:pt x="9296" y="528"/>
                    <a:pt x="8575" y="0"/>
                    <a:pt x="80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6580070" y="3105612"/>
              <a:ext cx="652082" cy="932291"/>
            </a:xfrm>
            <a:custGeom>
              <a:avLst/>
              <a:gdLst/>
              <a:ahLst/>
              <a:cxnLst/>
              <a:rect l="l" t="t" r="r" b="b"/>
              <a:pathLst>
                <a:path w="18603" h="26597" extrusionOk="0">
                  <a:moveTo>
                    <a:pt x="10395" y="0"/>
                  </a:moveTo>
                  <a:cubicBezTo>
                    <a:pt x="10395" y="0"/>
                    <a:pt x="0" y="3556"/>
                    <a:pt x="578" y="8207"/>
                  </a:cubicBezTo>
                  <a:cubicBezTo>
                    <a:pt x="1155" y="12827"/>
                    <a:pt x="11247" y="26596"/>
                    <a:pt x="11247" y="26596"/>
                  </a:cubicBezTo>
                  <a:lnTo>
                    <a:pt x="15320" y="25867"/>
                  </a:lnTo>
                  <a:lnTo>
                    <a:pt x="13313" y="18329"/>
                  </a:lnTo>
                  <a:cubicBezTo>
                    <a:pt x="12128" y="14134"/>
                    <a:pt x="11642" y="11794"/>
                    <a:pt x="10091" y="9940"/>
                  </a:cubicBezTo>
                  <a:lnTo>
                    <a:pt x="18602" y="8632"/>
                  </a:lnTo>
                  <a:cubicBezTo>
                    <a:pt x="18602" y="8632"/>
                    <a:pt x="16657" y="122"/>
                    <a:pt x="10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6173040" y="3726742"/>
              <a:ext cx="191842" cy="213119"/>
            </a:xfrm>
            <a:custGeom>
              <a:avLst/>
              <a:gdLst/>
              <a:ahLst/>
              <a:cxnLst/>
              <a:rect l="l" t="t" r="r" b="b"/>
              <a:pathLst>
                <a:path w="5473" h="6080" extrusionOk="0">
                  <a:moveTo>
                    <a:pt x="2524" y="1"/>
                  </a:moveTo>
                  <a:lnTo>
                    <a:pt x="1" y="4165"/>
                  </a:lnTo>
                  <a:lnTo>
                    <a:pt x="2737" y="6080"/>
                  </a:lnTo>
                  <a:lnTo>
                    <a:pt x="5472" y="2767"/>
                  </a:lnTo>
                  <a:lnTo>
                    <a:pt x="252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5850241" y="3802806"/>
              <a:ext cx="446429" cy="297946"/>
            </a:xfrm>
            <a:custGeom>
              <a:avLst/>
              <a:gdLst/>
              <a:ahLst/>
              <a:cxnLst/>
              <a:rect l="l" t="t" r="r" b="b"/>
              <a:pathLst>
                <a:path w="12736" h="8500" extrusionOk="0">
                  <a:moveTo>
                    <a:pt x="1567" y="0"/>
                  </a:moveTo>
                  <a:cubicBezTo>
                    <a:pt x="937" y="0"/>
                    <a:pt x="561" y="162"/>
                    <a:pt x="334" y="354"/>
                  </a:cubicBezTo>
                  <a:cubicBezTo>
                    <a:pt x="30" y="627"/>
                    <a:pt x="0" y="931"/>
                    <a:pt x="0" y="931"/>
                  </a:cubicBezTo>
                  <a:lnTo>
                    <a:pt x="9301" y="8500"/>
                  </a:lnTo>
                  <a:cubicBezTo>
                    <a:pt x="9453" y="8439"/>
                    <a:pt x="9635" y="8287"/>
                    <a:pt x="9818" y="8074"/>
                  </a:cubicBezTo>
                  <a:cubicBezTo>
                    <a:pt x="10517" y="7345"/>
                    <a:pt x="11307" y="5886"/>
                    <a:pt x="11824" y="4974"/>
                  </a:cubicBezTo>
                  <a:cubicBezTo>
                    <a:pt x="11885" y="4883"/>
                    <a:pt x="11915" y="4791"/>
                    <a:pt x="11976" y="4700"/>
                  </a:cubicBezTo>
                  <a:cubicBezTo>
                    <a:pt x="12067" y="4548"/>
                    <a:pt x="12158" y="4427"/>
                    <a:pt x="12219" y="4366"/>
                  </a:cubicBezTo>
                  <a:cubicBezTo>
                    <a:pt x="12736" y="3697"/>
                    <a:pt x="12098" y="3363"/>
                    <a:pt x="12098" y="3363"/>
                  </a:cubicBezTo>
                  <a:cubicBezTo>
                    <a:pt x="12042" y="3368"/>
                    <a:pt x="11988" y="3370"/>
                    <a:pt x="11936" y="3370"/>
                  </a:cubicBezTo>
                  <a:cubicBezTo>
                    <a:pt x="10398" y="3370"/>
                    <a:pt x="10423" y="1263"/>
                    <a:pt x="9453" y="1205"/>
                  </a:cubicBezTo>
                  <a:cubicBezTo>
                    <a:pt x="9453" y="1205"/>
                    <a:pt x="9347" y="1197"/>
                    <a:pt x="9081" y="1197"/>
                  </a:cubicBezTo>
                  <a:cubicBezTo>
                    <a:pt x="8815" y="1197"/>
                    <a:pt x="8389" y="1205"/>
                    <a:pt x="7751" y="1235"/>
                  </a:cubicBezTo>
                  <a:cubicBezTo>
                    <a:pt x="7664" y="1241"/>
                    <a:pt x="7575" y="1244"/>
                    <a:pt x="7485" y="1244"/>
                  </a:cubicBezTo>
                  <a:cubicBezTo>
                    <a:pt x="6255" y="1244"/>
                    <a:pt x="4766" y="691"/>
                    <a:pt x="3435" y="323"/>
                  </a:cubicBezTo>
                  <a:cubicBezTo>
                    <a:pt x="2644" y="90"/>
                    <a:pt x="2035" y="0"/>
                    <a:pt x="1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6198628" y="3095412"/>
              <a:ext cx="1323302" cy="790118"/>
            </a:xfrm>
            <a:custGeom>
              <a:avLst/>
              <a:gdLst/>
              <a:ahLst/>
              <a:cxnLst/>
              <a:rect l="l" t="t" r="r" b="b"/>
              <a:pathLst>
                <a:path w="37752" h="22541" extrusionOk="0">
                  <a:moveTo>
                    <a:pt x="18651" y="0"/>
                  </a:moveTo>
                  <a:cubicBezTo>
                    <a:pt x="18297" y="0"/>
                    <a:pt x="17956" y="6"/>
                    <a:pt x="17630" y="18"/>
                  </a:cubicBezTo>
                  <a:cubicBezTo>
                    <a:pt x="17174" y="18"/>
                    <a:pt x="16748" y="48"/>
                    <a:pt x="16353" y="78"/>
                  </a:cubicBezTo>
                  <a:cubicBezTo>
                    <a:pt x="15715" y="170"/>
                    <a:pt x="15168" y="261"/>
                    <a:pt x="14742" y="413"/>
                  </a:cubicBezTo>
                  <a:cubicBezTo>
                    <a:pt x="13891" y="717"/>
                    <a:pt x="12858" y="1598"/>
                    <a:pt x="11703" y="2844"/>
                  </a:cubicBezTo>
                  <a:lnTo>
                    <a:pt x="11551" y="2996"/>
                  </a:lnTo>
                  <a:cubicBezTo>
                    <a:pt x="6627" y="8437"/>
                    <a:pt x="0" y="20261"/>
                    <a:pt x="0" y="20261"/>
                  </a:cubicBezTo>
                  <a:lnTo>
                    <a:pt x="3557" y="22541"/>
                  </a:lnTo>
                  <a:cubicBezTo>
                    <a:pt x="3557" y="22541"/>
                    <a:pt x="6353" y="19957"/>
                    <a:pt x="9818" y="16887"/>
                  </a:cubicBezTo>
                  <a:cubicBezTo>
                    <a:pt x="13253" y="13817"/>
                    <a:pt x="16475" y="10231"/>
                    <a:pt x="17812" y="7495"/>
                  </a:cubicBezTo>
                  <a:cubicBezTo>
                    <a:pt x="17812" y="7495"/>
                    <a:pt x="25870" y="10983"/>
                    <a:pt x="31544" y="10983"/>
                  </a:cubicBezTo>
                  <a:cubicBezTo>
                    <a:pt x="32248" y="10983"/>
                    <a:pt x="32916" y="10929"/>
                    <a:pt x="33527" y="10808"/>
                  </a:cubicBezTo>
                  <a:cubicBezTo>
                    <a:pt x="35807" y="10352"/>
                    <a:pt x="36840" y="8772"/>
                    <a:pt x="37266" y="7069"/>
                  </a:cubicBezTo>
                  <a:cubicBezTo>
                    <a:pt x="37326" y="6826"/>
                    <a:pt x="37387" y="6583"/>
                    <a:pt x="37418" y="6340"/>
                  </a:cubicBezTo>
                  <a:cubicBezTo>
                    <a:pt x="37752" y="4212"/>
                    <a:pt x="37266" y="2145"/>
                    <a:pt x="37266" y="2145"/>
                  </a:cubicBezTo>
                  <a:cubicBezTo>
                    <a:pt x="37266" y="2145"/>
                    <a:pt x="25549" y="0"/>
                    <a:pt x="186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7211856" y="1555380"/>
              <a:ext cx="372959" cy="374922"/>
            </a:xfrm>
            <a:custGeom>
              <a:avLst/>
              <a:gdLst/>
              <a:ahLst/>
              <a:cxnLst/>
              <a:rect l="l" t="t" r="r" b="b"/>
              <a:pathLst>
                <a:path w="10640" h="10696" extrusionOk="0">
                  <a:moveTo>
                    <a:pt x="6234" y="0"/>
                  </a:moveTo>
                  <a:cubicBezTo>
                    <a:pt x="6223" y="0"/>
                    <a:pt x="6212" y="0"/>
                    <a:pt x="6201" y="1"/>
                  </a:cubicBezTo>
                  <a:cubicBezTo>
                    <a:pt x="4894" y="31"/>
                    <a:pt x="4165" y="1794"/>
                    <a:pt x="4165" y="1794"/>
                  </a:cubicBezTo>
                  <a:cubicBezTo>
                    <a:pt x="4165" y="1794"/>
                    <a:pt x="3894" y="1687"/>
                    <a:pt x="3501" y="1687"/>
                  </a:cubicBezTo>
                  <a:cubicBezTo>
                    <a:pt x="3138" y="1687"/>
                    <a:pt x="2672" y="1778"/>
                    <a:pt x="2220" y="2128"/>
                  </a:cubicBezTo>
                  <a:cubicBezTo>
                    <a:pt x="1277" y="2888"/>
                    <a:pt x="2128" y="4742"/>
                    <a:pt x="2128" y="4742"/>
                  </a:cubicBezTo>
                  <a:cubicBezTo>
                    <a:pt x="2128" y="4742"/>
                    <a:pt x="1922" y="4675"/>
                    <a:pt x="1638" y="4675"/>
                  </a:cubicBezTo>
                  <a:cubicBezTo>
                    <a:pt x="1259" y="4675"/>
                    <a:pt x="743" y="4794"/>
                    <a:pt x="396" y="5350"/>
                  </a:cubicBezTo>
                  <a:cubicBezTo>
                    <a:pt x="1" y="5958"/>
                    <a:pt x="730" y="6840"/>
                    <a:pt x="1338" y="7387"/>
                  </a:cubicBezTo>
                  <a:cubicBezTo>
                    <a:pt x="1703" y="7691"/>
                    <a:pt x="2615" y="8390"/>
                    <a:pt x="2615" y="8390"/>
                  </a:cubicBezTo>
                  <a:lnTo>
                    <a:pt x="3922" y="9089"/>
                  </a:lnTo>
                  <a:lnTo>
                    <a:pt x="5016" y="9818"/>
                  </a:lnTo>
                  <a:cubicBezTo>
                    <a:pt x="5016" y="9818"/>
                    <a:pt x="7218" y="10695"/>
                    <a:pt x="8349" y="10695"/>
                  </a:cubicBezTo>
                  <a:cubicBezTo>
                    <a:pt x="8599" y="10695"/>
                    <a:pt x="8797" y="10652"/>
                    <a:pt x="8907" y="10548"/>
                  </a:cubicBezTo>
                  <a:cubicBezTo>
                    <a:pt x="9271" y="10214"/>
                    <a:pt x="9150" y="9666"/>
                    <a:pt x="8998" y="9332"/>
                  </a:cubicBezTo>
                  <a:cubicBezTo>
                    <a:pt x="8907" y="9119"/>
                    <a:pt x="8816" y="8967"/>
                    <a:pt x="8815" y="8967"/>
                  </a:cubicBezTo>
                  <a:lnTo>
                    <a:pt x="8815" y="8967"/>
                  </a:lnTo>
                  <a:cubicBezTo>
                    <a:pt x="8816" y="8967"/>
                    <a:pt x="8907" y="8998"/>
                    <a:pt x="9028" y="8998"/>
                  </a:cubicBezTo>
                  <a:cubicBezTo>
                    <a:pt x="9072" y="9002"/>
                    <a:pt x="9122" y="9005"/>
                    <a:pt x="9176" y="9005"/>
                  </a:cubicBezTo>
                  <a:cubicBezTo>
                    <a:pt x="9492" y="9005"/>
                    <a:pt x="9941" y="8896"/>
                    <a:pt x="10123" y="8299"/>
                  </a:cubicBezTo>
                  <a:cubicBezTo>
                    <a:pt x="10396" y="7326"/>
                    <a:pt x="9059" y="6414"/>
                    <a:pt x="9059" y="6414"/>
                  </a:cubicBezTo>
                  <a:cubicBezTo>
                    <a:pt x="9059" y="6414"/>
                    <a:pt x="10001" y="6292"/>
                    <a:pt x="10305" y="5472"/>
                  </a:cubicBezTo>
                  <a:cubicBezTo>
                    <a:pt x="10639" y="4621"/>
                    <a:pt x="8815" y="3405"/>
                    <a:pt x="8815" y="3405"/>
                  </a:cubicBezTo>
                  <a:cubicBezTo>
                    <a:pt x="8815" y="3405"/>
                    <a:pt x="9363" y="3223"/>
                    <a:pt x="8967" y="2280"/>
                  </a:cubicBezTo>
                  <a:cubicBezTo>
                    <a:pt x="8748" y="1774"/>
                    <a:pt x="8331" y="1661"/>
                    <a:pt x="8005" y="1661"/>
                  </a:cubicBezTo>
                  <a:cubicBezTo>
                    <a:pt x="7743" y="1661"/>
                    <a:pt x="7539" y="1733"/>
                    <a:pt x="7539" y="1733"/>
                  </a:cubicBezTo>
                  <a:cubicBezTo>
                    <a:pt x="7539" y="1733"/>
                    <a:pt x="7479" y="0"/>
                    <a:pt x="62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7294965" y="1849436"/>
              <a:ext cx="92749" cy="68247"/>
            </a:xfrm>
            <a:custGeom>
              <a:avLst/>
              <a:gdLst/>
              <a:ahLst/>
              <a:cxnLst/>
              <a:rect l="l" t="t" r="r" b="b"/>
              <a:pathLst>
                <a:path w="2646" h="1947" extrusionOk="0">
                  <a:moveTo>
                    <a:pt x="244" y="1"/>
                  </a:moveTo>
                  <a:cubicBezTo>
                    <a:pt x="1" y="274"/>
                    <a:pt x="244" y="700"/>
                    <a:pt x="244" y="700"/>
                  </a:cubicBezTo>
                  <a:cubicBezTo>
                    <a:pt x="1551" y="1065"/>
                    <a:pt x="1946" y="1946"/>
                    <a:pt x="1946" y="1946"/>
                  </a:cubicBezTo>
                  <a:cubicBezTo>
                    <a:pt x="2493" y="1764"/>
                    <a:pt x="2645" y="1429"/>
                    <a:pt x="2645" y="1429"/>
                  </a:cubicBezTo>
                  <a:cubicBezTo>
                    <a:pt x="1916" y="153"/>
                    <a:pt x="244" y="1"/>
                    <a:pt x="2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7022222" y="1857007"/>
              <a:ext cx="400650" cy="336609"/>
            </a:xfrm>
            <a:custGeom>
              <a:avLst/>
              <a:gdLst/>
              <a:ahLst/>
              <a:cxnLst/>
              <a:rect l="l" t="t" r="r" b="b"/>
              <a:pathLst>
                <a:path w="11430" h="9603" extrusionOk="0">
                  <a:moveTo>
                    <a:pt x="7096" y="1"/>
                  </a:moveTo>
                  <a:cubicBezTo>
                    <a:pt x="6434" y="1"/>
                    <a:pt x="5618" y="111"/>
                    <a:pt x="4590" y="362"/>
                  </a:cubicBezTo>
                  <a:cubicBezTo>
                    <a:pt x="1459" y="1122"/>
                    <a:pt x="0" y="3675"/>
                    <a:pt x="760" y="6198"/>
                  </a:cubicBezTo>
                  <a:cubicBezTo>
                    <a:pt x="1216" y="7718"/>
                    <a:pt x="2341" y="7870"/>
                    <a:pt x="2341" y="7870"/>
                  </a:cubicBezTo>
                  <a:lnTo>
                    <a:pt x="8511" y="9603"/>
                  </a:lnTo>
                  <a:cubicBezTo>
                    <a:pt x="8511" y="9603"/>
                    <a:pt x="10092" y="8873"/>
                    <a:pt x="10760" y="7505"/>
                  </a:cubicBezTo>
                  <a:cubicBezTo>
                    <a:pt x="11429" y="6107"/>
                    <a:pt x="11399" y="3675"/>
                    <a:pt x="10426" y="2125"/>
                  </a:cubicBezTo>
                  <a:cubicBezTo>
                    <a:pt x="9674" y="986"/>
                    <a:pt x="9076" y="1"/>
                    <a:pt x="70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6899678" y="2356820"/>
              <a:ext cx="737329" cy="665962"/>
            </a:xfrm>
            <a:custGeom>
              <a:avLst/>
              <a:gdLst/>
              <a:ahLst/>
              <a:cxnLst/>
              <a:rect l="l" t="t" r="r" b="b"/>
              <a:pathLst>
                <a:path w="21035" h="18999" extrusionOk="0">
                  <a:moveTo>
                    <a:pt x="18580" y="1"/>
                  </a:moveTo>
                  <a:cubicBezTo>
                    <a:pt x="17464" y="1"/>
                    <a:pt x="16490" y="834"/>
                    <a:pt x="16323" y="1970"/>
                  </a:cubicBezTo>
                  <a:cubicBezTo>
                    <a:pt x="16323" y="2000"/>
                    <a:pt x="16323" y="2031"/>
                    <a:pt x="16323" y="2061"/>
                  </a:cubicBezTo>
                  <a:lnTo>
                    <a:pt x="16323" y="2091"/>
                  </a:lnTo>
                  <a:lnTo>
                    <a:pt x="16293" y="2486"/>
                  </a:lnTo>
                  <a:lnTo>
                    <a:pt x="16263" y="2912"/>
                  </a:lnTo>
                  <a:lnTo>
                    <a:pt x="16171" y="3733"/>
                  </a:lnTo>
                  <a:cubicBezTo>
                    <a:pt x="16111" y="4280"/>
                    <a:pt x="16050" y="4827"/>
                    <a:pt x="15959" y="5374"/>
                  </a:cubicBezTo>
                  <a:cubicBezTo>
                    <a:pt x="15837" y="6468"/>
                    <a:pt x="15655" y="7563"/>
                    <a:pt x="15472" y="8657"/>
                  </a:cubicBezTo>
                  <a:cubicBezTo>
                    <a:pt x="15381" y="9174"/>
                    <a:pt x="15290" y="9721"/>
                    <a:pt x="15168" y="10237"/>
                  </a:cubicBezTo>
                  <a:cubicBezTo>
                    <a:pt x="15077" y="10754"/>
                    <a:pt x="14925" y="11271"/>
                    <a:pt x="14804" y="11757"/>
                  </a:cubicBezTo>
                  <a:cubicBezTo>
                    <a:pt x="14743" y="12000"/>
                    <a:pt x="14652" y="12213"/>
                    <a:pt x="14591" y="12456"/>
                  </a:cubicBezTo>
                  <a:cubicBezTo>
                    <a:pt x="14500" y="12669"/>
                    <a:pt x="14439" y="12851"/>
                    <a:pt x="14348" y="13003"/>
                  </a:cubicBezTo>
                  <a:cubicBezTo>
                    <a:pt x="14317" y="13064"/>
                    <a:pt x="14287" y="13125"/>
                    <a:pt x="14287" y="13155"/>
                  </a:cubicBezTo>
                  <a:cubicBezTo>
                    <a:pt x="14226" y="13216"/>
                    <a:pt x="14135" y="13307"/>
                    <a:pt x="14013" y="13368"/>
                  </a:cubicBezTo>
                  <a:cubicBezTo>
                    <a:pt x="13740" y="13550"/>
                    <a:pt x="13375" y="13702"/>
                    <a:pt x="12949" y="13854"/>
                  </a:cubicBezTo>
                  <a:cubicBezTo>
                    <a:pt x="12493" y="13976"/>
                    <a:pt x="12007" y="14098"/>
                    <a:pt x="11521" y="14189"/>
                  </a:cubicBezTo>
                  <a:cubicBezTo>
                    <a:pt x="10487" y="14402"/>
                    <a:pt x="9393" y="14584"/>
                    <a:pt x="8268" y="14766"/>
                  </a:cubicBezTo>
                  <a:cubicBezTo>
                    <a:pt x="7113" y="14949"/>
                    <a:pt x="5928" y="15131"/>
                    <a:pt x="4712" y="15465"/>
                  </a:cubicBezTo>
                  <a:cubicBezTo>
                    <a:pt x="4104" y="15617"/>
                    <a:pt x="3496" y="15800"/>
                    <a:pt x="2888" y="16043"/>
                  </a:cubicBezTo>
                  <a:cubicBezTo>
                    <a:pt x="2250" y="16286"/>
                    <a:pt x="1642" y="16590"/>
                    <a:pt x="1004" y="16955"/>
                  </a:cubicBezTo>
                  <a:cubicBezTo>
                    <a:pt x="943" y="17016"/>
                    <a:pt x="791" y="17046"/>
                    <a:pt x="730" y="17076"/>
                  </a:cubicBezTo>
                  <a:lnTo>
                    <a:pt x="1" y="17593"/>
                  </a:lnTo>
                  <a:lnTo>
                    <a:pt x="1217" y="18900"/>
                  </a:lnTo>
                  <a:lnTo>
                    <a:pt x="1247" y="18991"/>
                  </a:lnTo>
                  <a:cubicBezTo>
                    <a:pt x="1247" y="18991"/>
                    <a:pt x="2638" y="18999"/>
                    <a:pt x="4237" y="18999"/>
                  </a:cubicBezTo>
                  <a:cubicBezTo>
                    <a:pt x="5837" y="18999"/>
                    <a:pt x="7645" y="18991"/>
                    <a:pt x="8481" y="18961"/>
                  </a:cubicBezTo>
                  <a:cubicBezTo>
                    <a:pt x="8633" y="18961"/>
                    <a:pt x="8785" y="18931"/>
                    <a:pt x="8907" y="18900"/>
                  </a:cubicBezTo>
                  <a:lnTo>
                    <a:pt x="10609" y="18627"/>
                  </a:lnTo>
                  <a:cubicBezTo>
                    <a:pt x="11156" y="18535"/>
                    <a:pt x="11734" y="18444"/>
                    <a:pt x="12341" y="18323"/>
                  </a:cubicBezTo>
                  <a:cubicBezTo>
                    <a:pt x="12949" y="18201"/>
                    <a:pt x="13557" y="18079"/>
                    <a:pt x="14196" y="17867"/>
                  </a:cubicBezTo>
                  <a:cubicBezTo>
                    <a:pt x="14530" y="17775"/>
                    <a:pt x="14864" y="17654"/>
                    <a:pt x="15199" y="17502"/>
                  </a:cubicBezTo>
                  <a:cubicBezTo>
                    <a:pt x="15533" y="17350"/>
                    <a:pt x="15898" y="17198"/>
                    <a:pt x="16232" y="16955"/>
                  </a:cubicBezTo>
                  <a:cubicBezTo>
                    <a:pt x="16597" y="16742"/>
                    <a:pt x="16962" y="16468"/>
                    <a:pt x="17296" y="16134"/>
                  </a:cubicBezTo>
                  <a:lnTo>
                    <a:pt x="17418" y="15982"/>
                  </a:lnTo>
                  <a:lnTo>
                    <a:pt x="17448" y="15952"/>
                  </a:lnTo>
                  <a:cubicBezTo>
                    <a:pt x="17448" y="15952"/>
                    <a:pt x="17478" y="15921"/>
                    <a:pt x="17478" y="15921"/>
                  </a:cubicBezTo>
                  <a:lnTo>
                    <a:pt x="17570" y="15830"/>
                  </a:lnTo>
                  <a:cubicBezTo>
                    <a:pt x="17600" y="15800"/>
                    <a:pt x="17630" y="15769"/>
                    <a:pt x="17630" y="15739"/>
                  </a:cubicBezTo>
                  <a:lnTo>
                    <a:pt x="17721" y="15648"/>
                  </a:lnTo>
                  <a:lnTo>
                    <a:pt x="17782" y="15557"/>
                  </a:lnTo>
                  <a:cubicBezTo>
                    <a:pt x="17782" y="15526"/>
                    <a:pt x="17813" y="15496"/>
                    <a:pt x="17813" y="15465"/>
                  </a:cubicBezTo>
                  <a:cubicBezTo>
                    <a:pt x="17965" y="15253"/>
                    <a:pt x="18056" y="15070"/>
                    <a:pt x="18147" y="14888"/>
                  </a:cubicBezTo>
                  <a:cubicBezTo>
                    <a:pt x="18329" y="14523"/>
                    <a:pt x="18451" y="14189"/>
                    <a:pt x="18573" y="13885"/>
                  </a:cubicBezTo>
                  <a:cubicBezTo>
                    <a:pt x="18694" y="13550"/>
                    <a:pt x="18785" y="13247"/>
                    <a:pt x="18877" y="12943"/>
                  </a:cubicBezTo>
                  <a:cubicBezTo>
                    <a:pt x="19059" y="12365"/>
                    <a:pt x="19211" y="11757"/>
                    <a:pt x="19332" y="11180"/>
                  </a:cubicBezTo>
                  <a:cubicBezTo>
                    <a:pt x="19484" y="10602"/>
                    <a:pt x="19606" y="10025"/>
                    <a:pt x="19728" y="9447"/>
                  </a:cubicBezTo>
                  <a:cubicBezTo>
                    <a:pt x="19940" y="8292"/>
                    <a:pt x="20153" y="7167"/>
                    <a:pt x="20336" y="6012"/>
                  </a:cubicBezTo>
                  <a:cubicBezTo>
                    <a:pt x="20427" y="5435"/>
                    <a:pt x="20518" y="4888"/>
                    <a:pt x="20609" y="4310"/>
                  </a:cubicBezTo>
                  <a:lnTo>
                    <a:pt x="20731" y="3459"/>
                  </a:lnTo>
                  <a:lnTo>
                    <a:pt x="20791" y="3034"/>
                  </a:lnTo>
                  <a:lnTo>
                    <a:pt x="20852" y="2578"/>
                  </a:lnTo>
                  <a:cubicBezTo>
                    <a:pt x="21035" y="1331"/>
                    <a:pt x="20153" y="176"/>
                    <a:pt x="18907" y="24"/>
                  </a:cubicBezTo>
                  <a:cubicBezTo>
                    <a:pt x="18797" y="8"/>
                    <a:pt x="18688" y="1"/>
                    <a:pt x="185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5318738" y="3006519"/>
              <a:ext cx="2527239" cy="99128"/>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5392487" y="3104525"/>
              <a:ext cx="2320335" cy="8314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5411604" y="3595716"/>
              <a:ext cx="2292321" cy="57556"/>
            </a:xfrm>
            <a:custGeom>
              <a:avLst/>
              <a:gdLst/>
              <a:ahLst/>
              <a:cxnLst/>
              <a:rect l="l" t="t" r="r" b="b"/>
              <a:pathLst>
                <a:path w="102039" h="1642" extrusionOk="0">
                  <a:moveTo>
                    <a:pt x="1" y="0"/>
                  </a:moveTo>
                  <a:lnTo>
                    <a:pt x="1" y="1641"/>
                  </a:lnTo>
                  <a:lnTo>
                    <a:pt x="102039" y="1641"/>
                  </a:lnTo>
                  <a:lnTo>
                    <a:pt x="102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7475030"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6507616" y="2963895"/>
              <a:ext cx="858786" cy="45849"/>
            </a:xfrm>
            <a:custGeom>
              <a:avLst/>
              <a:gdLst/>
              <a:ahLst/>
              <a:cxnLst/>
              <a:rect l="l" t="t" r="r" b="b"/>
              <a:pathLst>
                <a:path w="24500" h="1308" extrusionOk="0">
                  <a:moveTo>
                    <a:pt x="1034" y="1"/>
                  </a:moveTo>
                  <a:cubicBezTo>
                    <a:pt x="426" y="1"/>
                    <a:pt x="0" y="365"/>
                    <a:pt x="183" y="730"/>
                  </a:cubicBezTo>
                  <a:lnTo>
                    <a:pt x="426" y="1308"/>
                  </a:lnTo>
                  <a:lnTo>
                    <a:pt x="24499" y="1308"/>
                  </a:lnTo>
                  <a:lnTo>
                    <a:pt x="24104" y="396"/>
                  </a:lnTo>
                  <a:cubicBezTo>
                    <a:pt x="23982" y="153"/>
                    <a:pt x="23618" y="1"/>
                    <a:pt x="23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6351001" y="2425839"/>
              <a:ext cx="784195" cy="480570"/>
            </a:xfrm>
            <a:custGeom>
              <a:avLst/>
              <a:gdLst/>
              <a:ahLst/>
              <a:cxnLst/>
              <a:rect l="l" t="t" r="r" b="b"/>
              <a:pathLst>
                <a:path w="22372" h="13710" extrusionOk="0">
                  <a:moveTo>
                    <a:pt x="821" y="1"/>
                  </a:moveTo>
                  <a:cubicBezTo>
                    <a:pt x="334" y="1"/>
                    <a:pt x="0" y="457"/>
                    <a:pt x="91" y="913"/>
                  </a:cubicBezTo>
                  <a:lnTo>
                    <a:pt x="3009" y="13162"/>
                  </a:lnTo>
                  <a:cubicBezTo>
                    <a:pt x="3070" y="13496"/>
                    <a:pt x="3374" y="13709"/>
                    <a:pt x="3708" y="13709"/>
                  </a:cubicBezTo>
                  <a:lnTo>
                    <a:pt x="21581" y="13709"/>
                  </a:lnTo>
                  <a:cubicBezTo>
                    <a:pt x="22037" y="13709"/>
                    <a:pt x="22371" y="13284"/>
                    <a:pt x="22280" y="12828"/>
                  </a:cubicBezTo>
                  <a:lnTo>
                    <a:pt x="19392" y="578"/>
                  </a:lnTo>
                  <a:cubicBezTo>
                    <a:pt x="19301" y="244"/>
                    <a:pt x="18997" y="1"/>
                    <a:pt x="1866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0"/>
            <p:cNvSpPr/>
            <p:nvPr/>
          </p:nvSpPr>
          <p:spPr>
            <a:xfrm>
              <a:off x="6980649" y="2425839"/>
              <a:ext cx="154546" cy="480570"/>
            </a:xfrm>
            <a:custGeom>
              <a:avLst/>
              <a:gdLst/>
              <a:ahLst/>
              <a:cxnLst/>
              <a:rect l="l" t="t" r="r" b="b"/>
              <a:pathLst>
                <a:path w="4409" h="13710" extrusionOk="0">
                  <a:moveTo>
                    <a:pt x="1" y="1"/>
                  </a:moveTo>
                  <a:lnTo>
                    <a:pt x="3101" y="13709"/>
                  </a:lnTo>
                  <a:lnTo>
                    <a:pt x="3618" y="13709"/>
                  </a:lnTo>
                  <a:cubicBezTo>
                    <a:pt x="4074" y="13709"/>
                    <a:pt x="4408" y="13284"/>
                    <a:pt x="4317" y="12828"/>
                  </a:cubicBezTo>
                  <a:lnTo>
                    <a:pt x="1429" y="578"/>
                  </a:lnTo>
                  <a:cubicBezTo>
                    <a:pt x="1338" y="244"/>
                    <a:pt x="1034" y="1"/>
                    <a:pt x="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0"/>
            <p:cNvSpPr/>
            <p:nvPr/>
          </p:nvSpPr>
          <p:spPr>
            <a:xfrm>
              <a:off x="6736684" y="2906374"/>
              <a:ext cx="84196" cy="102318"/>
            </a:xfrm>
            <a:custGeom>
              <a:avLst/>
              <a:gdLst/>
              <a:ahLst/>
              <a:cxnLst/>
              <a:rect l="l" t="t" r="r" b="b"/>
              <a:pathLst>
                <a:path w="2402" h="2919" extrusionOk="0">
                  <a:moveTo>
                    <a:pt x="0" y="0"/>
                  </a:moveTo>
                  <a:lnTo>
                    <a:pt x="608" y="2918"/>
                  </a:lnTo>
                  <a:lnTo>
                    <a:pt x="2402" y="2918"/>
                  </a:lnTo>
                  <a:lnTo>
                    <a:pt x="17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0"/>
            <p:cNvSpPr/>
            <p:nvPr/>
          </p:nvSpPr>
          <p:spPr>
            <a:xfrm>
              <a:off x="6672748" y="2962843"/>
              <a:ext cx="245087" cy="46900"/>
            </a:xfrm>
            <a:custGeom>
              <a:avLst/>
              <a:gdLst/>
              <a:ahLst/>
              <a:cxnLst/>
              <a:rect l="l" t="t" r="r" b="b"/>
              <a:pathLst>
                <a:path w="6992" h="1338" extrusionOk="0">
                  <a:moveTo>
                    <a:pt x="1004" y="0"/>
                  </a:moveTo>
                  <a:cubicBezTo>
                    <a:pt x="730" y="0"/>
                    <a:pt x="487" y="152"/>
                    <a:pt x="365" y="395"/>
                  </a:cubicBezTo>
                  <a:lnTo>
                    <a:pt x="122" y="851"/>
                  </a:lnTo>
                  <a:cubicBezTo>
                    <a:pt x="1" y="1064"/>
                    <a:pt x="183" y="1338"/>
                    <a:pt x="426" y="1338"/>
                  </a:cubicBezTo>
                  <a:lnTo>
                    <a:pt x="6566" y="1338"/>
                  </a:lnTo>
                  <a:cubicBezTo>
                    <a:pt x="6840" y="1338"/>
                    <a:pt x="6992" y="1034"/>
                    <a:pt x="6840" y="821"/>
                  </a:cubicBezTo>
                  <a:lnTo>
                    <a:pt x="6475" y="304"/>
                  </a:lnTo>
                  <a:cubicBezTo>
                    <a:pt x="6323" y="122"/>
                    <a:pt x="6110" y="0"/>
                    <a:pt x="58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0"/>
            <p:cNvSpPr/>
            <p:nvPr/>
          </p:nvSpPr>
          <p:spPr>
            <a:xfrm flipH="1">
              <a:off x="5250002"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0"/>
            <p:cNvGrpSpPr/>
            <p:nvPr/>
          </p:nvGrpSpPr>
          <p:grpSpPr>
            <a:xfrm>
              <a:off x="5282894" y="1673240"/>
              <a:ext cx="913538" cy="1334310"/>
              <a:chOff x="6795049" y="1179275"/>
              <a:chExt cx="1268451" cy="1852694"/>
            </a:xfrm>
          </p:grpSpPr>
          <p:sp>
            <p:nvSpPr>
              <p:cNvPr id="1164" name="Google Shape;1164;p60"/>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0"/>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0"/>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60"/>
            <p:cNvGrpSpPr/>
            <p:nvPr/>
          </p:nvGrpSpPr>
          <p:grpSpPr>
            <a:xfrm>
              <a:off x="7052050" y="1949235"/>
              <a:ext cx="366540" cy="488362"/>
              <a:chOff x="1870800" y="2728525"/>
              <a:chExt cx="393875" cy="524725"/>
            </a:xfrm>
          </p:grpSpPr>
          <p:sp>
            <p:nvSpPr>
              <p:cNvPr id="1172" name="Google Shape;1172;p60"/>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60"/>
            <p:cNvSpPr/>
            <p:nvPr/>
          </p:nvSpPr>
          <p:spPr>
            <a:xfrm>
              <a:off x="7045672" y="1897948"/>
              <a:ext cx="344145" cy="217956"/>
            </a:xfrm>
            <a:custGeom>
              <a:avLst/>
              <a:gdLst/>
              <a:ahLst/>
              <a:cxnLst/>
              <a:rect l="l" t="t" r="r" b="b"/>
              <a:pathLst>
                <a:path w="9818" h="6218" extrusionOk="0">
                  <a:moveTo>
                    <a:pt x="5425" y="1"/>
                  </a:moveTo>
                  <a:cubicBezTo>
                    <a:pt x="5113" y="1"/>
                    <a:pt x="4792" y="43"/>
                    <a:pt x="4468" y="137"/>
                  </a:cubicBezTo>
                  <a:cubicBezTo>
                    <a:pt x="1976" y="896"/>
                    <a:pt x="0" y="2659"/>
                    <a:pt x="304" y="4453"/>
                  </a:cubicBezTo>
                  <a:cubicBezTo>
                    <a:pt x="531" y="5669"/>
                    <a:pt x="743" y="5865"/>
                    <a:pt x="857" y="5865"/>
                  </a:cubicBezTo>
                  <a:cubicBezTo>
                    <a:pt x="911" y="5865"/>
                    <a:pt x="942" y="5821"/>
                    <a:pt x="942" y="5821"/>
                  </a:cubicBezTo>
                  <a:cubicBezTo>
                    <a:pt x="942" y="5821"/>
                    <a:pt x="881" y="5729"/>
                    <a:pt x="821" y="4240"/>
                  </a:cubicBezTo>
                  <a:cubicBezTo>
                    <a:pt x="752" y="3238"/>
                    <a:pt x="3023" y="2372"/>
                    <a:pt x="4126" y="2372"/>
                  </a:cubicBezTo>
                  <a:cubicBezTo>
                    <a:pt x="4496" y="2372"/>
                    <a:pt x="4734" y="2469"/>
                    <a:pt x="4711" y="2690"/>
                  </a:cubicBezTo>
                  <a:cubicBezTo>
                    <a:pt x="4711" y="2690"/>
                    <a:pt x="4803" y="3693"/>
                    <a:pt x="5775" y="4058"/>
                  </a:cubicBezTo>
                  <a:cubicBezTo>
                    <a:pt x="6292" y="4270"/>
                    <a:pt x="6748" y="4483"/>
                    <a:pt x="6657" y="5061"/>
                  </a:cubicBezTo>
                  <a:cubicBezTo>
                    <a:pt x="6539" y="5795"/>
                    <a:pt x="6791" y="6217"/>
                    <a:pt x="7192" y="6217"/>
                  </a:cubicBezTo>
                  <a:cubicBezTo>
                    <a:pt x="7206" y="6217"/>
                    <a:pt x="7220" y="6217"/>
                    <a:pt x="7234" y="6216"/>
                  </a:cubicBezTo>
                  <a:cubicBezTo>
                    <a:pt x="7994" y="6124"/>
                    <a:pt x="7781" y="4392"/>
                    <a:pt x="9301" y="3966"/>
                  </a:cubicBezTo>
                  <a:cubicBezTo>
                    <a:pt x="9301" y="3966"/>
                    <a:pt x="9818" y="3723"/>
                    <a:pt x="9544" y="2781"/>
                  </a:cubicBezTo>
                  <a:cubicBezTo>
                    <a:pt x="9306" y="1933"/>
                    <a:pt x="7544" y="1"/>
                    <a:pt x="54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678;p49">
            <a:extLst>
              <a:ext uri="{FF2B5EF4-FFF2-40B4-BE49-F238E27FC236}">
                <a16:creationId xmlns:a16="http://schemas.microsoft.com/office/drawing/2014/main" id="{471CEB64-07E2-4A14-883F-6F2FC7A03245}"/>
              </a:ext>
            </a:extLst>
          </p:cNvPr>
          <p:cNvSpPr txBox="1">
            <a:spLocks/>
          </p:cNvSpPr>
          <p:nvPr/>
        </p:nvSpPr>
        <p:spPr>
          <a:xfrm>
            <a:off x="281279" y="1431590"/>
            <a:ext cx="4256341" cy="2414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chemeClr val="tx1"/>
              </a:buClr>
              <a:buSzPts val="1600"/>
              <a:buFont typeface="Arial" panose="020B0604020202020204" pitchFamily="34" charset="0"/>
              <a:buChar char="•"/>
            </a:pPr>
            <a:r>
              <a:rPr lang="es-ES" dirty="0">
                <a:solidFill>
                  <a:schemeClr val="tx1"/>
                </a:solidFill>
                <a:latin typeface="Baloo 2"/>
                <a:cs typeface="Baloo 2"/>
                <a:sym typeface="Baloo 2"/>
              </a:rPr>
              <a:t>Si la declaración del método es demasiado larga, o una expresión aritmética es demasiado larga, o en una sentencia </a:t>
            </a:r>
            <a:r>
              <a:rPr lang="es-ES" dirty="0" err="1">
                <a:solidFill>
                  <a:schemeClr val="tx1"/>
                </a:solidFill>
                <a:latin typeface="Baloo 2"/>
                <a:cs typeface="Baloo 2"/>
                <a:sym typeface="Baloo 2"/>
              </a:rPr>
              <a:t>if</a:t>
            </a:r>
            <a:r>
              <a:rPr lang="es-ES" dirty="0">
                <a:solidFill>
                  <a:schemeClr val="tx1"/>
                </a:solidFill>
                <a:latin typeface="Baloo 2"/>
                <a:cs typeface="Baloo 2"/>
                <a:sym typeface="Baloo 2"/>
              </a:rPr>
              <a:t>, debo romper.</a:t>
            </a:r>
          </a:p>
          <a:p>
            <a:pPr marL="285750" indent="-285750">
              <a:spcBef>
                <a:spcPts val="600"/>
              </a:spcBef>
              <a:buClr>
                <a:schemeClr val="tx1"/>
              </a:buClr>
              <a:buSzPts val="1600"/>
              <a:buFont typeface="Arial" panose="020B0604020202020204" pitchFamily="34" charset="0"/>
              <a:buChar char="•"/>
            </a:pPr>
            <a:r>
              <a:rPr lang="es-ES" dirty="0">
                <a:solidFill>
                  <a:schemeClr val="tx1"/>
                </a:solidFill>
                <a:latin typeface="Baloo 2"/>
                <a:cs typeface="Baloo 2"/>
                <a:sym typeface="Baloo 2"/>
              </a:rPr>
              <a:t>Si una operación aritmética o lógica se compone de distintos tipos de operaciones con distinta jerarquía, se deben usar paréntesis para facilitar su legibilidad.</a:t>
            </a:r>
          </a:p>
          <a:p>
            <a:pPr marL="285750" indent="-285750">
              <a:spcBef>
                <a:spcPts val="600"/>
              </a:spcBef>
              <a:buClr>
                <a:schemeClr val="tx1"/>
              </a:buClr>
              <a:buSzPts val="1600"/>
              <a:buFont typeface="Arial" panose="020B0604020202020204" pitchFamily="34" charset="0"/>
              <a:buChar char="•"/>
            </a:pPr>
            <a:r>
              <a:rPr lang="es-ES" dirty="0">
                <a:solidFill>
                  <a:schemeClr val="tx1"/>
                </a:solidFill>
                <a:latin typeface="Baloo 2"/>
                <a:cs typeface="Baloo 2"/>
                <a:sym typeface="Baloo 2"/>
              </a:rPr>
              <a:t>Los espacios en blanco mejoran la legibilidad. Se deben colocar entre operadores, después de los puntos y coma de los bucles </a:t>
            </a:r>
            <a:r>
              <a:rPr lang="es-ES" dirty="0" err="1">
                <a:solidFill>
                  <a:schemeClr val="tx1"/>
                </a:solidFill>
                <a:latin typeface="Baloo 2"/>
                <a:cs typeface="Baloo 2"/>
                <a:sym typeface="Baloo 2"/>
              </a:rPr>
              <a:t>for</a:t>
            </a:r>
            <a:r>
              <a:rPr lang="es-ES" dirty="0">
                <a:solidFill>
                  <a:schemeClr val="tx1"/>
                </a:solidFill>
                <a:latin typeface="Baloo 2"/>
                <a:cs typeface="Baloo 2"/>
                <a:sym typeface="Baloo 2"/>
              </a:rPr>
              <a:t>, después de los operadores de asignación, etc.</a:t>
            </a:r>
          </a:p>
          <a:p>
            <a:endParaRPr lang="en" dirty="0"/>
          </a:p>
          <a:p>
            <a:pPr>
              <a:buClr>
                <a:srgbClr val="8E7CC3"/>
              </a:buClr>
            </a:pPr>
            <a:br>
              <a:rPr lang="en-US" dirty="0"/>
            </a:br>
            <a:endParaRPr lang="en-US" dirty="0"/>
          </a:p>
          <a:p>
            <a:pPr>
              <a:buSzPts val="1100"/>
            </a:pPr>
            <a:endParaRPr lang="en" dirty="0"/>
          </a:p>
        </p:txBody>
      </p:sp>
      <p:sp>
        <p:nvSpPr>
          <p:cNvPr id="87" name="Google Shape;677;p49">
            <a:extLst>
              <a:ext uri="{FF2B5EF4-FFF2-40B4-BE49-F238E27FC236}">
                <a16:creationId xmlns:a16="http://schemas.microsoft.com/office/drawing/2014/main" id="{DFA4F5F3-BA3C-4A17-B142-863A3E469494}"/>
              </a:ext>
            </a:extLst>
          </p:cNvPr>
          <p:cNvSpPr txBox="1">
            <a:spLocks noGrp="1"/>
          </p:cNvSpPr>
          <p:nvPr>
            <p:ph type="title"/>
          </p:nvPr>
        </p:nvSpPr>
        <p:spPr>
          <a:xfrm>
            <a:off x="1919619" y="128015"/>
            <a:ext cx="4530533" cy="1206600"/>
          </a:xfrm>
          <a:prstGeom prst="rect">
            <a:avLst/>
          </a:prstGeom>
        </p:spPr>
        <p:txBody>
          <a:bodyPr spcFirstLastPara="1" wrap="square" lIns="91425" tIns="91425" rIns="91425" bIns="91425" anchor="t" anchorCtr="0">
            <a:noAutofit/>
          </a:bodyPr>
          <a:lstStyle/>
          <a:p>
            <a:r>
              <a:rPr lang="en" dirty="0">
                <a:sym typeface="Baloo 2"/>
              </a:rPr>
              <a:t>Estructura del códig</a:t>
            </a:r>
            <a:r>
              <a:rPr lang="en" dirty="0"/>
              <a:t>o</a:t>
            </a:r>
            <a:br>
              <a:rPr lang="en" dirty="0"/>
            </a:br>
            <a:r>
              <a:rPr lang="en" sz="1400" dirty="0"/>
              <a:t>(continuación)</a:t>
            </a:r>
            <a:br>
              <a:rPr lang="en-US" dirty="0"/>
            </a:br>
            <a:endParaRPr lang="en-US" dirty="0"/>
          </a:p>
          <a:p>
            <a:endParaRPr lang="en" sz="2800" dirty="0"/>
          </a:p>
        </p:txBody>
      </p:sp>
    </p:spTree>
    <p:extLst>
      <p:ext uri="{BB962C8B-B14F-4D97-AF65-F5344CB8AC3E}">
        <p14:creationId xmlns:p14="http://schemas.microsoft.com/office/powerpoint/2010/main" val="285277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64"/>
          <p:cNvSpPr/>
          <p:nvPr/>
        </p:nvSpPr>
        <p:spPr>
          <a:xfrm>
            <a:off x="5412500" y="18767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4"/>
          <p:cNvSpPr txBox="1">
            <a:spLocks noGrp="1"/>
          </p:cNvSpPr>
          <p:nvPr>
            <p:ph type="title"/>
          </p:nvPr>
        </p:nvSpPr>
        <p:spPr>
          <a:xfrm flipH="1">
            <a:off x="555074" y="2122369"/>
            <a:ext cx="3467837" cy="826761"/>
          </a:xfrm>
          <a:prstGeom prst="rect">
            <a:avLst/>
          </a:prstGeom>
        </p:spPr>
        <p:txBody>
          <a:bodyPr spcFirstLastPara="1" wrap="square" lIns="91425" tIns="91425" rIns="91425" bIns="91425" anchor="ctr" anchorCtr="0">
            <a:noAutofit/>
          </a:bodyPr>
          <a:lstStyle/>
          <a:p>
            <a:r>
              <a:rPr lang="en" i="1"/>
              <a:t>Bad Smells</a:t>
            </a:r>
            <a:endParaRPr lang="en"/>
          </a:p>
        </p:txBody>
      </p:sp>
      <p:sp>
        <p:nvSpPr>
          <p:cNvPr id="1282" name="Google Shape;1282;p64"/>
          <p:cNvSpPr txBox="1">
            <a:spLocks noGrp="1"/>
          </p:cNvSpPr>
          <p:nvPr>
            <p:ph type="title" idx="2"/>
          </p:nvPr>
        </p:nvSpPr>
        <p:spPr>
          <a:xfrm flipH="1">
            <a:off x="1412675" y="1035675"/>
            <a:ext cx="19485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grpSp>
        <p:nvGrpSpPr>
          <p:cNvPr id="1283" name="Google Shape;1283;p64"/>
          <p:cNvGrpSpPr/>
          <p:nvPr/>
        </p:nvGrpSpPr>
        <p:grpSpPr>
          <a:xfrm flipH="1">
            <a:off x="4954998" y="1944546"/>
            <a:ext cx="2698516" cy="2537795"/>
            <a:chOff x="1200125" y="1530875"/>
            <a:chExt cx="3065450" cy="2882875"/>
          </a:xfrm>
        </p:grpSpPr>
        <p:sp>
          <p:nvSpPr>
            <p:cNvPr id="1284" name="Google Shape;1284;p64"/>
            <p:cNvSpPr/>
            <p:nvPr/>
          </p:nvSpPr>
          <p:spPr>
            <a:xfrm>
              <a:off x="3968425" y="3753525"/>
              <a:ext cx="297150" cy="615100"/>
            </a:xfrm>
            <a:custGeom>
              <a:avLst/>
              <a:gdLst/>
              <a:ahLst/>
              <a:cxnLst/>
              <a:rect l="l" t="t" r="r" b="b"/>
              <a:pathLst>
                <a:path w="11886" h="24604" extrusionOk="0">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4"/>
            <p:cNvSpPr/>
            <p:nvPr/>
          </p:nvSpPr>
          <p:spPr>
            <a:xfrm>
              <a:off x="1877200" y="3879525"/>
              <a:ext cx="2117850" cy="477225"/>
            </a:xfrm>
            <a:custGeom>
              <a:avLst/>
              <a:gdLst/>
              <a:ahLst/>
              <a:cxnLst/>
              <a:rect l="l" t="t" r="r" b="b"/>
              <a:pathLst>
                <a:path w="84714" h="19089" extrusionOk="0">
                  <a:moveTo>
                    <a:pt x="21825" y="1"/>
                  </a:moveTo>
                  <a:lnTo>
                    <a:pt x="1" y="19089"/>
                  </a:lnTo>
                  <a:lnTo>
                    <a:pt x="84713" y="19089"/>
                  </a:lnTo>
                  <a:lnTo>
                    <a:pt x="84713" y="4773"/>
                  </a:lnTo>
                  <a:lnTo>
                    <a:pt x="218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4"/>
            <p:cNvSpPr/>
            <p:nvPr/>
          </p:nvSpPr>
          <p:spPr>
            <a:xfrm>
              <a:off x="2872650" y="4117375"/>
              <a:ext cx="621625" cy="296375"/>
            </a:xfrm>
            <a:custGeom>
              <a:avLst/>
              <a:gdLst/>
              <a:ahLst/>
              <a:cxnLst/>
              <a:rect l="l" t="t" r="r" b="b"/>
              <a:pathLst>
                <a:path w="24865" h="11855" extrusionOk="0">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4"/>
            <p:cNvSpPr/>
            <p:nvPr/>
          </p:nvSpPr>
          <p:spPr>
            <a:xfrm>
              <a:off x="1360475" y="3038200"/>
              <a:ext cx="1975750" cy="1375525"/>
            </a:xfrm>
            <a:custGeom>
              <a:avLst/>
              <a:gdLst/>
              <a:ahLst/>
              <a:cxnLst/>
              <a:rect l="l" t="t" r="r" b="b"/>
              <a:pathLst>
                <a:path w="79030" h="55021" extrusionOk="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4"/>
            <p:cNvSpPr/>
            <p:nvPr/>
          </p:nvSpPr>
          <p:spPr>
            <a:xfrm>
              <a:off x="2497275" y="2954750"/>
              <a:ext cx="691525" cy="323725"/>
            </a:xfrm>
            <a:custGeom>
              <a:avLst/>
              <a:gdLst/>
              <a:ahLst/>
              <a:cxnLst/>
              <a:rect l="l" t="t" r="r" b="b"/>
              <a:pathLst>
                <a:path w="27661" h="12949" extrusionOk="0">
                  <a:moveTo>
                    <a:pt x="27661" y="0"/>
                  </a:moveTo>
                  <a:lnTo>
                    <a:pt x="21703" y="304"/>
                  </a:lnTo>
                  <a:lnTo>
                    <a:pt x="0" y="10943"/>
                  </a:lnTo>
                  <a:lnTo>
                    <a:pt x="639" y="12949"/>
                  </a:lnTo>
                  <a:lnTo>
                    <a:pt x="27661" y="2280"/>
                  </a:lnTo>
                  <a:lnTo>
                    <a:pt x="276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4"/>
            <p:cNvSpPr/>
            <p:nvPr/>
          </p:nvSpPr>
          <p:spPr>
            <a:xfrm>
              <a:off x="3000325" y="2285275"/>
              <a:ext cx="188475" cy="700650"/>
            </a:xfrm>
            <a:custGeom>
              <a:avLst/>
              <a:gdLst/>
              <a:ahLst/>
              <a:cxnLst/>
              <a:rect l="l" t="t" r="r" b="b"/>
              <a:pathLst>
                <a:path w="7539" h="28026" extrusionOk="0">
                  <a:moveTo>
                    <a:pt x="5836" y="1"/>
                  </a:moveTo>
                  <a:cubicBezTo>
                    <a:pt x="5411" y="1"/>
                    <a:pt x="5076" y="305"/>
                    <a:pt x="4985" y="700"/>
                  </a:cubicBezTo>
                  <a:lnTo>
                    <a:pt x="0" y="28025"/>
                  </a:lnTo>
                  <a:lnTo>
                    <a:pt x="2432" y="28025"/>
                  </a:lnTo>
                  <a:lnTo>
                    <a:pt x="753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4"/>
            <p:cNvSpPr/>
            <p:nvPr/>
          </p:nvSpPr>
          <p:spPr>
            <a:xfrm>
              <a:off x="2469925" y="2921300"/>
              <a:ext cx="591225" cy="307775"/>
            </a:xfrm>
            <a:custGeom>
              <a:avLst/>
              <a:gdLst/>
              <a:ahLst/>
              <a:cxnLst/>
              <a:rect l="l" t="t" r="r" b="b"/>
              <a:pathLst>
                <a:path w="23649" h="12311" extrusionOk="0">
                  <a:moveTo>
                    <a:pt x="22554" y="1"/>
                  </a:moveTo>
                  <a:lnTo>
                    <a:pt x="0" y="9758"/>
                  </a:lnTo>
                  <a:lnTo>
                    <a:pt x="1094" y="12311"/>
                  </a:lnTo>
                  <a:lnTo>
                    <a:pt x="23648" y="2554"/>
                  </a:lnTo>
                  <a:lnTo>
                    <a:pt x="2255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4"/>
            <p:cNvSpPr/>
            <p:nvPr/>
          </p:nvSpPr>
          <p:spPr>
            <a:xfrm>
              <a:off x="3061125" y="2276900"/>
              <a:ext cx="256775" cy="708250"/>
            </a:xfrm>
            <a:custGeom>
              <a:avLst/>
              <a:gdLst/>
              <a:ahLst/>
              <a:cxnLst/>
              <a:rect l="l" t="t" r="r" b="b"/>
              <a:pathLst>
                <a:path w="10271" h="28330" extrusionOk="0">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4"/>
            <p:cNvSpPr/>
            <p:nvPr/>
          </p:nvSpPr>
          <p:spPr>
            <a:xfrm>
              <a:off x="1960800" y="2520075"/>
              <a:ext cx="320700" cy="758400"/>
            </a:xfrm>
            <a:custGeom>
              <a:avLst/>
              <a:gdLst/>
              <a:ahLst/>
              <a:cxnLst/>
              <a:rect l="l" t="t" r="r" b="b"/>
              <a:pathLst>
                <a:path w="12828" h="30336" extrusionOk="0">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4"/>
            <p:cNvSpPr/>
            <p:nvPr/>
          </p:nvSpPr>
          <p:spPr>
            <a:xfrm>
              <a:off x="2006375" y="2447125"/>
              <a:ext cx="128450" cy="176325"/>
            </a:xfrm>
            <a:custGeom>
              <a:avLst/>
              <a:gdLst/>
              <a:ahLst/>
              <a:cxnLst/>
              <a:rect l="l" t="t" r="r" b="b"/>
              <a:pathLst>
                <a:path w="5138" h="7053" extrusionOk="0">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4"/>
            <p:cNvSpPr/>
            <p:nvPr/>
          </p:nvSpPr>
          <p:spPr>
            <a:xfrm>
              <a:off x="1778425" y="2535275"/>
              <a:ext cx="355650" cy="993200"/>
            </a:xfrm>
            <a:custGeom>
              <a:avLst/>
              <a:gdLst/>
              <a:ahLst/>
              <a:cxnLst/>
              <a:rect l="l" t="t" r="r" b="b"/>
              <a:pathLst>
                <a:path w="14226" h="39728" extrusionOk="0">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4"/>
            <p:cNvSpPr/>
            <p:nvPr/>
          </p:nvSpPr>
          <p:spPr>
            <a:xfrm>
              <a:off x="1778425" y="2167500"/>
              <a:ext cx="276625" cy="506100"/>
            </a:xfrm>
            <a:custGeom>
              <a:avLst/>
              <a:gdLst/>
              <a:ahLst/>
              <a:cxnLst/>
              <a:rect l="l" t="t" r="r" b="b"/>
              <a:pathLst>
                <a:path w="11065" h="20244" extrusionOk="0">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4"/>
            <p:cNvSpPr/>
            <p:nvPr/>
          </p:nvSpPr>
          <p:spPr>
            <a:xfrm>
              <a:off x="1691775" y="2297425"/>
              <a:ext cx="278150" cy="326025"/>
            </a:xfrm>
            <a:custGeom>
              <a:avLst/>
              <a:gdLst/>
              <a:ahLst/>
              <a:cxnLst/>
              <a:rect l="l" t="t" r="r" b="b"/>
              <a:pathLst>
                <a:path w="11126" h="13041" extrusionOk="0">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4"/>
            <p:cNvSpPr/>
            <p:nvPr/>
          </p:nvSpPr>
          <p:spPr>
            <a:xfrm>
              <a:off x="1321050" y="3781450"/>
              <a:ext cx="402675" cy="255450"/>
            </a:xfrm>
            <a:custGeom>
              <a:avLst/>
              <a:gdLst/>
              <a:ahLst/>
              <a:cxnLst/>
              <a:rect l="l" t="t" r="r" b="b"/>
              <a:pathLst>
                <a:path w="16107" h="10218" extrusionOk="0">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4"/>
            <p:cNvSpPr/>
            <p:nvPr/>
          </p:nvSpPr>
          <p:spPr>
            <a:xfrm>
              <a:off x="1200125" y="2457450"/>
              <a:ext cx="788050" cy="1486675"/>
            </a:xfrm>
            <a:custGeom>
              <a:avLst/>
              <a:gdLst/>
              <a:ahLst/>
              <a:cxnLst/>
              <a:rect l="l" t="t" r="r" b="b"/>
              <a:pathLst>
                <a:path w="31522" h="59467" extrusionOk="0">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4"/>
            <p:cNvSpPr/>
            <p:nvPr/>
          </p:nvSpPr>
          <p:spPr>
            <a:xfrm>
              <a:off x="2235875" y="2846825"/>
              <a:ext cx="7625" cy="35750"/>
            </a:xfrm>
            <a:custGeom>
              <a:avLst/>
              <a:gdLst/>
              <a:ahLst/>
              <a:cxnLst/>
              <a:rect l="l" t="t" r="r" b="b"/>
              <a:pathLst>
                <a:path w="305" h="1430" extrusionOk="0">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4"/>
            <p:cNvSpPr/>
            <p:nvPr/>
          </p:nvSpPr>
          <p:spPr>
            <a:xfrm>
              <a:off x="2538300" y="2747675"/>
              <a:ext cx="422525" cy="251475"/>
            </a:xfrm>
            <a:custGeom>
              <a:avLst/>
              <a:gdLst/>
              <a:ahLst/>
              <a:cxnLst/>
              <a:rect l="l" t="t" r="r" b="b"/>
              <a:pathLst>
                <a:path w="16901" h="10059" extrusionOk="0">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4"/>
            <p:cNvSpPr/>
            <p:nvPr/>
          </p:nvSpPr>
          <p:spPr>
            <a:xfrm>
              <a:off x="2741950" y="2878175"/>
              <a:ext cx="118575" cy="39350"/>
            </a:xfrm>
            <a:custGeom>
              <a:avLst/>
              <a:gdLst/>
              <a:ahLst/>
              <a:cxnLst/>
              <a:rect l="l" t="t" r="r" b="b"/>
              <a:pathLst>
                <a:path w="4743" h="1574" extrusionOk="0">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4"/>
            <p:cNvSpPr/>
            <p:nvPr/>
          </p:nvSpPr>
          <p:spPr>
            <a:xfrm>
              <a:off x="2484350" y="2797825"/>
              <a:ext cx="395925" cy="241350"/>
            </a:xfrm>
            <a:custGeom>
              <a:avLst/>
              <a:gdLst/>
              <a:ahLst/>
              <a:cxnLst/>
              <a:rect l="l" t="t" r="r" b="b"/>
              <a:pathLst>
                <a:path w="15837" h="9654" extrusionOk="0">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4"/>
            <p:cNvSpPr/>
            <p:nvPr/>
          </p:nvSpPr>
          <p:spPr>
            <a:xfrm>
              <a:off x="1328550" y="2519975"/>
              <a:ext cx="1247775" cy="1409025"/>
            </a:xfrm>
            <a:custGeom>
              <a:avLst/>
              <a:gdLst/>
              <a:ahLst/>
              <a:cxnLst/>
              <a:rect l="l" t="t" r="r" b="b"/>
              <a:pathLst>
                <a:path w="49911" h="56361" extrusionOk="0">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4"/>
            <p:cNvSpPr/>
            <p:nvPr/>
          </p:nvSpPr>
          <p:spPr>
            <a:xfrm>
              <a:off x="2406075" y="2849875"/>
              <a:ext cx="203675" cy="241675"/>
            </a:xfrm>
            <a:custGeom>
              <a:avLst/>
              <a:gdLst/>
              <a:ahLst/>
              <a:cxnLst/>
              <a:rect l="l" t="t" r="r" b="b"/>
              <a:pathLst>
                <a:path w="8147" h="9667" extrusionOk="0">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4"/>
            <p:cNvSpPr/>
            <p:nvPr/>
          </p:nvSpPr>
          <p:spPr>
            <a:xfrm>
              <a:off x="1830850" y="1842225"/>
              <a:ext cx="570700" cy="574550"/>
            </a:xfrm>
            <a:custGeom>
              <a:avLst/>
              <a:gdLst/>
              <a:ahLst/>
              <a:cxnLst/>
              <a:rect l="l" t="t" r="r" b="b"/>
              <a:pathLst>
                <a:path w="22828" h="22982" extrusionOk="0">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p:nvPr/>
          </p:nvSpPr>
          <p:spPr>
            <a:xfrm>
              <a:off x="1577800" y="1530875"/>
              <a:ext cx="1133800" cy="710100"/>
            </a:xfrm>
            <a:custGeom>
              <a:avLst/>
              <a:gdLst/>
              <a:ahLst/>
              <a:cxnLst/>
              <a:rect l="l" t="t" r="r" b="b"/>
              <a:pathLst>
                <a:path w="45352" h="28404" extrusionOk="0">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4"/>
            <p:cNvSpPr/>
            <p:nvPr/>
          </p:nvSpPr>
          <p:spPr>
            <a:xfrm>
              <a:off x="1578575" y="1771775"/>
              <a:ext cx="1107175" cy="326600"/>
            </a:xfrm>
            <a:custGeom>
              <a:avLst/>
              <a:gdLst/>
              <a:ahLst/>
              <a:cxnLst/>
              <a:rect l="l" t="t" r="r" b="b"/>
              <a:pathLst>
                <a:path w="44287" h="13064" extrusionOk="0">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64"/>
          <p:cNvGrpSpPr/>
          <p:nvPr/>
        </p:nvGrpSpPr>
        <p:grpSpPr>
          <a:xfrm>
            <a:off x="7497374" y="1853382"/>
            <a:ext cx="1628002" cy="3290198"/>
            <a:chOff x="6795049" y="1179275"/>
            <a:chExt cx="916719" cy="1852694"/>
          </a:xfrm>
        </p:grpSpPr>
        <p:sp>
          <p:nvSpPr>
            <p:cNvPr id="1309" name="Google Shape;1309;p64"/>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4"/>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4"/>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4"/>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
              <a:t>¿</a:t>
            </a:r>
            <a:r>
              <a:rPr lang="en" err="1"/>
              <a:t>Qué</a:t>
            </a:r>
            <a:r>
              <a:rPr lang="en"/>
              <a:t> es?</a:t>
            </a:r>
            <a:endParaRPr/>
          </a:p>
        </p:txBody>
      </p:sp>
      <p:sp>
        <p:nvSpPr>
          <p:cNvPr id="723" name="Google Shape;723;p50"/>
          <p:cNvSpPr txBox="1">
            <a:spLocks noGrp="1"/>
          </p:cNvSpPr>
          <p:nvPr>
            <p:ph type="subTitle" idx="3"/>
          </p:nvPr>
        </p:nvSpPr>
        <p:spPr>
          <a:xfrm>
            <a:off x="1502797" y="1099513"/>
            <a:ext cx="4585942" cy="636600"/>
          </a:xfrm>
          <a:prstGeom prst="rect">
            <a:avLst/>
          </a:prstGeom>
        </p:spPr>
        <p:txBody>
          <a:bodyPr spcFirstLastPara="1" wrap="square" lIns="91425" tIns="91425" rIns="91425" bIns="91425" anchor="ctr" anchorCtr="0">
            <a:noAutofit/>
          </a:bodyPr>
          <a:lstStyle/>
          <a:p>
            <a:pPr marL="0" indent="0">
              <a:buSzPts val="1100"/>
              <a:buFont typeface="Arial"/>
            </a:pPr>
            <a:r>
              <a:rPr lang="en"/>
              <a:t>Son </a:t>
            </a:r>
            <a:r>
              <a:rPr lang="en" err="1"/>
              <a:t>algunos</a:t>
            </a:r>
            <a:r>
              <a:rPr lang="en"/>
              <a:t> </a:t>
            </a:r>
            <a:r>
              <a:rPr lang="en" err="1"/>
              <a:t>indicadores</a:t>
            </a:r>
            <a:r>
              <a:rPr lang="en"/>
              <a:t> del </a:t>
            </a:r>
            <a:r>
              <a:rPr lang="en" err="1"/>
              <a:t>código</a:t>
            </a:r>
            <a:r>
              <a:rPr lang="en"/>
              <a:t> que </a:t>
            </a:r>
            <a:r>
              <a:rPr lang="en" err="1"/>
              <a:t>posiblemente</a:t>
            </a:r>
            <a:r>
              <a:rPr lang="en"/>
              <a:t> </a:t>
            </a:r>
            <a:r>
              <a:rPr lang="en" err="1"/>
              <a:t>ocultan</a:t>
            </a:r>
            <a:r>
              <a:rPr lang="en"/>
              <a:t> un </a:t>
            </a:r>
            <a:r>
              <a:rPr lang="en" err="1"/>
              <a:t>problema</a:t>
            </a:r>
            <a:r>
              <a:rPr lang="en"/>
              <a:t> </a:t>
            </a:r>
            <a:r>
              <a:rPr lang="en" err="1"/>
              <a:t>más</a:t>
            </a:r>
            <a:r>
              <a:rPr lang="en"/>
              <a:t> profundo.</a:t>
            </a:r>
            <a:endParaRPr lang="es-ES"/>
          </a:p>
        </p:txBody>
      </p:sp>
      <p:sp>
        <p:nvSpPr>
          <p:cNvPr id="724" name="Google Shape;724;p50"/>
          <p:cNvSpPr txBox="1">
            <a:spLocks noGrp="1"/>
          </p:cNvSpPr>
          <p:nvPr>
            <p:ph type="subTitle" idx="4"/>
          </p:nvPr>
        </p:nvSpPr>
        <p:spPr>
          <a:xfrm>
            <a:off x="577870" y="1925145"/>
            <a:ext cx="4074600" cy="1651764"/>
          </a:xfrm>
          <a:prstGeom prst="rect">
            <a:avLst/>
          </a:prstGeom>
        </p:spPr>
        <p:txBody>
          <a:bodyPr spcFirstLastPara="1" wrap="square" lIns="91425" tIns="91425" rIns="91425" bIns="91425" anchor="ctr" anchorCtr="0">
            <a:noAutofit/>
          </a:bodyPr>
          <a:lstStyle/>
          <a:p>
            <a:pPr marL="0" indent="0"/>
            <a:r>
              <a:rPr lang="en"/>
              <a:t>No son </a:t>
            </a:r>
            <a:r>
              <a:rPr lang="en" err="1"/>
              <a:t>errores</a:t>
            </a:r>
            <a:r>
              <a:rPr lang="en"/>
              <a:t> de </a:t>
            </a:r>
            <a:r>
              <a:rPr lang="en" err="1"/>
              <a:t>código</a:t>
            </a:r>
            <a:r>
              <a:rPr lang="en"/>
              <a:t> </a:t>
            </a:r>
            <a:r>
              <a:rPr lang="en" err="1"/>
              <a:t>pero</a:t>
            </a:r>
            <a:r>
              <a:rPr lang="en"/>
              <a:t> son </a:t>
            </a:r>
            <a:r>
              <a:rPr lang="en" err="1"/>
              <a:t>indicadores</a:t>
            </a:r>
            <a:r>
              <a:rPr lang="en"/>
              <a:t> de </a:t>
            </a:r>
            <a:r>
              <a:rPr lang="en" err="1"/>
              <a:t>fallos</a:t>
            </a:r>
            <a:r>
              <a:rPr lang="en"/>
              <a:t> </a:t>
            </a:r>
            <a:r>
              <a:rPr lang="en" err="1"/>
              <a:t>en</a:t>
            </a:r>
            <a:r>
              <a:rPr lang="en"/>
              <a:t> </a:t>
            </a:r>
            <a:r>
              <a:rPr lang="en" err="1"/>
              <a:t>el</a:t>
            </a:r>
            <a:r>
              <a:rPr lang="en"/>
              <a:t> </a:t>
            </a:r>
            <a:r>
              <a:rPr lang="en" err="1"/>
              <a:t>diseño</a:t>
            </a:r>
            <a:r>
              <a:rPr lang="en"/>
              <a:t> del </a:t>
            </a:r>
            <a:r>
              <a:rPr lang="en" err="1"/>
              <a:t>código</a:t>
            </a:r>
            <a:r>
              <a:rPr lang="en"/>
              <a:t> que </a:t>
            </a:r>
            <a:r>
              <a:rPr lang="en" err="1"/>
              <a:t>dificultan</a:t>
            </a:r>
            <a:r>
              <a:rPr lang="en"/>
              <a:t> </a:t>
            </a:r>
            <a:r>
              <a:rPr lang="en" err="1"/>
              <a:t>el</a:t>
            </a:r>
            <a:r>
              <a:rPr lang="en"/>
              <a:t> posterior </a:t>
            </a:r>
            <a:r>
              <a:rPr lang="en" err="1"/>
              <a:t>mantenimiento</a:t>
            </a:r>
            <a:r>
              <a:rPr lang="en"/>
              <a:t> del </a:t>
            </a:r>
            <a:r>
              <a:rPr lang="en" err="1"/>
              <a:t>mismo</a:t>
            </a:r>
            <a:r>
              <a:rPr lang="en"/>
              <a:t> y </a:t>
            </a:r>
            <a:r>
              <a:rPr lang="en" err="1"/>
              <a:t>aumentan</a:t>
            </a:r>
            <a:r>
              <a:rPr lang="en"/>
              <a:t> </a:t>
            </a:r>
            <a:r>
              <a:rPr lang="en" err="1"/>
              <a:t>el</a:t>
            </a:r>
            <a:r>
              <a:rPr lang="en"/>
              <a:t> </a:t>
            </a:r>
            <a:r>
              <a:rPr lang="en" err="1"/>
              <a:t>riesgo</a:t>
            </a:r>
            <a:r>
              <a:rPr lang="en"/>
              <a:t> de </a:t>
            </a:r>
            <a:r>
              <a:rPr lang="en" err="1"/>
              <a:t>errores</a:t>
            </a:r>
            <a:r>
              <a:rPr lang="en"/>
              <a:t> </a:t>
            </a:r>
            <a:r>
              <a:rPr lang="en" err="1"/>
              <a:t>futuros</a:t>
            </a:r>
            <a:r>
              <a:rPr lang="en"/>
              <a:t>.</a:t>
            </a:r>
            <a:endParaRP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1449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1546837" y="920905"/>
            <a:ext cx="1793475" cy="180851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txBox="1">
            <a:spLocks noGrp="1"/>
          </p:cNvSpPr>
          <p:nvPr>
            <p:ph type="title"/>
          </p:nvPr>
        </p:nvSpPr>
        <p:spPr>
          <a:xfrm>
            <a:off x="592909" y="467584"/>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err="1"/>
              <a:t>Síntomas</a:t>
            </a:r>
            <a:r>
              <a:rPr lang="en"/>
              <a:t>:</a:t>
            </a:r>
            <a:endParaRPr lang="es-ES"/>
          </a:p>
        </p:txBody>
      </p:sp>
      <p:sp>
        <p:nvSpPr>
          <p:cNvPr id="766" name="Google Shape;766;p51"/>
          <p:cNvSpPr txBox="1">
            <a:spLocks noGrp="1"/>
          </p:cNvSpPr>
          <p:nvPr>
            <p:ph type="subTitle" idx="1"/>
          </p:nvPr>
        </p:nvSpPr>
        <p:spPr>
          <a:xfrm flipH="1">
            <a:off x="4104350" y="1285179"/>
            <a:ext cx="2596800" cy="383400"/>
          </a:xfrm>
          <a:prstGeom prst="rect">
            <a:avLst/>
          </a:prstGeom>
        </p:spPr>
        <p:txBody>
          <a:bodyPr spcFirstLastPara="1" wrap="square" lIns="91425" tIns="91425" rIns="91425" bIns="91425" anchor="ctr" anchorCtr="0">
            <a:noAutofit/>
          </a:bodyPr>
          <a:lstStyle/>
          <a:p>
            <a:pPr marL="0" indent="0"/>
            <a:r>
              <a:rPr lang="en"/>
              <a:t>Código </a:t>
            </a:r>
            <a:r>
              <a:rPr lang="en" err="1"/>
              <a:t>duplicado</a:t>
            </a:r>
            <a:r>
              <a:rPr lang="en"/>
              <a:t>:</a:t>
            </a:r>
            <a:endParaRPr/>
          </a:p>
        </p:txBody>
      </p:sp>
      <p:grpSp>
        <p:nvGrpSpPr>
          <p:cNvPr id="782" name="Google Shape;782;p51"/>
          <p:cNvGrpSpPr/>
          <p:nvPr/>
        </p:nvGrpSpPr>
        <p:grpSpPr>
          <a:xfrm>
            <a:off x="313912" y="1111115"/>
            <a:ext cx="1986330" cy="2355920"/>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1"/>
          <p:cNvGrpSpPr/>
          <p:nvPr/>
        </p:nvGrpSpPr>
        <p:grpSpPr>
          <a:xfrm flipH="1">
            <a:off x="2181482" y="1624542"/>
            <a:ext cx="1347836" cy="1989740"/>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24;p50">
            <a:extLst>
              <a:ext uri="{FF2B5EF4-FFF2-40B4-BE49-F238E27FC236}">
                <a16:creationId xmlns:a16="http://schemas.microsoft.com/office/drawing/2014/main" id="{9E02B746-0CB8-4B56-AABE-E8FB60246BF1}"/>
              </a:ext>
            </a:extLst>
          </p:cNvPr>
          <p:cNvSpPr txBox="1">
            <a:spLocks/>
          </p:cNvSpPr>
          <p:nvPr/>
        </p:nvSpPr>
        <p:spPr>
          <a:xfrm>
            <a:off x="4495653" y="1564197"/>
            <a:ext cx="4074600" cy="1170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a:t>Si se detectan bloques de código iguales o muy parecidos en distintas partes del programa, se debe extraer creando un método para unificarlo.</a:t>
            </a:r>
          </a:p>
        </p:txBody>
      </p:sp>
      <p:pic>
        <p:nvPicPr>
          <p:cNvPr id="3" name="Imagen 3" descr="Texto&#10;&#10;Descripción generada automáticamente">
            <a:extLst>
              <a:ext uri="{FF2B5EF4-FFF2-40B4-BE49-F238E27FC236}">
                <a16:creationId xmlns:a16="http://schemas.microsoft.com/office/drawing/2014/main" id="{8CBDF4DD-EF53-4AAA-AFC8-080465ABEF3C}"/>
              </a:ext>
            </a:extLst>
          </p:cNvPr>
          <p:cNvPicPr>
            <a:picLocks noChangeAspect="1"/>
          </p:cNvPicPr>
          <p:nvPr/>
        </p:nvPicPr>
        <p:blipFill rotWithShape="1">
          <a:blip r:embed="rId3"/>
          <a:srcRect t="39905" r="144" b="21795"/>
          <a:stretch/>
        </p:blipFill>
        <p:spPr>
          <a:xfrm>
            <a:off x="2237873" y="3620412"/>
            <a:ext cx="5224719" cy="1212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228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482979" y="1598056"/>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8"/>
          <p:cNvGrpSpPr/>
          <p:nvPr/>
        </p:nvGrpSpPr>
        <p:grpSpPr>
          <a:xfrm>
            <a:off x="4940340" y="1723704"/>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7472629" y="2701934"/>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66;p51">
            <a:extLst>
              <a:ext uri="{FF2B5EF4-FFF2-40B4-BE49-F238E27FC236}">
                <a16:creationId xmlns:a16="http://schemas.microsoft.com/office/drawing/2014/main" id="{C08682C7-E99C-4CBD-AFA1-E0D0D0322D3A}"/>
              </a:ext>
            </a:extLst>
          </p:cNvPr>
          <p:cNvSpPr txBox="1">
            <a:spLocks/>
          </p:cNvSpPr>
          <p:nvPr/>
        </p:nvSpPr>
        <p:spPr>
          <a:xfrm flipH="1">
            <a:off x="367041" y="1014468"/>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Métodos muy largos:</a:t>
            </a:r>
            <a:endParaRPr lang="es-ES"/>
          </a:p>
        </p:txBody>
      </p:sp>
      <p:sp>
        <p:nvSpPr>
          <p:cNvPr id="9" name="Google Shape;724;p50">
            <a:extLst>
              <a:ext uri="{FF2B5EF4-FFF2-40B4-BE49-F238E27FC236}">
                <a16:creationId xmlns:a16="http://schemas.microsoft.com/office/drawing/2014/main" id="{D0BA24EC-B0CA-46B7-8D82-D670A9A435D8}"/>
              </a:ext>
            </a:extLst>
          </p:cNvPr>
          <p:cNvSpPr txBox="1">
            <a:spLocks/>
          </p:cNvSpPr>
          <p:nvPr/>
        </p:nvSpPr>
        <p:spPr>
          <a:xfrm>
            <a:off x="705706" y="1398764"/>
            <a:ext cx="4074600" cy="1170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a:t>Un método largo probablemente está realizando distintas tareas, que se podrían dividir en otros métodos. Las funciones deben ser los más pequeñas posibles. Cuanto más corto, más fácil es reutilizarlo.</a:t>
            </a:r>
          </a:p>
        </p:txBody>
      </p:sp>
    </p:spTree>
    <p:extLst>
      <p:ext uri="{BB962C8B-B14F-4D97-AF65-F5344CB8AC3E}">
        <p14:creationId xmlns:p14="http://schemas.microsoft.com/office/powerpoint/2010/main" val="60256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err="1"/>
              <a:t>Índice</a:t>
            </a:r>
            <a:endParaRPr lang="es-ES" dirty="0" err="1"/>
          </a:p>
        </p:txBody>
      </p:sp>
      <p:sp>
        <p:nvSpPr>
          <p:cNvPr id="377" name="Google Shape;377;p44"/>
          <p:cNvSpPr txBox="1">
            <a:spLocks noGrp="1"/>
          </p:cNvSpPr>
          <p:nvPr>
            <p:ph type="subTitle" idx="1"/>
          </p:nvPr>
        </p:nvSpPr>
        <p:spPr>
          <a:xfrm>
            <a:off x="2087175" y="1394900"/>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Refactorización</a:t>
            </a:r>
            <a:endParaRPr dirty="0" err="1"/>
          </a:p>
        </p:txBody>
      </p:sp>
      <p:sp>
        <p:nvSpPr>
          <p:cNvPr id="378" name="Google Shape;378;p44"/>
          <p:cNvSpPr txBox="1">
            <a:spLocks noGrp="1"/>
          </p:cNvSpPr>
          <p:nvPr>
            <p:ph type="subTitle" idx="2"/>
          </p:nvPr>
        </p:nvSpPr>
        <p:spPr>
          <a:xfrm>
            <a:off x="5724250" y="1394900"/>
            <a:ext cx="3148612" cy="454500"/>
          </a:xfrm>
          <a:prstGeom prst="rect">
            <a:avLst/>
          </a:prstGeom>
        </p:spPr>
        <p:txBody>
          <a:bodyPr spcFirstLastPara="1" wrap="square" lIns="91425" tIns="91425" rIns="91425" bIns="91425" anchor="t" anchorCtr="0">
            <a:noAutofit/>
          </a:bodyPr>
          <a:lstStyle/>
          <a:p>
            <a:pPr marL="0" indent="0"/>
            <a:r>
              <a:rPr lang="en" dirty="0" err="1"/>
              <a:t>Convenciones</a:t>
            </a:r>
            <a:r>
              <a:rPr lang="en" dirty="0"/>
              <a:t> </a:t>
            </a:r>
            <a:r>
              <a:rPr lang="en" dirty="0" err="1"/>
              <a:t>en</a:t>
            </a:r>
            <a:r>
              <a:rPr lang="en" dirty="0"/>
              <a:t> Java</a:t>
            </a:r>
            <a:endParaRPr dirty="0" err="1"/>
          </a:p>
        </p:txBody>
      </p:sp>
      <p:sp>
        <p:nvSpPr>
          <p:cNvPr id="379" name="Google Shape;379;p44"/>
          <p:cNvSpPr txBox="1">
            <a:spLocks noGrp="1"/>
          </p:cNvSpPr>
          <p:nvPr>
            <p:ph type="subTitle" idx="3"/>
          </p:nvPr>
        </p:nvSpPr>
        <p:spPr>
          <a:xfrm>
            <a:off x="2087175" y="2476453"/>
            <a:ext cx="2400900" cy="454500"/>
          </a:xfrm>
          <a:prstGeom prst="rect">
            <a:avLst/>
          </a:prstGeom>
        </p:spPr>
        <p:txBody>
          <a:bodyPr spcFirstLastPara="1" wrap="square" lIns="91425" tIns="91425" rIns="91425" bIns="91425" anchor="t" anchorCtr="0">
            <a:noAutofit/>
          </a:bodyPr>
          <a:lstStyle/>
          <a:p>
            <a:pPr marL="0" indent="0"/>
            <a:r>
              <a:rPr lang="en" dirty="0"/>
              <a:t>Bad Smells</a:t>
            </a:r>
            <a:endParaRPr dirty="0"/>
          </a:p>
        </p:txBody>
      </p:sp>
      <p:sp>
        <p:nvSpPr>
          <p:cNvPr id="380" name="Google Shape;380;p44"/>
          <p:cNvSpPr txBox="1">
            <a:spLocks noGrp="1"/>
          </p:cNvSpPr>
          <p:nvPr>
            <p:ph type="subTitle" idx="4"/>
          </p:nvPr>
        </p:nvSpPr>
        <p:spPr>
          <a:xfrm>
            <a:off x="5752825" y="2476453"/>
            <a:ext cx="2400900" cy="454500"/>
          </a:xfrm>
          <a:prstGeom prst="rect">
            <a:avLst/>
          </a:prstGeom>
        </p:spPr>
        <p:txBody>
          <a:bodyPr spcFirstLastPara="1" wrap="square" lIns="91425" tIns="91425" rIns="91425" bIns="91425" anchor="t" anchorCtr="0">
            <a:noAutofit/>
          </a:bodyPr>
          <a:lstStyle/>
          <a:p>
            <a:pPr marL="0" indent="0"/>
            <a:r>
              <a:rPr lang="en" dirty="0" err="1"/>
              <a:t>Buenas</a:t>
            </a:r>
            <a:r>
              <a:rPr lang="en" dirty="0"/>
              <a:t> </a:t>
            </a:r>
            <a:r>
              <a:rPr lang="en" dirty="0" err="1"/>
              <a:t>prácticas</a:t>
            </a:r>
            <a:endParaRPr lang="es-ES" dirty="0" err="1"/>
          </a:p>
        </p:txBody>
      </p:sp>
      <p:sp>
        <p:nvSpPr>
          <p:cNvPr id="385" name="Google Shape;385;p44"/>
          <p:cNvSpPr txBox="1">
            <a:spLocks noGrp="1"/>
          </p:cNvSpPr>
          <p:nvPr>
            <p:ph type="title" idx="9"/>
          </p:nvPr>
        </p:nvSpPr>
        <p:spPr>
          <a:xfrm>
            <a:off x="1123575"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6" name="Google Shape;386;p44"/>
          <p:cNvSpPr txBox="1">
            <a:spLocks noGrp="1"/>
          </p:cNvSpPr>
          <p:nvPr>
            <p:ph type="title" idx="13"/>
          </p:nvPr>
        </p:nvSpPr>
        <p:spPr>
          <a:xfrm>
            <a:off x="476065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7" name="Google Shape;387;p44"/>
          <p:cNvSpPr txBox="1">
            <a:spLocks noGrp="1"/>
          </p:cNvSpPr>
          <p:nvPr>
            <p:ph type="title" idx="14"/>
          </p:nvPr>
        </p:nvSpPr>
        <p:spPr>
          <a:xfrm>
            <a:off x="1080713" y="2558999"/>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8" name="Google Shape;388;p44"/>
          <p:cNvSpPr txBox="1">
            <a:spLocks noGrp="1"/>
          </p:cNvSpPr>
          <p:nvPr>
            <p:ph type="title" idx="15"/>
          </p:nvPr>
        </p:nvSpPr>
        <p:spPr>
          <a:xfrm>
            <a:off x="4789225" y="2630436"/>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 name="Google Shape;379;p44">
            <a:extLst>
              <a:ext uri="{FF2B5EF4-FFF2-40B4-BE49-F238E27FC236}">
                <a16:creationId xmlns:a16="http://schemas.microsoft.com/office/drawing/2014/main" id="{484D4126-5B22-46D2-A239-C6DC5604BD82}"/>
              </a:ext>
            </a:extLst>
          </p:cNvPr>
          <p:cNvSpPr txBox="1">
            <a:spLocks/>
          </p:cNvSpPr>
          <p:nvPr/>
        </p:nvSpPr>
        <p:spPr>
          <a:xfrm>
            <a:off x="2120513" y="3571828"/>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dirty="0"/>
              <a:t>Técnicas de refactorización</a:t>
            </a:r>
          </a:p>
        </p:txBody>
      </p:sp>
      <p:sp>
        <p:nvSpPr>
          <p:cNvPr id="11" name="Google Shape;380;p44">
            <a:extLst>
              <a:ext uri="{FF2B5EF4-FFF2-40B4-BE49-F238E27FC236}">
                <a16:creationId xmlns:a16="http://schemas.microsoft.com/office/drawing/2014/main" id="{021A2D32-E92D-4AC5-B203-537A424B3B4C}"/>
              </a:ext>
            </a:extLst>
          </p:cNvPr>
          <p:cNvSpPr txBox="1">
            <a:spLocks/>
          </p:cNvSpPr>
          <p:nvPr/>
        </p:nvSpPr>
        <p:spPr>
          <a:xfrm>
            <a:off x="5786163" y="3571828"/>
            <a:ext cx="24009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n" dirty="0" err="1"/>
              <a:t>Análisis</a:t>
            </a:r>
            <a:r>
              <a:rPr lang="en" dirty="0"/>
              <a:t> de </a:t>
            </a:r>
            <a:r>
              <a:rPr lang="en" dirty="0" err="1"/>
              <a:t>código</a:t>
            </a:r>
            <a:r>
              <a:rPr lang="en" dirty="0"/>
              <a:t> </a:t>
            </a:r>
            <a:r>
              <a:rPr lang="en" dirty="0" err="1"/>
              <a:t>estático</a:t>
            </a:r>
            <a:endParaRPr lang="es-ES" dirty="0" err="1"/>
          </a:p>
        </p:txBody>
      </p:sp>
      <p:sp>
        <p:nvSpPr>
          <p:cNvPr id="12" name="Google Shape;387;p44">
            <a:extLst>
              <a:ext uri="{FF2B5EF4-FFF2-40B4-BE49-F238E27FC236}">
                <a16:creationId xmlns:a16="http://schemas.microsoft.com/office/drawing/2014/main" id="{687B5410-94B8-4333-8294-2F65BCBBC7D6}"/>
              </a:ext>
            </a:extLst>
          </p:cNvPr>
          <p:cNvSpPr txBox="1">
            <a:spLocks/>
          </p:cNvSpPr>
          <p:nvPr/>
        </p:nvSpPr>
        <p:spPr>
          <a:xfrm>
            <a:off x="1114050" y="3654374"/>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dirty="0"/>
              <a:t>05</a:t>
            </a:r>
          </a:p>
        </p:txBody>
      </p:sp>
      <p:sp>
        <p:nvSpPr>
          <p:cNvPr id="13" name="Google Shape;388;p44">
            <a:extLst>
              <a:ext uri="{FF2B5EF4-FFF2-40B4-BE49-F238E27FC236}">
                <a16:creationId xmlns:a16="http://schemas.microsoft.com/office/drawing/2014/main" id="{8457FF23-DDB0-4963-BE9D-B21E6D1451FF}"/>
              </a:ext>
            </a:extLst>
          </p:cNvPr>
          <p:cNvSpPr txBox="1">
            <a:spLocks/>
          </p:cNvSpPr>
          <p:nvPr/>
        </p:nvSpPr>
        <p:spPr>
          <a:xfrm>
            <a:off x="4822563" y="3725811"/>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47"/>
          <p:cNvGrpSpPr/>
          <p:nvPr/>
        </p:nvGrpSpPr>
        <p:grpSpPr>
          <a:xfrm>
            <a:off x="109282" y="2632186"/>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66;p51">
            <a:extLst>
              <a:ext uri="{FF2B5EF4-FFF2-40B4-BE49-F238E27FC236}">
                <a16:creationId xmlns:a16="http://schemas.microsoft.com/office/drawing/2014/main" id="{1E23EBC0-7A95-4F28-B9B1-94A9B03FADA0}"/>
              </a:ext>
            </a:extLst>
          </p:cNvPr>
          <p:cNvSpPr txBox="1">
            <a:spLocks/>
          </p:cNvSpPr>
          <p:nvPr/>
        </p:nvSpPr>
        <p:spPr>
          <a:xfrm flipH="1">
            <a:off x="3645646" y="1059586"/>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Clases muy largas:</a:t>
            </a:r>
            <a:endParaRPr lang="es-ES"/>
          </a:p>
        </p:txBody>
      </p:sp>
      <p:sp>
        <p:nvSpPr>
          <p:cNvPr id="7" name="Google Shape;724;p50">
            <a:extLst>
              <a:ext uri="{FF2B5EF4-FFF2-40B4-BE49-F238E27FC236}">
                <a16:creationId xmlns:a16="http://schemas.microsoft.com/office/drawing/2014/main" id="{F9DE5243-75DE-49EE-98DC-006F55B23998}"/>
              </a:ext>
            </a:extLst>
          </p:cNvPr>
          <p:cNvSpPr txBox="1">
            <a:spLocks/>
          </p:cNvSpPr>
          <p:nvPr/>
        </p:nvSpPr>
        <p:spPr>
          <a:xfrm>
            <a:off x="4127186" y="1285968"/>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Una clase debe tener solo una finalidad. Si una clase se usa para distintos problemas tendremos clases con demasiados métodos, atributos e incluso instancias. Las clases deben el menor número de responsabilidades y que esté bien delimitado.</a:t>
            </a:r>
          </a:p>
        </p:txBody>
      </p:sp>
    </p:spTree>
    <p:extLst>
      <p:ext uri="{BB962C8B-B14F-4D97-AF65-F5344CB8AC3E}">
        <p14:creationId xmlns:p14="http://schemas.microsoft.com/office/powerpoint/2010/main" val="144177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5" name="Google Shape;1095;p60"/>
          <p:cNvGrpSpPr/>
          <p:nvPr/>
        </p:nvGrpSpPr>
        <p:grpSpPr>
          <a:xfrm>
            <a:off x="5250002" y="1555380"/>
            <a:ext cx="2606504" cy="2801080"/>
            <a:chOff x="5250002" y="1555380"/>
            <a:chExt cx="2606504" cy="2801080"/>
          </a:xfrm>
        </p:grpSpPr>
        <p:sp>
          <p:nvSpPr>
            <p:cNvPr id="1096" name="Google Shape;1096;p60"/>
            <p:cNvSpPr/>
            <p:nvPr/>
          </p:nvSpPr>
          <p:spPr>
            <a:xfrm>
              <a:off x="6844295" y="3895099"/>
              <a:ext cx="652082" cy="52228"/>
            </a:xfrm>
            <a:custGeom>
              <a:avLst/>
              <a:gdLst/>
              <a:ahLst/>
              <a:cxnLst/>
              <a:rect l="l" t="t" r="r" b="b"/>
              <a:pathLst>
                <a:path w="18603" h="1490" extrusionOk="0">
                  <a:moveTo>
                    <a:pt x="730" y="0"/>
                  </a:moveTo>
                  <a:cubicBezTo>
                    <a:pt x="335" y="0"/>
                    <a:pt x="0" y="335"/>
                    <a:pt x="0" y="730"/>
                  </a:cubicBezTo>
                  <a:cubicBezTo>
                    <a:pt x="0" y="1155"/>
                    <a:pt x="335" y="1490"/>
                    <a:pt x="730" y="1490"/>
                  </a:cubicBezTo>
                  <a:lnTo>
                    <a:pt x="17873" y="1490"/>
                  </a:lnTo>
                  <a:cubicBezTo>
                    <a:pt x="18298" y="1490"/>
                    <a:pt x="18602" y="1155"/>
                    <a:pt x="18602" y="730"/>
                  </a:cubicBezTo>
                  <a:cubicBezTo>
                    <a:pt x="18602" y="335"/>
                    <a:pt x="18298" y="0"/>
                    <a:pt x="178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0"/>
            <p:cNvSpPr/>
            <p:nvPr/>
          </p:nvSpPr>
          <p:spPr>
            <a:xfrm>
              <a:off x="6785687" y="3490208"/>
              <a:ext cx="783143" cy="835441"/>
            </a:xfrm>
            <a:custGeom>
              <a:avLst/>
              <a:gdLst/>
              <a:ahLst/>
              <a:cxnLst/>
              <a:rect l="l" t="t" r="r" b="b"/>
              <a:pathLst>
                <a:path w="22342" h="23834" extrusionOk="0">
                  <a:moveTo>
                    <a:pt x="4013" y="1"/>
                  </a:moveTo>
                  <a:cubicBezTo>
                    <a:pt x="3648" y="1"/>
                    <a:pt x="3314" y="244"/>
                    <a:pt x="3283" y="609"/>
                  </a:cubicBezTo>
                  <a:lnTo>
                    <a:pt x="61" y="23041"/>
                  </a:lnTo>
                  <a:cubicBezTo>
                    <a:pt x="0" y="23406"/>
                    <a:pt x="304" y="23770"/>
                    <a:pt x="700" y="23831"/>
                  </a:cubicBezTo>
                  <a:lnTo>
                    <a:pt x="821" y="23831"/>
                  </a:lnTo>
                  <a:cubicBezTo>
                    <a:pt x="1186" y="23831"/>
                    <a:pt x="1490" y="23558"/>
                    <a:pt x="1551" y="23223"/>
                  </a:cubicBezTo>
                  <a:lnTo>
                    <a:pt x="4681" y="1399"/>
                  </a:lnTo>
                  <a:lnTo>
                    <a:pt x="17721" y="1399"/>
                  </a:lnTo>
                  <a:lnTo>
                    <a:pt x="20791" y="23223"/>
                  </a:lnTo>
                  <a:cubicBezTo>
                    <a:pt x="20849" y="23569"/>
                    <a:pt x="21208" y="23833"/>
                    <a:pt x="21582" y="23833"/>
                  </a:cubicBezTo>
                  <a:cubicBezTo>
                    <a:pt x="21602" y="23833"/>
                    <a:pt x="21622" y="23833"/>
                    <a:pt x="21642" y="23831"/>
                  </a:cubicBezTo>
                  <a:cubicBezTo>
                    <a:pt x="22037" y="23770"/>
                    <a:pt x="22341" y="23406"/>
                    <a:pt x="22281" y="23041"/>
                  </a:cubicBezTo>
                  <a:lnTo>
                    <a:pt x="19119" y="609"/>
                  </a:lnTo>
                  <a:cubicBezTo>
                    <a:pt x="19089" y="244"/>
                    <a:pt x="18755" y="1"/>
                    <a:pt x="183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0"/>
            <p:cNvSpPr/>
            <p:nvPr/>
          </p:nvSpPr>
          <p:spPr>
            <a:xfrm>
              <a:off x="6722768" y="2579264"/>
              <a:ext cx="933413" cy="924860"/>
            </a:xfrm>
            <a:custGeom>
              <a:avLst/>
              <a:gdLst/>
              <a:ahLst/>
              <a:cxnLst/>
              <a:rect l="l" t="t" r="r" b="b"/>
              <a:pathLst>
                <a:path w="26629" h="26385" extrusionOk="0">
                  <a:moveTo>
                    <a:pt x="21188" y="1"/>
                  </a:moveTo>
                  <a:cubicBezTo>
                    <a:pt x="21188" y="1"/>
                    <a:pt x="22885" y="19332"/>
                    <a:pt x="21801" y="19332"/>
                  </a:cubicBezTo>
                  <a:cubicBezTo>
                    <a:pt x="21799" y="19332"/>
                    <a:pt x="21798" y="19332"/>
                    <a:pt x="21796" y="19332"/>
                  </a:cubicBezTo>
                  <a:cubicBezTo>
                    <a:pt x="21790" y="19332"/>
                    <a:pt x="21783" y="19332"/>
                    <a:pt x="21776" y="19332"/>
                  </a:cubicBezTo>
                  <a:cubicBezTo>
                    <a:pt x="20472" y="19332"/>
                    <a:pt x="0" y="24722"/>
                    <a:pt x="5078" y="26384"/>
                  </a:cubicBezTo>
                  <a:lnTo>
                    <a:pt x="19516" y="26384"/>
                  </a:lnTo>
                  <a:cubicBezTo>
                    <a:pt x="22465" y="26384"/>
                    <a:pt x="25413" y="24104"/>
                    <a:pt x="25869" y="21186"/>
                  </a:cubicBezTo>
                  <a:cubicBezTo>
                    <a:pt x="26477" y="17265"/>
                    <a:pt x="26629" y="13496"/>
                    <a:pt x="26477" y="10001"/>
                  </a:cubicBezTo>
                  <a:cubicBezTo>
                    <a:pt x="26264" y="6080"/>
                    <a:pt x="24258" y="2432"/>
                    <a:pt x="211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0"/>
            <p:cNvSpPr/>
            <p:nvPr/>
          </p:nvSpPr>
          <p:spPr>
            <a:xfrm>
              <a:off x="6567275" y="2411993"/>
              <a:ext cx="567921" cy="589233"/>
            </a:xfrm>
            <a:custGeom>
              <a:avLst/>
              <a:gdLst/>
              <a:ahLst/>
              <a:cxnLst/>
              <a:rect l="l" t="t" r="r" b="b"/>
              <a:pathLst>
                <a:path w="16202" h="16810" extrusionOk="0">
                  <a:moveTo>
                    <a:pt x="13010" y="1"/>
                  </a:moveTo>
                  <a:lnTo>
                    <a:pt x="7994" y="9788"/>
                  </a:lnTo>
                  <a:cubicBezTo>
                    <a:pt x="6657" y="10092"/>
                    <a:pt x="0" y="16171"/>
                    <a:pt x="0" y="16171"/>
                  </a:cubicBezTo>
                  <a:lnTo>
                    <a:pt x="3344" y="16809"/>
                  </a:lnTo>
                  <a:cubicBezTo>
                    <a:pt x="3344" y="16809"/>
                    <a:pt x="10061" y="14530"/>
                    <a:pt x="11308" y="12919"/>
                  </a:cubicBezTo>
                  <a:cubicBezTo>
                    <a:pt x="12584" y="11338"/>
                    <a:pt x="16201" y="1551"/>
                    <a:pt x="16201" y="1551"/>
                  </a:cubicBezTo>
                  <a:lnTo>
                    <a:pt x="1301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0"/>
            <p:cNvSpPr/>
            <p:nvPr/>
          </p:nvSpPr>
          <p:spPr>
            <a:xfrm>
              <a:off x="6864521" y="2758277"/>
              <a:ext cx="35193" cy="8553"/>
            </a:xfrm>
            <a:custGeom>
              <a:avLst/>
              <a:gdLst/>
              <a:ahLst/>
              <a:cxnLst/>
              <a:rect l="l" t="t" r="r" b="b"/>
              <a:pathLst>
                <a:path w="1004" h="244" extrusionOk="0">
                  <a:moveTo>
                    <a:pt x="122" y="0"/>
                  </a:moveTo>
                  <a:cubicBezTo>
                    <a:pt x="1" y="0"/>
                    <a:pt x="1" y="183"/>
                    <a:pt x="122" y="183"/>
                  </a:cubicBezTo>
                  <a:cubicBezTo>
                    <a:pt x="365" y="183"/>
                    <a:pt x="609" y="213"/>
                    <a:pt x="821" y="243"/>
                  </a:cubicBezTo>
                  <a:cubicBezTo>
                    <a:pt x="943" y="243"/>
                    <a:pt x="1004" y="91"/>
                    <a:pt x="882" y="61"/>
                  </a:cubicBezTo>
                  <a:cubicBezTo>
                    <a:pt x="639" y="31"/>
                    <a:pt x="365" y="0"/>
                    <a:pt x="1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0"/>
            <p:cNvSpPr/>
            <p:nvPr/>
          </p:nvSpPr>
          <p:spPr>
            <a:xfrm>
              <a:off x="6846749" y="2753895"/>
              <a:ext cx="54296" cy="36420"/>
            </a:xfrm>
            <a:custGeom>
              <a:avLst/>
              <a:gdLst/>
              <a:ahLst/>
              <a:cxnLst/>
              <a:rect l="l" t="t" r="r" b="b"/>
              <a:pathLst>
                <a:path w="1549" h="1039" extrusionOk="0">
                  <a:moveTo>
                    <a:pt x="117" y="0"/>
                  </a:moveTo>
                  <a:cubicBezTo>
                    <a:pt x="18" y="0"/>
                    <a:pt x="0" y="156"/>
                    <a:pt x="113" y="156"/>
                  </a:cubicBezTo>
                  <a:cubicBezTo>
                    <a:pt x="629" y="277"/>
                    <a:pt x="1055" y="581"/>
                    <a:pt x="1328" y="1007"/>
                  </a:cubicBezTo>
                  <a:cubicBezTo>
                    <a:pt x="1351" y="1029"/>
                    <a:pt x="1378" y="1039"/>
                    <a:pt x="1403" y="1039"/>
                  </a:cubicBezTo>
                  <a:cubicBezTo>
                    <a:pt x="1480" y="1039"/>
                    <a:pt x="1549" y="953"/>
                    <a:pt x="1480" y="885"/>
                  </a:cubicBezTo>
                  <a:cubicBezTo>
                    <a:pt x="1176" y="429"/>
                    <a:pt x="690" y="125"/>
                    <a:pt x="143" y="4"/>
                  </a:cubicBezTo>
                  <a:cubicBezTo>
                    <a:pt x="134" y="1"/>
                    <a:pt x="125" y="0"/>
                    <a:pt x="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0"/>
            <p:cNvSpPr/>
            <p:nvPr/>
          </p:nvSpPr>
          <p:spPr>
            <a:xfrm>
              <a:off x="7010479" y="2921902"/>
              <a:ext cx="488036" cy="260650"/>
            </a:xfrm>
            <a:custGeom>
              <a:avLst/>
              <a:gdLst/>
              <a:ahLst/>
              <a:cxnLst/>
              <a:rect l="l" t="t" r="r" b="b"/>
              <a:pathLst>
                <a:path w="13923" h="7436" extrusionOk="0">
                  <a:moveTo>
                    <a:pt x="2039" y="1"/>
                  </a:moveTo>
                  <a:cubicBezTo>
                    <a:pt x="1679" y="1"/>
                    <a:pt x="1351" y="14"/>
                    <a:pt x="1065" y="44"/>
                  </a:cubicBezTo>
                  <a:lnTo>
                    <a:pt x="1004" y="499"/>
                  </a:lnTo>
                  <a:lnTo>
                    <a:pt x="913" y="1138"/>
                  </a:lnTo>
                  <a:lnTo>
                    <a:pt x="822" y="1624"/>
                  </a:lnTo>
                  <a:lnTo>
                    <a:pt x="639" y="2658"/>
                  </a:lnTo>
                  <a:lnTo>
                    <a:pt x="1" y="6305"/>
                  </a:lnTo>
                  <a:lnTo>
                    <a:pt x="1" y="6396"/>
                  </a:lnTo>
                  <a:cubicBezTo>
                    <a:pt x="244" y="6457"/>
                    <a:pt x="518" y="6518"/>
                    <a:pt x="761" y="6579"/>
                  </a:cubicBezTo>
                  <a:cubicBezTo>
                    <a:pt x="882" y="6609"/>
                    <a:pt x="974" y="6639"/>
                    <a:pt x="1095" y="6670"/>
                  </a:cubicBezTo>
                  <a:cubicBezTo>
                    <a:pt x="3584" y="7243"/>
                    <a:pt x="5882" y="7436"/>
                    <a:pt x="7824" y="7436"/>
                  </a:cubicBezTo>
                  <a:cubicBezTo>
                    <a:pt x="9178" y="7436"/>
                    <a:pt x="10359" y="7342"/>
                    <a:pt x="11308" y="7217"/>
                  </a:cubicBezTo>
                  <a:cubicBezTo>
                    <a:pt x="11430" y="7217"/>
                    <a:pt x="11521" y="7186"/>
                    <a:pt x="11643" y="7186"/>
                  </a:cubicBezTo>
                  <a:cubicBezTo>
                    <a:pt x="12980" y="7004"/>
                    <a:pt x="13801" y="6761"/>
                    <a:pt x="13922" y="6761"/>
                  </a:cubicBezTo>
                  <a:cubicBezTo>
                    <a:pt x="13922" y="6761"/>
                    <a:pt x="13922" y="6761"/>
                    <a:pt x="13922" y="6731"/>
                  </a:cubicBezTo>
                  <a:cubicBezTo>
                    <a:pt x="13709" y="5727"/>
                    <a:pt x="13588" y="5272"/>
                    <a:pt x="13527" y="4268"/>
                  </a:cubicBezTo>
                  <a:cubicBezTo>
                    <a:pt x="13527" y="3995"/>
                    <a:pt x="13527" y="3721"/>
                    <a:pt x="13497" y="3448"/>
                  </a:cubicBezTo>
                  <a:cubicBezTo>
                    <a:pt x="13497" y="2961"/>
                    <a:pt x="13497" y="2506"/>
                    <a:pt x="13497" y="2141"/>
                  </a:cubicBezTo>
                  <a:cubicBezTo>
                    <a:pt x="13497" y="1898"/>
                    <a:pt x="13497" y="1685"/>
                    <a:pt x="13497" y="1502"/>
                  </a:cubicBezTo>
                  <a:cubicBezTo>
                    <a:pt x="11886" y="1199"/>
                    <a:pt x="8907" y="682"/>
                    <a:pt x="6141" y="317"/>
                  </a:cubicBezTo>
                  <a:cubicBezTo>
                    <a:pt x="4620" y="133"/>
                    <a:pt x="3168" y="1"/>
                    <a:pt x="20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6997720" y="3041676"/>
              <a:ext cx="512503" cy="229559"/>
            </a:xfrm>
            <a:custGeom>
              <a:avLst/>
              <a:gdLst/>
              <a:ahLst/>
              <a:cxnLst/>
              <a:rect l="l" t="t" r="r" b="b"/>
              <a:pathLst>
                <a:path w="14621" h="6549" extrusionOk="0">
                  <a:moveTo>
                    <a:pt x="851" y="0"/>
                  </a:moveTo>
                  <a:cubicBezTo>
                    <a:pt x="851" y="0"/>
                    <a:pt x="0" y="3891"/>
                    <a:pt x="61" y="4925"/>
                  </a:cubicBezTo>
                  <a:cubicBezTo>
                    <a:pt x="143" y="6042"/>
                    <a:pt x="2972" y="6548"/>
                    <a:pt x="6102" y="6548"/>
                  </a:cubicBezTo>
                  <a:cubicBezTo>
                    <a:pt x="9956" y="6548"/>
                    <a:pt x="14267" y="5780"/>
                    <a:pt x="14469" y="4438"/>
                  </a:cubicBezTo>
                  <a:cubicBezTo>
                    <a:pt x="14621" y="3374"/>
                    <a:pt x="13921" y="1277"/>
                    <a:pt x="13921" y="1277"/>
                  </a:cubicBezTo>
                  <a:cubicBezTo>
                    <a:pt x="13921" y="1277"/>
                    <a:pt x="11806" y="1529"/>
                    <a:pt x="9177" y="1529"/>
                  </a:cubicBezTo>
                  <a:cubicBezTo>
                    <a:pt x="6328" y="1529"/>
                    <a:pt x="2874" y="1233"/>
                    <a:pt x="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7009428" y="3033158"/>
              <a:ext cx="492277" cy="106454"/>
            </a:xfrm>
            <a:custGeom>
              <a:avLst/>
              <a:gdLst/>
              <a:ahLst/>
              <a:cxnLst/>
              <a:rect l="l" t="t" r="r" b="b"/>
              <a:pathLst>
                <a:path w="14044" h="3037" extrusionOk="0">
                  <a:moveTo>
                    <a:pt x="578" y="0"/>
                  </a:moveTo>
                  <a:cubicBezTo>
                    <a:pt x="1" y="791"/>
                    <a:pt x="244" y="1520"/>
                    <a:pt x="244" y="1520"/>
                  </a:cubicBezTo>
                  <a:cubicBezTo>
                    <a:pt x="2467" y="2729"/>
                    <a:pt x="5804" y="3036"/>
                    <a:pt x="8625" y="3036"/>
                  </a:cubicBezTo>
                  <a:cubicBezTo>
                    <a:pt x="11551" y="3036"/>
                    <a:pt x="13922" y="2705"/>
                    <a:pt x="13922" y="2705"/>
                  </a:cubicBezTo>
                  <a:cubicBezTo>
                    <a:pt x="14043" y="1946"/>
                    <a:pt x="13618" y="1246"/>
                    <a:pt x="13618" y="1246"/>
                  </a:cubicBezTo>
                  <a:cubicBezTo>
                    <a:pt x="11759" y="1479"/>
                    <a:pt x="10128" y="1572"/>
                    <a:pt x="8707" y="1572"/>
                  </a:cubicBezTo>
                  <a:cubicBezTo>
                    <a:pt x="2877" y="1572"/>
                    <a:pt x="578" y="0"/>
                    <a:pt x="5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p:nvPr/>
          </p:nvSpPr>
          <p:spPr>
            <a:xfrm>
              <a:off x="7195872" y="2993724"/>
              <a:ext cx="18157" cy="43710"/>
            </a:xfrm>
            <a:custGeom>
              <a:avLst/>
              <a:gdLst/>
              <a:ahLst/>
              <a:cxnLst/>
              <a:rect l="l" t="t" r="r" b="b"/>
              <a:pathLst>
                <a:path w="518" h="1247" extrusionOk="0">
                  <a:moveTo>
                    <a:pt x="274" y="1"/>
                  </a:moveTo>
                  <a:cubicBezTo>
                    <a:pt x="122" y="1"/>
                    <a:pt x="1" y="274"/>
                    <a:pt x="1" y="639"/>
                  </a:cubicBezTo>
                  <a:cubicBezTo>
                    <a:pt x="1" y="973"/>
                    <a:pt x="122" y="1247"/>
                    <a:pt x="274" y="1247"/>
                  </a:cubicBezTo>
                  <a:cubicBezTo>
                    <a:pt x="426" y="1247"/>
                    <a:pt x="518" y="973"/>
                    <a:pt x="518" y="609"/>
                  </a:cubicBezTo>
                  <a:cubicBezTo>
                    <a:pt x="518" y="274"/>
                    <a:pt x="396" y="1"/>
                    <a:pt x="27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0"/>
            <p:cNvSpPr/>
            <p:nvPr/>
          </p:nvSpPr>
          <p:spPr>
            <a:xfrm>
              <a:off x="7042447" y="2921902"/>
              <a:ext cx="443274" cy="149639"/>
            </a:xfrm>
            <a:custGeom>
              <a:avLst/>
              <a:gdLst/>
              <a:ahLst/>
              <a:cxnLst/>
              <a:rect l="l" t="t" r="r" b="b"/>
              <a:pathLst>
                <a:path w="12646" h="4269" extrusionOk="0">
                  <a:moveTo>
                    <a:pt x="1127" y="1"/>
                  </a:moveTo>
                  <a:cubicBezTo>
                    <a:pt x="767" y="1"/>
                    <a:pt x="439" y="14"/>
                    <a:pt x="153" y="44"/>
                  </a:cubicBezTo>
                  <a:lnTo>
                    <a:pt x="92" y="499"/>
                  </a:lnTo>
                  <a:lnTo>
                    <a:pt x="1" y="1138"/>
                  </a:lnTo>
                  <a:cubicBezTo>
                    <a:pt x="973" y="1199"/>
                    <a:pt x="2250" y="1320"/>
                    <a:pt x="3679" y="1563"/>
                  </a:cubicBezTo>
                  <a:cubicBezTo>
                    <a:pt x="6475" y="1989"/>
                    <a:pt x="9819" y="2779"/>
                    <a:pt x="12645" y="4268"/>
                  </a:cubicBezTo>
                  <a:cubicBezTo>
                    <a:pt x="12615" y="3995"/>
                    <a:pt x="12615" y="3721"/>
                    <a:pt x="12585" y="3448"/>
                  </a:cubicBezTo>
                  <a:cubicBezTo>
                    <a:pt x="12585" y="2961"/>
                    <a:pt x="12585" y="2536"/>
                    <a:pt x="12585" y="2141"/>
                  </a:cubicBezTo>
                  <a:cubicBezTo>
                    <a:pt x="12585" y="1898"/>
                    <a:pt x="12585" y="1685"/>
                    <a:pt x="12585" y="1502"/>
                  </a:cubicBezTo>
                  <a:cubicBezTo>
                    <a:pt x="10974" y="1199"/>
                    <a:pt x="7995" y="682"/>
                    <a:pt x="5229" y="317"/>
                  </a:cubicBezTo>
                  <a:cubicBezTo>
                    <a:pt x="3708" y="133"/>
                    <a:pt x="2256" y="1"/>
                    <a:pt x="11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0"/>
            <p:cNvSpPr/>
            <p:nvPr/>
          </p:nvSpPr>
          <p:spPr>
            <a:xfrm>
              <a:off x="7012617" y="2939393"/>
              <a:ext cx="33055" cy="39469"/>
            </a:xfrm>
            <a:custGeom>
              <a:avLst/>
              <a:gdLst/>
              <a:ahLst/>
              <a:cxnLst/>
              <a:rect l="l" t="t" r="r" b="b"/>
              <a:pathLst>
                <a:path w="943" h="1126" extrusionOk="0">
                  <a:moveTo>
                    <a:pt x="943" y="0"/>
                  </a:moveTo>
                  <a:cubicBezTo>
                    <a:pt x="943" y="0"/>
                    <a:pt x="365" y="31"/>
                    <a:pt x="153" y="183"/>
                  </a:cubicBezTo>
                  <a:cubicBezTo>
                    <a:pt x="153" y="183"/>
                    <a:pt x="1" y="821"/>
                    <a:pt x="761" y="1125"/>
                  </a:cubicBezTo>
                  <a:lnTo>
                    <a:pt x="9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0"/>
            <p:cNvSpPr/>
            <p:nvPr/>
          </p:nvSpPr>
          <p:spPr>
            <a:xfrm>
              <a:off x="7483548" y="2996914"/>
              <a:ext cx="55453" cy="45849"/>
            </a:xfrm>
            <a:custGeom>
              <a:avLst/>
              <a:gdLst/>
              <a:ahLst/>
              <a:cxnLst/>
              <a:rect l="l" t="t" r="r" b="b"/>
              <a:pathLst>
                <a:path w="1582" h="1308" extrusionOk="0">
                  <a:moveTo>
                    <a:pt x="1" y="1"/>
                  </a:moveTo>
                  <a:lnTo>
                    <a:pt x="1" y="1308"/>
                  </a:lnTo>
                  <a:cubicBezTo>
                    <a:pt x="1581" y="1247"/>
                    <a:pt x="1277" y="366"/>
                    <a:pt x="1277" y="366"/>
                  </a:cubicBezTo>
                  <a:lnTo>
                    <a:pt x="1277" y="335"/>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0"/>
            <p:cNvSpPr/>
            <p:nvPr/>
          </p:nvSpPr>
          <p:spPr>
            <a:xfrm>
              <a:off x="6948717" y="2309710"/>
              <a:ext cx="669117" cy="700033"/>
            </a:xfrm>
            <a:custGeom>
              <a:avLst/>
              <a:gdLst/>
              <a:ahLst/>
              <a:cxnLst/>
              <a:rect l="l" t="t" r="r" b="b"/>
              <a:pathLst>
                <a:path w="19089" h="19971" extrusionOk="0">
                  <a:moveTo>
                    <a:pt x="13009" y="1"/>
                  </a:moveTo>
                  <a:lnTo>
                    <a:pt x="12462" y="92"/>
                  </a:lnTo>
                  <a:lnTo>
                    <a:pt x="7599" y="821"/>
                  </a:lnTo>
                  <a:lnTo>
                    <a:pt x="7447" y="852"/>
                  </a:lnTo>
                  <a:lnTo>
                    <a:pt x="7143" y="882"/>
                  </a:lnTo>
                  <a:lnTo>
                    <a:pt x="7021" y="913"/>
                  </a:lnTo>
                  <a:lnTo>
                    <a:pt x="6474" y="1004"/>
                  </a:lnTo>
                  <a:cubicBezTo>
                    <a:pt x="5623" y="1156"/>
                    <a:pt x="4955" y="1308"/>
                    <a:pt x="4407" y="1460"/>
                  </a:cubicBezTo>
                  <a:cubicBezTo>
                    <a:pt x="3921" y="1612"/>
                    <a:pt x="3526" y="1733"/>
                    <a:pt x="3192" y="1916"/>
                  </a:cubicBezTo>
                  <a:cubicBezTo>
                    <a:pt x="2979" y="2037"/>
                    <a:pt x="2766" y="2159"/>
                    <a:pt x="2614" y="2311"/>
                  </a:cubicBezTo>
                  <a:cubicBezTo>
                    <a:pt x="2584" y="2341"/>
                    <a:pt x="2584" y="2341"/>
                    <a:pt x="2584" y="2372"/>
                  </a:cubicBezTo>
                  <a:cubicBezTo>
                    <a:pt x="2523" y="2402"/>
                    <a:pt x="2462" y="2463"/>
                    <a:pt x="2432" y="2493"/>
                  </a:cubicBezTo>
                  <a:cubicBezTo>
                    <a:pt x="2432" y="2523"/>
                    <a:pt x="2401" y="2523"/>
                    <a:pt x="2401" y="2523"/>
                  </a:cubicBezTo>
                  <a:cubicBezTo>
                    <a:pt x="2310" y="2675"/>
                    <a:pt x="2219" y="2797"/>
                    <a:pt x="2158" y="2949"/>
                  </a:cubicBezTo>
                  <a:cubicBezTo>
                    <a:pt x="2128" y="2979"/>
                    <a:pt x="2128" y="3010"/>
                    <a:pt x="2097" y="3040"/>
                  </a:cubicBezTo>
                  <a:cubicBezTo>
                    <a:pt x="2067" y="3101"/>
                    <a:pt x="2037" y="3162"/>
                    <a:pt x="2037" y="3223"/>
                  </a:cubicBezTo>
                  <a:cubicBezTo>
                    <a:pt x="2006" y="3253"/>
                    <a:pt x="2006" y="3283"/>
                    <a:pt x="2006" y="3314"/>
                  </a:cubicBezTo>
                  <a:cubicBezTo>
                    <a:pt x="1976" y="3375"/>
                    <a:pt x="1976" y="3405"/>
                    <a:pt x="1945" y="3435"/>
                  </a:cubicBezTo>
                  <a:cubicBezTo>
                    <a:pt x="1945" y="3496"/>
                    <a:pt x="1945" y="3557"/>
                    <a:pt x="1915" y="3587"/>
                  </a:cubicBezTo>
                  <a:cubicBezTo>
                    <a:pt x="1915" y="3648"/>
                    <a:pt x="1885" y="3709"/>
                    <a:pt x="1885" y="3770"/>
                  </a:cubicBezTo>
                  <a:cubicBezTo>
                    <a:pt x="1885" y="3830"/>
                    <a:pt x="1854" y="3891"/>
                    <a:pt x="1854" y="3922"/>
                  </a:cubicBezTo>
                  <a:cubicBezTo>
                    <a:pt x="1854" y="3982"/>
                    <a:pt x="1854" y="4013"/>
                    <a:pt x="1824" y="4043"/>
                  </a:cubicBezTo>
                  <a:cubicBezTo>
                    <a:pt x="1824" y="4195"/>
                    <a:pt x="1793" y="4347"/>
                    <a:pt x="1763" y="4530"/>
                  </a:cubicBezTo>
                  <a:cubicBezTo>
                    <a:pt x="1763" y="4560"/>
                    <a:pt x="1763" y="4590"/>
                    <a:pt x="1763" y="4651"/>
                  </a:cubicBezTo>
                  <a:cubicBezTo>
                    <a:pt x="1763" y="4682"/>
                    <a:pt x="1763" y="4712"/>
                    <a:pt x="1763" y="4773"/>
                  </a:cubicBezTo>
                  <a:cubicBezTo>
                    <a:pt x="1733" y="4803"/>
                    <a:pt x="1733" y="4834"/>
                    <a:pt x="1733" y="4894"/>
                  </a:cubicBezTo>
                  <a:cubicBezTo>
                    <a:pt x="1702" y="5046"/>
                    <a:pt x="1702" y="5229"/>
                    <a:pt x="1672" y="5411"/>
                  </a:cubicBezTo>
                  <a:cubicBezTo>
                    <a:pt x="1672" y="5411"/>
                    <a:pt x="1672" y="5411"/>
                    <a:pt x="1672" y="5441"/>
                  </a:cubicBezTo>
                  <a:lnTo>
                    <a:pt x="1672" y="5533"/>
                  </a:lnTo>
                  <a:cubicBezTo>
                    <a:pt x="1672" y="5563"/>
                    <a:pt x="1672" y="5593"/>
                    <a:pt x="1641" y="5593"/>
                  </a:cubicBezTo>
                  <a:cubicBezTo>
                    <a:pt x="1641" y="5624"/>
                    <a:pt x="1641" y="5654"/>
                    <a:pt x="1641" y="5685"/>
                  </a:cubicBezTo>
                  <a:lnTo>
                    <a:pt x="1641" y="5776"/>
                  </a:lnTo>
                  <a:cubicBezTo>
                    <a:pt x="1641" y="5806"/>
                    <a:pt x="1641" y="5806"/>
                    <a:pt x="1641" y="5806"/>
                  </a:cubicBezTo>
                  <a:cubicBezTo>
                    <a:pt x="1581" y="6171"/>
                    <a:pt x="1550" y="6505"/>
                    <a:pt x="1459" y="6840"/>
                  </a:cubicBezTo>
                  <a:cubicBezTo>
                    <a:pt x="1459" y="6840"/>
                    <a:pt x="1459" y="6870"/>
                    <a:pt x="1459" y="6900"/>
                  </a:cubicBezTo>
                  <a:cubicBezTo>
                    <a:pt x="1398" y="7235"/>
                    <a:pt x="1307" y="7600"/>
                    <a:pt x="1216" y="7934"/>
                  </a:cubicBezTo>
                  <a:cubicBezTo>
                    <a:pt x="699" y="9970"/>
                    <a:pt x="0" y="11034"/>
                    <a:pt x="91" y="12250"/>
                  </a:cubicBezTo>
                  <a:cubicBezTo>
                    <a:pt x="91" y="12341"/>
                    <a:pt x="91" y="12463"/>
                    <a:pt x="122" y="12554"/>
                  </a:cubicBezTo>
                  <a:cubicBezTo>
                    <a:pt x="122" y="12615"/>
                    <a:pt x="122" y="12645"/>
                    <a:pt x="152" y="12676"/>
                  </a:cubicBezTo>
                  <a:cubicBezTo>
                    <a:pt x="395" y="13770"/>
                    <a:pt x="1459" y="15077"/>
                    <a:pt x="1915" y="15563"/>
                  </a:cubicBezTo>
                  <a:cubicBezTo>
                    <a:pt x="1976" y="15654"/>
                    <a:pt x="2037" y="15685"/>
                    <a:pt x="2067" y="15715"/>
                  </a:cubicBezTo>
                  <a:cubicBezTo>
                    <a:pt x="2097" y="15746"/>
                    <a:pt x="2097" y="15776"/>
                    <a:pt x="2128" y="15776"/>
                  </a:cubicBezTo>
                  <a:cubicBezTo>
                    <a:pt x="2188" y="15806"/>
                    <a:pt x="2219" y="15837"/>
                    <a:pt x="2219" y="15837"/>
                  </a:cubicBezTo>
                  <a:lnTo>
                    <a:pt x="2219" y="15867"/>
                  </a:lnTo>
                  <a:cubicBezTo>
                    <a:pt x="2188" y="15898"/>
                    <a:pt x="2188" y="15958"/>
                    <a:pt x="2188" y="16019"/>
                  </a:cubicBezTo>
                  <a:cubicBezTo>
                    <a:pt x="2188" y="16110"/>
                    <a:pt x="2188" y="16201"/>
                    <a:pt x="2188" y="16323"/>
                  </a:cubicBezTo>
                  <a:cubicBezTo>
                    <a:pt x="2158" y="16445"/>
                    <a:pt x="2158" y="16597"/>
                    <a:pt x="2128" y="16749"/>
                  </a:cubicBezTo>
                  <a:lnTo>
                    <a:pt x="2128" y="16779"/>
                  </a:lnTo>
                  <a:cubicBezTo>
                    <a:pt x="2128" y="16992"/>
                    <a:pt x="2097" y="17265"/>
                    <a:pt x="2067" y="17509"/>
                  </a:cubicBezTo>
                  <a:cubicBezTo>
                    <a:pt x="2037" y="17721"/>
                    <a:pt x="2006" y="17934"/>
                    <a:pt x="1976" y="18147"/>
                  </a:cubicBezTo>
                  <a:cubicBezTo>
                    <a:pt x="2249" y="18056"/>
                    <a:pt x="2492" y="17995"/>
                    <a:pt x="2766" y="17964"/>
                  </a:cubicBezTo>
                  <a:cubicBezTo>
                    <a:pt x="3418" y="17840"/>
                    <a:pt x="4140" y="17784"/>
                    <a:pt x="4902" y="17784"/>
                  </a:cubicBezTo>
                  <a:cubicBezTo>
                    <a:pt x="5810" y="17784"/>
                    <a:pt x="6776" y="17863"/>
                    <a:pt x="7751" y="17995"/>
                  </a:cubicBezTo>
                  <a:cubicBezTo>
                    <a:pt x="10456" y="18329"/>
                    <a:pt x="13283" y="19028"/>
                    <a:pt x="15259" y="19606"/>
                  </a:cubicBezTo>
                  <a:cubicBezTo>
                    <a:pt x="15745" y="19727"/>
                    <a:pt x="16171" y="19879"/>
                    <a:pt x="16535" y="19971"/>
                  </a:cubicBezTo>
                  <a:lnTo>
                    <a:pt x="16535" y="19940"/>
                  </a:lnTo>
                  <a:cubicBezTo>
                    <a:pt x="16505" y="19697"/>
                    <a:pt x="16505" y="19423"/>
                    <a:pt x="16474" y="19180"/>
                  </a:cubicBezTo>
                  <a:cubicBezTo>
                    <a:pt x="16444" y="18542"/>
                    <a:pt x="16444" y="17964"/>
                    <a:pt x="16444" y="17387"/>
                  </a:cubicBezTo>
                  <a:cubicBezTo>
                    <a:pt x="16444" y="16870"/>
                    <a:pt x="16474" y="16384"/>
                    <a:pt x="16505" y="15928"/>
                  </a:cubicBezTo>
                  <a:cubicBezTo>
                    <a:pt x="16505" y="15898"/>
                    <a:pt x="16505" y="15898"/>
                    <a:pt x="16505" y="15898"/>
                  </a:cubicBezTo>
                  <a:cubicBezTo>
                    <a:pt x="16626" y="14621"/>
                    <a:pt x="16961" y="12828"/>
                    <a:pt x="17447" y="10943"/>
                  </a:cubicBezTo>
                  <a:cubicBezTo>
                    <a:pt x="17508" y="10700"/>
                    <a:pt x="17569" y="10457"/>
                    <a:pt x="17630" y="10214"/>
                  </a:cubicBezTo>
                  <a:cubicBezTo>
                    <a:pt x="17660" y="10153"/>
                    <a:pt x="17660" y="10062"/>
                    <a:pt x="17690" y="10001"/>
                  </a:cubicBezTo>
                  <a:cubicBezTo>
                    <a:pt x="17690" y="9970"/>
                    <a:pt x="17721" y="9910"/>
                    <a:pt x="17721" y="9879"/>
                  </a:cubicBezTo>
                  <a:cubicBezTo>
                    <a:pt x="17721" y="9849"/>
                    <a:pt x="17751" y="9818"/>
                    <a:pt x="17751" y="9788"/>
                  </a:cubicBezTo>
                  <a:lnTo>
                    <a:pt x="17842" y="9514"/>
                  </a:lnTo>
                  <a:cubicBezTo>
                    <a:pt x="17842" y="9423"/>
                    <a:pt x="17873" y="9332"/>
                    <a:pt x="17903" y="9241"/>
                  </a:cubicBezTo>
                  <a:cubicBezTo>
                    <a:pt x="17964" y="9089"/>
                    <a:pt x="17994" y="8937"/>
                    <a:pt x="18055" y="8755"/>
                  </a:cubicBezTo>
                  <a:cubicBezTo>
                    <a:pt x="18085" y="8663"/>
                    <a:pt x="18116" y="8572"/>
                    <a:pt x="18146" y="8451"/>
                  </a:cubicBezTo>
                  <a:cubicBezTo>
                    <a:pt x="18268" y="8147"/>
                    <a:pt x="18359" y="7812"/>
                    <a:pt x="18481" y="7508"/>
                  </a:cubicBezTo>
                  <a:cubicBezTo>
                    <a:pt x="18541" y="7326"/>
                    <a:pt x="18602" y="7144"/>
                    <a:pt x="18663" y="6961"/>
                  </a:cubicBezTo>
                  <a:cubicBezTo>
                    <a:pt x="18693" y="6809"/>
                    <a:pt x="18754" y="6657"/>
                    <a:pt x="18785" y="6505"/>
                  </a:cubicBezTo>
                  <a:cubicBezTo>
                    <a:pt x="18815" y="6353"/>
                    <a:pt x="18845" y="6201"/>
                    <a:pt x="18906" y="6049"/>
                  </a:cubicBezTo>
                  <a:cubicBezTo>
                    <a:pt x="18906" y="5989"/>
                    <a:pt x="18937" y="5897"/>
                    <a:pt x="18937" y="5837"/>
                  </a:cubicBezTo>
                  <a:cubicBezTo>
                    <a:pt x="18967" y="5624"/>
                    <a:pt x="19028" y="5381"/>
                    <a:pt x="19028" y="5168"/>
                  </a:cubicBezTo>
                  <a:cubicBezTo>
                    <a:pt x="19089" y="4742"/>
                    <a:pt x="19089" y="4317"/>
                    <a:pt x="19058" y="3891"/>
                  </a:cubicBezTo>
                  <a:cubicBezTo>
                    <a:pt x="19058" y="3830"/>
                    <a:pt x="19058" y="3770"/>
                    <a:pt x="19028" y="3709"/>
                  </a:cubicBezTo>
                  <a:cubicBezTo>
                    <a:pt x="19028" y="3648"/>
                    <a:pt x="19028" y="3587"/>
                    <a:pt x="18997" y="3527"/>
                  </a:cubicBezTo>
                  <a:cubicBezTo>
                    <a:pt x="18997" y="3496"/>
                    <a:pt x="18997" y="3466"/>
                    <a:pt x="18997" y="3435"/>
                  </a:cubicBezTo>
                  <a:lnTo>
                    <a:pt x="18967" y="3344"/>
                  </a:lnTo>
                  <a:cubicBezTo>
                    <a:pt x="18967" y="3314"/>
                    <a:pt x="18967" y="3283"/>
                    <a:pt x="18967" y="3253"/>
                  </a:cubicBezTo>
                  <a:cubicBezTo>
                    <a:pt x="18967" y="3223"/>
                    <a:pt x="18937" y="3192"/>
                    <a:pt x="18937" y="3192"/>
                  </a:cubicBezTo>
                  <a:cubicBezTo>
                    <a:pt x="18937" y="3162"/>
                    <a:pt x="18937" y="3162"/>
                    <a:pt x="18937" y="3162"/>
                  </a:cubicBezTo>
                  <a:cubicBezTo>
                    <a:pt x="18937" y="3131"/>
                    <a:pt x="18937" y="3101"/>
                    <a:pt x="18906" y="3071"/>
                  </a:cubicBezTo>
                  <a:cubicBezTo>
                    <a:pt x="18906" y="3040"/>
                    <a:pt x="18906" y="2979"/>
                    <a:pt x="18876" y="2949"/>
                  </a:cubicBezTo>
                  <a:cubicBezTo>
                    <a:pt x="18876" y="2888"/>
                    <a:pt x="18845" y="2797"/>
                    <a:pt x="18815" y="2736"/>
                  </a:cubicBezTo>
                  <a:cubicBezTo>
                    <a:pt x="18815" y="2706"/>
                    <a:pt x="18815" y="2706"/>
                    <a:pt x="18815" y="2706"/>
                  </a:cubicBezTo>
                  <a:cubicBezTo>
                    <a:pt x="18785" y="2675"/>
                    <a:pt x="18785" y="2645"/>
                    <a:pt x="18754" y="2615"/>
                  </a:cubicBezTo>
                  <a:cubicBezTo>
                    <a:pt x="18754" y="2615"/>
                    <a:pt x="18754" y="2584"/>
                    <a:pt x="18724" y="2554"/>
                  </a:cubicBezTo>
                  <a:cubicBezTo>
                    <a:pt x="18724" y="2523"/>
                    <a:pt x="18693" y="2493"/>
                    <a:pt x="18693" y="2463"/>
                  </a:cubicBezTo>
                  <a:cubicBezTo>
                    <a:pt x="18663" y="2402"/>
                    <a:pt x="18633" y="2341"/>
                    <a:pt x="18602" y="2311"/>
                  </a:cubicBezTo>
                  <a:cubicBezTo>
                    <a:pt x="18602" y="2280"/>
                    <a:pt x="18572" y="2250"/>
                    <a:pt x="18572" y="2220"/>
                  </a:cubicBezTo>
                  <a:cubicBezTo>
                    <a:pt x="18541" y="2189"/>
                    <a:pt x="18541" y="2159"/>
                    <a:pt x="18511" y="2159"/>
                  </a:cubicBezTo>
                  <a:cubicBezTo>
                    <a:pt x="18481" y="2098"/>
                    <a:pt x="18450" y="2037"/>
                    <a:pt x="18420" y="2007"/>
                  </a:cubicBezTo>
                  <a:cubicBezTo>
                    <a:pt x="18420" y="1976"/>
                    <a:pt x="18389" y="1946"/>
                    <a:pt x="18359" y="1916"/>
                  </a:cubicBezTo>
                  <a:cubicBezTo>
                    <a:pt x="18359" y="1916"/>
                    <a:pt x="18329" y="1885"/>
                    <a:pt x="18329" y="1885"/>
                  </a:cubicBezTo>
                  <a:cubicBezTo>
                    <a:pt x="18329" y="1855"/>
                    <a:pt x="18329" y="1855"/>
                    <a:pt x="18329" y="1855"/>
                  </a:cubicBezTo>
                  <a:lnTo>
                    <a:pt x="18268" y="1794"/>
                  </a:lnTo>
                  <a:cubicBezTo>
                    <a:pt x="18237" y="1733"/>
                    <a:pt x="18177" y="1703"/>
                    <a:pt x="18146" y="1642"/>
                  </a:cubicBezTo>
                  <a:cubicBezTo>
                    <a:pt x="18116" y="1642"/>
                    <a:pt x="18116" y="1612"/>
                    <a:pt x="18085" y="1581"/>
                  </a:cubicBezTo>
                  <a:cubicBezTo>
                    <a:pt x="18055" y="1581"/>
                    <a:pt x="18025" y="1551"/>
                    <a:pt x="18025" y="1520"/>
                  </a:cubicBezTo>
                  <a:cubicBezTo>
                    <a:pt x="17994" y="1520"/>
                    <a:pt x="17964" y="1490"/>
                    <a:pt x="17964" y="1460"/>
                  </a:cubicBezTo>
                  <a:cubicBezTo>
                    <a:pt x="17933" y="1460"/>
                    <a:pt x="17903" y="1429"/>
                    <a:pt x="17873" y="1399"/>
                  </a:cubicBezTo>
                  <a:cubicBezTo>
                    <a:pt x="17873" y="1399"/>
                    <a:pt x="17842" y="1399"/>
                    <a:pt x="17842" y="1368"/>
                  </a:cubicBezTo>
                  <a:cubicBezTo>
                    <a:pt x="17690" y="1277"/>
                    <a:pt x="17538" y="1186"/>
                    <a:pt x="17386" y="1095"/>
                  </a:cubicBezTo>
                  <a:cubicBezTo>
                    <a:pt x="17356" y="1064"/>
                    <a:pt x="17326" y="1064"/>
                    <a:pt x="17326" y="1064"/>
                  </a:cubicBezTo>
                  <a:cubicBezTo>
                    <a:pt x="17265" y="1034"/>
                    <a:pt x="17234" y="1004"/>
                    <a:pt x="17174" y="973"/>
                  </a:cubicBezTo>
                  <a:cubicBezTo>
                    <a:pt x="17143" y="973"/>
                    <a:pt x="17143" y="973"/>
                    <a:pt x="17113" y="943"/>
                  </a:cubicBezTo>
                  <a:cubicBezTo>
                    <a:pt x="16991" y="913"/>
                    <a:pt x="16900" y="882"/>
                    <a:pt x="16778" y="821"/>
                  </a:cubicBezTo>
                  <a:cubicBezTo>
                    <a:pt x="16748" y="821"/>
                    <a:pt x="16718" y="821"/>
                    <a:pt x="16687" y="791"/>
                  </a:cubicBezTo>
                  <a:cubicBezTo>
                    <a:pt x="16657" y="791"/>
                    <a:pt x="16596" y="791"/>
                    <a:pt x="16566" y="761"/>
                  </a:cubicBezTo>
                  <a:cubicBezTo>
                    <a:pt x="16444" y="730"/>
                    <a:pt x="16353" y="700"/>
                    <a:pt x="16231" y="700"/>
                  </a:cubicBezTo>
                  <a:cubicBezTo>
                    <a:pt x="16140" y="669"/>
                    <a:pt x="16019" y="639"/>
                    <a:pt x="15927" y="609"/>
                  </a:cubicBezTo>
                  <a:cubicBezTo>
                    <a:pt x="14651" y="305"/>
                    <a:pt x="13556" y="92"/>
                    <a:pt x="13161" y="31"/>
                  </a:cubicBezTo>
                  <a:lnTo>
                    <a:pt x="13101" y="31"/>
                  </a:lnTo>
                  <a:cubicBezTo>
                    <a:pt x="13070" y="1"/>
                    <a:pt x="13070" y="1"/>
                    <a:pt x="13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7521895" y="2338488"/>
              <a:ext cx="53315" cy="50160"/>
            </a:xfrm>
            <a:custGeom>
              <a:avLst/>
              <a:gdLst/>
              <a:ahLst/>
              <a:cxnLst/>
              <a:rect l="l" t="t" r="r" b="b"/>
              <a:pathLst>
                <a:path w="1521" h="1431" extrusionOk="0">
                  <a:moveTo>
                    <a:pt x="396" y="0"/>
                  </a:moveTo>
                  <a:cubicBezTo>
                    <a:pt x="153" y="152"/>
                    <a:pt x="1" y="395"/>
                    <a:pt x="1" y="699"/>
                  </a:cubicBezTo>
                  <a:cubicBezTo>
                    <a:pt x="30" y="1107"/>
                    <a:pt x="338" y="1431"/>
                    <a:pt x="738" y="1431"/>
                  </a:cubicBezTo>
                  <a:cubicBezTo>
                    <a:pt x="755" y="1431"/>
                    <a:pt x="773" y="1430"/>
                    <a:pt x="791" y="1429"/>
                  </a:cubicBezTo>
                  <a:cubicBezTo>
                    <a:pt x="1217" y="1429"/>
                    <a:pt x="1521" y="1064"/>
                    <a:pt x="1521" y="639"/>
                  </a:cubicBezTo>
                  <a:cubicBezTo>
                    <a:pt x="1521" y="639"/>
                    <a:pt x="1490" y="608"/>
                    <a:pt x="1490" y="578"/>
                  </a:cubicBezTo>
                  <a:cubicBezTo>
                    <a:pt x="1217" y="335"/>
                    <a:pt x="852" y="152"/>
                    <a:pt x="39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430268" y="2350196"/>
              <a:ext cx="53315" cy="53315"/>
            </a:xfrm>
            <a:custGeom>
              <a:avLst/>
              <a:gdLst/>
              <a:ahLst/>
              <a:cxnLst/>
              <a:rect l="l" t="t" r="r" b="b"/>
              <a:pathLst>
                <a:path w="1521" h="1521" extrusionOk="0">
                  <a:moveTo>
                    <a:pt x="730" y="1"/>
                  </a:moveTo>
                  <a:cubicBezTo>
                    <a:pt x="305" y="31"/>
                    <a:pt x="1" y="396"/>
                    <a:pt x="1" y="791"/>
                  </a:cubicBezTo>
                  <a:cubicBezTo>
                    <a:pt x="31" y="1217"/>
                    <a:pt x="366" y="1520"/>
                    <a:pt x="791" y="1520"/>
                  </a:cubicBezTo>
                  <a:cubicBezTo>
                    <a:pt x="1217" y="1490"/>
                    <a:pt x="1521" y="1156"/>
                    <a:pt x="1521" y="730"/>
                  </a:cubicBezTo>
                  <a:cubicBezTo>
                    <a:pt x="1490" y="335"/>
                    <a:pt x="1156" y="1"/>
                    <a:pt x="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7338641" y="2361938"/>
              <a:ext cx="53315" cy="53280"/>
            </a:xfrm>
            <a:custGeom>
              <a:avLst/>
              <a:gdLst/>
              <a:ahLst/>
              <a:cxnLst/>
              <a:rect l="l" t="t" r="r" b="b"/>
              <a:pathLst>
                <a:path w="1521" h="1520" extrusionOk="0">
                  <a:moveTo>
                    <a:pt x="730" y="0"/>
                  </a:moveTo>
                  <a:cubicBezTo>
                    <a:pt x="305" y="30"/>
                    <a:pt x="1" y="365"/>
                    <a:pt x="1" y="790"/>
                  </a:cubicBezTo>
                  <a:cubicBezTo>
                    <a:pt x="31" y="1185"/>
                    <a:pt x="366" y="1520"/>
                    <a:pt x="791" y="1520"/>
                  </a:cubicBezTo>
                  <a:cubicBezTo>
                    <a:pt x="1217" y="1489"/>
                    <a:pt x="1521" y="1125"/>
                    <a:pt x="1521" y="730"/>
                  </a:cubicBezTo>
                  <a:cubicBezTo>
                    <a:pt x="1490" y="304"/>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7245962" y="2371437"/>
              <a:ext cx="53315" cy="52368"/>
            </a:xfrm>
            <a:custGeom>
              <a:avLst/>
              <a:gdLst/>
              <a:ahLst/>
              <a:cxnLst/>
              <a:rect l="l" t="t" r="r" b="b"/>
              <a:pathLst>
                <a:path w="1521" h="1494" extrusionOk="0">
                  <a:moveTo>
                    <a:pt x="783" y="1"/>
                  </a:moveTo>
                  <a:cubicBezTo>
                    <a:pt x="766" y="1"/>
                    <a:pt x="748" y="1"/>
                    <a:pt x="730" y="3"/>
                  </a:cubicBezTo>
                  <a:cubicBezTo>
                    <a:pt x="304" y="3"/>
                    <a:pt x="0" y="367"/>
                    <a:pt x="0" y="793"/>
                  </a:cubicBezTo>
                  <a:cubicBezTo>
                    <a:pt x="30" y="1171"/>
                    <a:pt x="337" y="1494"/>
                    <a:pt x="737" y="1494"/>
                  </a:cubicBezTo>
                  <a:cubicBezTo>
                    <a:pt x="755" y="1494"/>
                    <a:pt x="773" y="1493"/>
                    <a:pt x="791" y="1492"/>
                  </a:cubicBezTo>
                  <a:cubicBezTo>
                    <a:pt x="1216" y="1492"/>
                    <a:pt x="1520" y="1127"/>
                    <a:pt x="1520" y="732"/>
                  </a:cubicBezTo>
                  <a:cubicBezTo>
                    <a:pt x="1491" y="325"/>
                    <a:pt x="1183" y="1"/>
                    <a:pt x="78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7153248" y="2377852"/>
              <a:ext cx="53315" cy="52368"/>
            </a:xfrm>
            <a:custGeom>
              <a:avLst/>
              <a:gdLst/>
              <a:ahLst/>
              <a:cxnLst/>
              <a:rect l="l" t="t" r="r" b="b"/>
              <a:pathLst>
                <a:path w="1521" h="1494" extrusionOk="0">
                  <a:moveTo>
                    <a:pt x="784" y="0"/>
                  </a:moveTo>
                  <a:cubicBezTo>
                    <a:pt x="766" y="0"/>
                    <a:pt x="749" y="1"/>
                    <a:pt x="730" y="2"/>
                  </a:cubicBezTo>
                  <a:cubicBezTo>
                    <a:pt x="305" y="2"/>
                    <a:pt x="1" y="367"/>
                    <a:pt x="1" y="762"/>
                  </a:cubicBezTo>
                  <a:cubicBezTo>
                    <a:pt x="30" y="1169"/>
                    <a:pt x="338" y="1493"/>
                    <a:pt x="738" y="1493"/>
                  </a:cubicBezTo>
                  <a:cubicBezTo>
                    <a:pt x="755" y="1493"/>
                    <a:pt x="773" y="1493"/>
                    <a:pt x="791" y="1491"/>
                  </a:cubicBezTo>
                  <a:cubicBezTo>
                    <a:pt x="1217" y="1461"/>
                    <a:pt x="1521" y="1127"/>
                    <a:pt x="1521" y="701"/>
                  </a:cubicBezTo>
                  <a:cubicBezTo>
                    <a:pt x="1492" y="323"/>
                    <a:pt x="1184" y="0"/>
                    <a:pt x="7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7059518" y="2379955"/>
              <a:ext cx="54366" cy="52403"/>
            </a:xfrm>
            <a:custGeom>
              <a:avLst/>
              <a:gdLst/>
              <a:ahLst/>
              <a:cxnLst/>
              <a:rect l="l" t="t" r="r" b="b"/>
              <a:pathLst>
                <a:path w="1551" h="1495" extrusionOk="0">
                  <a:moveTo>
                    <a:pt x="783" y="1"/>
                  </a:moveTo>
                  <a:cubicBezTo>
                    <a:pt x="766" y="1"/>
                    <a:pt x="748" y="1"/>
                    <a:pt x="730" y="3"/>
                  </a:cubicBezTo>
                  <a:cubicBezTo>
                    <a:pt x="335" y="3"/>
                    <a:pt x="0" y="368"/>
                    <a:pt x="31" y="763"/>
                  </a:cubicBezTo>
                  <a:cubicBezTo>
                    <a:pt x="31" y="1170"/>
                    <a:pt x="365" y="1494"/>
                    <a:pt x="740" y="1494"/>
                  </a:cubicBezTo>
                  <a:cubicBezTo>
                    <a:pt x="757" y="1494"/>
                    <a:pt x="774" y="1493"/>
                    <a:pt x="790" y="1492"/>
                  </a:cubicBezTo>
                  <a:cubicBezTo>
                    <a:pt x="1216" y="1462"/>
                    <a:pt x="1550" y="1127"/>
                    <a:pt x="1520" y="702"/>
                  </a:cubicBezTo>
                  <a:cubicBezTo>
                    <a:pt x="1491" y="323"/>
                    <a:pt x="1183" y="1"/>
                    <a:pt x="78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7538966" y="2471652"/>
              <a:ext cx="52228" cy="53315"/>
            </a:xfrm>
            <a:custGeom>
              <a:avLst/>
              <a:gdLst/>
              <a:ahLst/>
              <a:cxnLst/>
              <a:rect l="l" t="t" r="r" b="b"/>
              <a:pathLst>
                <a:path w="1490" h="1521" extrusionOk="0">
                  <a:moveTo>
                    <a:pt x="730" y="1"/>
                  </a:moveTo>
                  <a:cubicBezTo>
                    <a:pt x="335" y="1"/>
                    <a:pt x="0" y="366"/>
                    <a:pt x="0" y="761"/>
                  </a:cubicBezTo>
                  <a:cubicBezTo>
                    <a:pt x="0" y="1186"/>
                    <a:pt x="335" y="1521"/>
                    <a:pt x="760" y="1521"/>
                  </a:cubicBezTo>
                  <a:cubicBezTo>
                    <a:pt x="1155" y="1521"/>
                    <a:pt x="1490" y="1186"/>
                    <a:pt x="1490" y="761"/>
                  </a:cubicBezTo>
                  <a:cubicBezTo>
                    <a:pt x="1490" y="335"/>
                    <a:pt x="1155" y="1"/>
                    <a:pt x="7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7448390" y="2482308"/>
              <a:ext cx="53315" cy="53315"/>
            </a:xfrm>
            <a:custGeom>
              <a:avLst/>
              <a:gdLst/>
              <a:ahLst/>
              <a:cxnLst/>
              <a:rect l="l" t="t" r="r" b="b"/>
              <a:pathLst>
                <a:path w="1521" h="1521" extrusionOk="0">
                  <a:moveTo>
                    <a:pt x="760" y="1"/>
                  </a:moveTo>
                  <a:cubicBezTo>
                    <a:pt x="335" y="1"/>
                    <a:pt x="1" y="335"/>
                    <a:pt x="1" y="761"/>
                  </a:cubicBezTo>
                  <a:cubicBezTo>
                    <a:pt x="1" y="1186"/>
                    <a:pt x="335" y="1521"/>
                    <a:pt x="760" y="1521"/>
                  </a:cubicBezTo>
                  <a:cubicBezTo>
                    <a:pt x="1186" y="1521"/>
                    <a:pt x="1520" y="1156"/>
                    <a:pt x="1520" y="761"/>
                  </a:cubicBezTo>
                  <a:cubicBezTo>
                    <a:pt x="1490" y="335"/>
                    <a:pt x="115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0"/>
            <p:cNvSpPr/>
            <p:nvPr/>
          </p:nvSpPr>
          <p:spPr>
            <a:xfrm>
              <a:off x="7355711" y="2490826"/>
              <a:ext cx="53280" cy="53315"/>
            </a:xfrm>
            <a:custGeom>
              <a:avLst/>
              <a:gdLst/>
              <a:ahLst/>
              <a:cxnLst/>
              <a:rect l="l" t="t" r="r" b="b"/>
              <a:pathLst>
                <a:path w="1520" h="1521" extrusionOk="0">
                  <a:moveTo>
                    <a:pt x="760" y="1"/>
                  </a:moveTo>
                  <a:cubicBezTo>
                    <a:pt x="335" y="1"/>
                    <a:pt x="0" y="335"/>
                    <a:pt x="0" y="761"/>
                  </a:cubicBezTo>
                  <a:cubicBezTo>
                    <a:pt x="31" y="1186"/>
                    <a:pt x="365" y="1521"/>
                    <a:pt x="760" y="1521"/>
                  </a:cubicBezTo>
                  <a:cubicBezTo>
                    <a:pt x="1186" y="1521"/>
                    <a:pt x="1520" y="1156"/>
                    <a:pt x="1520" y="761"/>
                  </a:cubicBezTo>
                  <a:cubicBezTo>
                    <a:pt x="1520" y="335"/>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p:cNvSpPr/>
            <p:nvPr/>
          </p:nvSpPr>
          <p:spPr>
            <a:xfrm>
              <a:off x="7261946" y="2497241"/>
              <a:ext cx="53315" cy="52298"/>
            </a:xfrm>
            <a:custGeom>
              <a:avLst/>
              <a:gdLst/>
              <a:ahLst/>
              <a:cxnLst/>
              <a:rect l="l" t="t" r="r" b="b"/>
              <a:pathLst>
                <a:path w="1521" h="1492" extrusionOk="0">
                  <a:moveTo>
                    <a:pt x="760" y="0"/>
                  </a:moveTo>
                  <a:cubicBezTo>
                    <a:pt x="335" y="0"/>
                    <a:pt x="0" y="335"/>
                    <a:pt x="31" y="760"/>
                  </a:cubicBezTo>
                  <a:cubicBezTo>
                    <a:pt x="31" y="1168"/>
                    <a:pt x="337" y="1492"/>
                    <a:pt x="737" y="1492"/>
                  </a:cubicBezTo>
                  <a:cubicBezTo>
                    <a:pt x="755" y="1492"/>
                    <a:pt x="773" y="1491"/>
                    <a:pt x="791" y="1490"/>
                  </a:cubicBezTo>
                  <a:cubicBezTo>
                    <a:pt x="1186" y="1490"/>
                    <a:pt x="1520" y="1155"/>
                    <a:pt x="1520" y="760"/>
                  </a:cubicBezTo>
                  <a:cubicBezTo>
                    <a:pt x="1520" y="335"/>
                    <a:pt x="1186" y="0"/>
                    <a:pt x="7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p:cNvSpPr/>
            <p:nvPr/>
          </p:nvSpPr>
          <p:spPr>
            <a:xfrm>
              <a:off x="7168180" y="2500431"/>
              <a:ext cx="52228" cy="53315"/>
            </a:xfrm>
            <a:custGeom>
              <a:avLst/>
              <a:gdLst/>
              <a:ahLst/>
              <a:cxnLst/>
              <a:rect l="l" t="t" r="r" b="b"/>
              <a:pathLst>
                <a:path w="1490" h="1521" extrusionOk="0">
                  <a:moveTo>
                    <a:pt x="730" y="0"/>
                  </a:moveTo>
                  <a:cubicBezTo>
                    <a:pt x="335" y="0"/>
                    <a:pt x="1" y="365"/>
                    <a:pt x="1" y="760"/>
                  </a:cubicBezTo>
                  <a:cubicBezTo>
                    <a:pt x="1" y="1186"/>
                    <a:pt x="335" y="1520"/>
                    <a:pt x="760" y="1520"/>
                  </a:cubicBezTo>
                  <a:cubicBezTo>
                    <a:pt x="1156" y="1520"/>
                    <a:pt x="1490" y="1186"/>
                    <a:pt x="1490" y="760"/>
                  </a:cubicBezTo>
                  <a:cubicBezTo>
                    <a:pt x="1490" y="335"/>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7072277" y="2501482"/>
              <a:ext cx="53315" cy="52333"/>
            </a:xfrm>
            <a:custGeom>
              <a:avLst/>
              <a:gdLst/>
              <a:ahLst/>
              <a:cxnLst/>
              <a:rect l="l" t="t" r="r" b="b"/>
              <a:pathLst>
                <a:path w="1521" h="1493" extrusionOk="0">
                  <a:moveTo>
                    <a:pt x="761" y="1"/>
                  </a:moveTo>
                  <a:cubicBezTo>
                    <a:pt x="335" y="1"/>
                    <a:pt x="1" y="335"/>
                    <a:pt x="1" y="761"/>
                  </a:cubicBezTo>
                  <a:cubicBezTo>
                    <a:pt x="1" y="1168"/>
                    <a:pt x="335" y="1492"/>
                    <a:pt x="711" y="1492"/>
                  </a:cubicBezTo>
                  <a:cubicBezTo>
                    <a:pt x="727" y="1492"/>
                    <a:pt x="744" y="1492"/>
                    <a:pt x="761" y="1490"/>
                  </a:cubicBezTo>
                  <a:cubicBezTo>
                    <a:pt x="1186" y="1490"/>
                    <a:pt x="1521" y="1156"/>
                    <a:pt x="1521" y="761"/>
                  </a:cubicBezTo>
                  <a:cubicBezTo>
                    <a:pt x="1521" y="335"/>
                    <a:pt x="1186" y="1"/>
                    <a:pt x="7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6998772" y="2499379"/>
              <a:ext cx="30951" cy="52228"/>
            </a:xfrm>
            <a:custGeom>
              <a:avLst/>
              <a:gdLst/>
              <a:ahLst/>
              <a:cxnLst/>
              <a:rect l="l" t="t" r="r" b="b"/>
              <a:pathLst>
                <a:path w="883" h="1490" extrusionOk="0">
                  <a:moveTo>
                    <a:pt x="213" y="0"/>
                  </a:moveTo>
                  <a:cubicBezTo>
                    <a:pt x="213" y="91"/>
                    <a:pt x="213" y="182"/>
                    <a:pt x="183" y="274"/>
                  </a:cubicBezTo>
                  <a:lnTo>
                    <a:pt x="183" y="365"/>
                  </a:lnTo>
                  <a:cubicBezTo>
                    <a:pt x="183" y="365"/>
                    <a:pt x="183" y="395"/>
                    <a:pt x="183" y="395"/>
                  </a:cubicBezTo>
                  <a:cubicBezTo>
                    <a:pt x="153" y="730"/>
                    <a:pt x="92" y="1064"/>
                    <a:pt x="31" y="1398"/>
                  </a:cubicBezTo>
                  <a:cubicBezTo>
                    <a:pt x="1" y="1429"/>
                    <a:pt x="1" y="1459"/>
                    <a:pt x="1" y="1489"/>
                  </a:cubicBezTo>
                  <a:lnTo>
                    <a:pt x="153" y="1489"/>
                  </a:lnTo>
                  <a:cubicBezTo>
                    <a:pt x="548" y="1489"/>
                    <a:pt x="882" y="1155"/>
                    <a:pt x="882" y="730"/>
                  </a:cubicBezTo>
                  <a:cubicBezTo>
                    <a:pt x="882" y="365"/>
                    <a:pt x="609" y="30"/>
                    <a:pt x="2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7554950" y="2605904"/>
              <a:ext cx="29865" cy="50125"/>
            </a:xfrm>
            <a:custGeom>
              <a:avLst/>
              <a:gdLst/>
              <a:ahLst/>
              <a:cxnLst/>
              <a:rect l="l" t="t" r="r" b="b"/>
              <a:pathLst>
                <a:path w="852" h="1430" extrusionOk="0">
                  <a:moveTo>
                    <a:pt x="760" y="1"/>
                  </a:moveTo>
                  <a:cubicBezTo>
                    <a:pt x="365" y="1"/>
                    <a:pt x="0" y="335"/>
                    <a:pt x="0" y="730"/>
                  </a:cubicBezTo>
                  <a:cubicBezTo>
                    <a:pt x="0" y="1034"/>
                    <a:pt x="183" y="1308"/>
                    <a:pt x="426" y="1429"/>
                  </a:cubicBezTo>
                  <a:cubicBezTo>
                    <a:pt x="426" y="1399"/>
                    <a:pt x="456" y="1368"/>
                    <a:pt x="456" y="1338"/>
                  </a:cubicBezTo>
                  <a:lnTo>
                    <a:pt x="547" y="1064"/>
                  </a:lnTo>
                  <a:cubicBezTo>
                    <a:pt x="638" y="730"/>
                    <a:pt x="730" y="365"/>
                    <a:pt x="8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0"/>
            <p:cNvSpPr/>
            <p:nvPr/>
          </p:nvSpPr>
          <p:spPr>
            <a:xfrm>
              <a:off x="7465426" y="2612283"/>
              <a:ext cx="53315" cy="53315"/>
            </a:xfrm>
            <a:custGeom>
              <a:avLst/>
              <a:gdLst/>
              <a:ahLst/>
              <a:cxnLst/>
              <a:rect l="l" t="t" r="r" b="b"/>
              <a:pathLst>
                <a:path w="1521" h="1521" extrusionOk="0">
                  <a:moveTo>
                    <a:pt x="761" y="1"/>
                  </a:moveTo>
                  <a:cubicBezTo>
                    <a:pt x="366" y="1"/>
                    <a:pt x="1" y="335"/>
                    <a:pt x="1" y="730"/>
                  </a:cubicBezTo>
                  <a:cubicBezTo>
                    <a:pt x="1" y="1156"/>
                    <a:pt x="305" y="1490"/>
                    <a:pt x="730" y="1521"/>
                  </a:cubicBezTo>
                  <a:cubicBezTo>
                    <a:pt x="1156" y="1521"/>
                    <a:pt x="1490" y="1186"/>
                    <a:pt x="1490" y="761"/>
                  </a:cubicBezTo>
                  <a:cubicBezTo>
                    <a:pt x="1521" y="366"/>
                    <a:pt x="1186" y="1"/>
                    <a:pt x="7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0"/>
            <p:cNvSpPr/>
            <p:nvPr/>
          </p:nvSpPr>
          <p:spPr>
            <a:xfrm>
              <a:off x="7372747" y="2617611"/>
              <a:ext cx="53315" cy="52333"/>
            </a:xfrm>
            <a:custGeom>
              <a:avLst/>
              <a:gdLst/>
              <a:ahLst/>
              <a:cxnLst/>
              <a:rect l="l" t="t" r="r" b="b"/>
              <a:pathLst>
                <a:path w="1521" h="1493" extrusionOk="0">
                  <a:moveTo>
                    <a:pt x="760" y="1"/>
                  </a:moveTo>
                  <a:cubicBezTo>
                    <a:pt x="365" y="1"/>
                    <a:pt x="0" y="305"/>
                    <a:pt x="0" y="730"/>
                  </a:cubicBezTo>
                  <a:cubicBezTo>
                    <a:pt x="0" y="1156"/>
                    <a:pt x="335" y="1490"/>
                    <a:pt x="730" y="1490"/>
                  </a:cubicBezTo>
                  <a:cubicBezTo>
                    <a:pt x="748" y="1492"/>
                    <a:pt x="766" y="1492"/>
                    <a:pt x="784" y="1492"/>
                  </a:cubicBezTo>
                  <a:cubicBezTo>
                    <a:pt x="1183" y="1492"/>
                    <a:pt x="1491" y="1168"/>
                    <a:pt x="1520" y="761"/>
                  </a:cubicBezTo>
                  <a:cubicBezTo>
                    <a:pt x="1520" y="366"/>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0"/>
            <p:cNvSpPr/>
            <p:nvPr/>
          </p:nvSpPr>
          <p:spPr>
            <a:xfrm>
              <a:off x="7277930" y="2620836"/>
              <a:ext cx="53315" cy="53280"/>
            </a:xfrm>
            <a:custGeom>
              <a:avLst/>
              <a:gdLst/>
              <a:ahLst/>
              <a:cxnLst/>
              <a:rect l="l" t="t" r="r" b="b"/>
              <a:pathLst>
                <a:path w="1521" h="1520" extrusionOk="0">
                  <a:moveTo>
                    <a:pt x="791" y="0"/>
                  </a:moveTo>
                  <a:cubicBezTo>
                    <a:pt x="365" y="0"/>
                    <a:pt x="0" y="335"/>
                    <a:pt x="0" y="730"/>
                  </a:cubicBezTo>
                  <a:cubicBezTo>
                    <a:pt x="0" y="1155"/>
                    <a:pt x="335" y="1490"/>
                    <a:pt x="730" y="1520"/>
                  </a:cubicBezTo>
                  <a:cubicBezTo>
                    <a:pt x="1155" y="1520"/>
                    <a:pt x="149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0"/>
            <p:cNvSpPr/>
            <p:nvPr/>
          </p:nvSpPr>
          <p:spPr>
            <a:xfrm>
              <a:off x="7180975" y="2622904"/>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0"/>
            <p:cNvSpPr/>
            <p:nvPr/>
          </p:nvSpPr>
          <p:spPr>
            <a:xfrm>
              <a:off x="7084019" y="2620836"/>
              <a:ext cx="53315" cy="53280"/>
            </a:xfrm>
            <a:custGeom>
              <a:avLst/>
              <a:gdLst/>
              <a:ahLst/>
              <a:cxnLst/>
              <a:rect l="l" t="t" r="r" b="b"/>
              <a:pathLst>
                <a:path w="1521" h="1520" extrusionOk="0">
                  <a:moveTo>
                    <a:pt x="791" y="0"/>
                  </a:moveTo>
                  <a:cubicBezTo>
                    <a:pt x="365" y="0"/>
                    <a:pt x="31" y="335"/>
                    <a:pt x="0" y="730"/>
                  </a:cubicBezTo>
                  <a:cubicBezTo>
                    <a:pt x="0" y="1155"/>
                    <a:pt x="335" y="1490"/>
                    <a:pt x="760" y="1520"/>
                  </a:cubicBezTo>
                  <a:cubicBezTo>
                    <a:pt x="1155" y="1520"/>
                    <a:pt x="152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0"/>
            <p:cNvSpPr/>
            <p:nvPr/>
          </p:nvSpPr>
          <p:spPr>
            <a:xfrm>
              <a:off x="6987064" y="2617576"/>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0"/>
            <p:cNvSpPr/>
            <p:nvPr/>
          </p:nvSpPr>
          <p:spPr>
            <a:xfrm>
              <a:off x="7481409" y="2739103"/>
              <a:ext cx="54401" cy="53350"/>
            </a:xfrm>
            <a:custGeom>
              <a:avLst/>
              <a:gdLst/>
              <a:ahLst/>
              <a:cxnLst/>
              <a:rect l="l" t="t" r="r" b="b"/>
              <a:pathLst>
                <a:path w="1552" h="1522" extrusionOk="0">
                  <a:moveTo>
                    <a:pt x="822" y="0"/>
                  </a:moveTo>
                  <a:cubicBezTo>
                    <a:pt x="426" y="0"/>
                    <a:pt x="62" y="304"/>
                    <a:pt x="31" y="730"/>
                  </a:cubicBezTo>
                  <a:cubicBezTo>
                    <a:pt x="1" y="1125"/>
                    <a:pt x="335" y="1489"/>
                    <a:pt x="761" y="1520"/>
                  </a:cubicBezTo>
                  <a:cubicBezTo>
                    <a:pt x="778" y="1521"/>
                    <a:pt x="794" y="1522"/>
                    <a:pt x="811" y="1522"/>
                  </a:cubicBezTo>
                  <a:cubicBezTo>
                    <a:pt x="1186" y="1522"/>
                    <a:pt x="1522" y="1199"/>
                    <a:pt x="1551" y="821"/>
                  </a:cubicBezTo>
                  <a:cubicBezTo>
                    <a:pt x="1551" y="395"/>
                    <a:pt x="1247" y="30"/>
                    <a:pt x="8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0"/>
            <p:cNvSpPr/>
            <p:nvPr/>
          </p:nvSpPr>
          <p:spPr>
            <a:xfrm>
              <a:off x="7388731" y="2741136"/>
              <a:ext cx="54366" cy="53385"/>
            </a:xfrm>
            <a:custGeom>
              <a:avLst/>
              <a:gdLst/>
              <a:ahLst/>
              <a:cxnLst/>
              <a:rect l="l" t="t" r="r" b="b"/>
              <a:pathLst>
                <a:path w="1551" h="1523" extrusionOk="0">
                  <a:moveTo>
                    <a:pt x="771" y="1"/>
                  </a:moveTo>
                  <a:cubicBezTo>
                    <a:pt x="396" y="1"/>
                    <a:pt x="60" y="324"/>
                    <a:pt x="31" y="702"/>
                  </a:cubicBezTo>
                  <a:cubicBezTo>
                    <a:pt x="0" y="1127"/>
                    <a:pt x="335" y="1492"/>
                    <a:pt x="760" y="1523"/>
                  </a:cubicBezTo>
                  <a:cubicBezTo>
                    <a:pt x="1155" y="1523"/>
                    <a:pt x="1520" y="1219"/>
                    <a:pt x="1551" y="793"/>
                  </a:cubicBezTo>
                  <a:cubicBezTo>
                    <a:pt x="1551" y="398"/>
                    <a:pt x="1247" y="33"/>
                    <a:pt x="821" y="3"/>
                  </a:cubicBezTo>
                  <a:cubicBezTo>
                    <a:pt x="804" y="2"/>
                    <a:pt x="788" y="1"/>
                    <a:pt x="7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0"/>
            <p:cNvSpPr/>
            <p:nvPr/>
          </p:nvSpPr>
          <p:spPr>
            <a:xfrm>
              <a:off x="7292827" y="2742223"/>
              <a:ext cx="54366" cy="52368"/>
            </a:xfrm>
            <a:custGeom>
              <a:avLst/>
              <a:gdLst/>
              <a:ahLst/>
              <a:cxnLst/>
              <a:rect l="l" t="t" r="r" b="b"/>
              <a:pathLst>
                <a:path w="1551" h="1494" extrusionOk="0">
                  <a:moveTo>
                    <a:pt x="763" y="0"/>
                  </a:moveTo>
                  <a:cubicBezTo>
                    <a:pt x="363" y="0"/>
                    <a:pt x="31" y="295"/>
                    <a:pt x="31" y="701"/>
                  </a:cubicBezTo>
                  <a:cubicBezTo>
                    <a:pt x="1" y="1127"/>
                    <a:pt x="305" y="1461"/>
                    <a:pt x="730" y="1492"/>
                  </a:cubicBezTo>
                  <a:cubicBezTo>
                    <a:pt x="750" y="1493"/>
                    <a:pt x="769" y="1494"/>
                    <a:pt x="789" y="1494"/>
                  </a:cubicBezTo>
                  <a:cubicBezTo>
                    <a:pt x="1186" y="1494"/>
                    <a:pt x="1492" y="1198"/>
                    <a:pt x="1521" y="793"/>
                  </a:cubicBezTo>
                  <a:cubicBezTo>
                    <a:pt x="1551" y="367"/>
                    <a:pt x="1217" y="33"/>
                    <a:pt x="822" y="2"/>
                  </a:cubicBezTo>
                  <a:cubicBezTo>
                    <a:pt x="802" y="1"/>
                    <a:pt x="782" y="0"/>
                    <a:pt x="7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7194820" y="2741136"/>
              <a:ext cx="54366" cy="52403"/>
            </a:xfrm>
            <a:custGeom>
              <a:avLst/>
              <a:gdLst/>
              <a:ahLst/>
              <a:cxnLst/>
              <a:rect l="l" t="t" r="r" b="b"/>
              <a:pathLst>
                <a:path w="1551" h="1495" extrusionOk="0">
                  <a:moveTo>
                    <a:pt x="767" y="1"/>
                  </a:moveTo>
                  <a:cubicBezTo>
                    <a:pt x="365" y="1"/>
                    <a:pt x="31" y="324"/>
                    <a:pt x="31" y="702"/>
                  </a:cubicBezTo>
                  <a:cubicBezTo>
                    <a:pt x="0" y="1127"/>
                    <a:pt x="304" y="1492"/>
                    <a:pt x="730" y="1492"/>
                  </a:cubicBezTo>
                  <a:cubicBezTo>
                    <a:pt x="748" y="1494"/>
                    <a:pt x="766" y="1494"/>
                    <a:pt x="784" y="1494"/>
                  </a:cubicBezTo>
                  <a:cubicBezTo>
                    <a:pt x="1158" y="1494"/>
                    <a:pt x="1491" y="1199"/>
                    <a:pt x="1520" y="793"/>
                  </a:cubicBezTo>
                  <a:cubicBezTo>
                    <a:pt x="1551" y="368"/>
                    <a:pt x="1216" y="33"/>
                    <a:pt x="821" y="3"/>
                  </a:cubicBezTo>
                  <a:cubicBezTo>
                    <a:pt x="803" y="2"/>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7095727" y="2737946"/>
              <a:ext cx="54366" cy="52403"/>
            </a:xfrm>
            <a:custGeom>
              <a:avLst/>
              <a:gdLst/>
              <a:ahLst/>
              <a:cxnLst/>
              <a:rect l="l" t="t" r="r" b="b"/>
              <a:pathLst>
                <a:path w="1551" h="1495" extrusionOk="0">
                  <a:moveTo>
                    <a:pt x="767" y="1"/>
                  </a:moveTo>
                  <a:cubicBezTo>
                    <a:pt x="365" y="1"/>
                    <a:pt x="31" y="323"/>
                    <a:pt x="31" y="702"/>
                  </a:cubicBezTo>
                  <a:cubicBezTo>
                    <a:pt x="1" y="1127"/>
                    <a:pt x="305" y="1492"/>
                    <a:pt x="730" y="1492"/>
                  </a:cubicBezTo>
                  <a:cubicBezTo>
                    <a:pt x="750" y="1493"/>
                    <a:pt x="769" y="1494"/>
                    <a:pt x="788" y="1494"/>
                  </a:cubicBezTo>
                  <a:cubicBezTo>
                    <a:pt x="1186" y="1494"/>
                    <a:pt x="1491" y="1199"/>
                    <a:pt x="1520" y="793"/>
                  </a:cubicBezTo>
                  <a:cubicBezTo>
                    <a:pt x="1551" y="398"/>
                    <a:pt x="1216" y="33"/>
                    <a:pt x="821" y="3"/>
                  </a:cubicBezTo>
                  <a:cubicBezTo>
                    <a:pt x="803" y="1"/>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6997720" y="2732618"/>
              <a:ext cx="54366" cy="52403"/>
            </a:xfrm>
            <a:custGeom>
              <a:avLst/>
              <a:gdLst/>
              <a:ahLst/>
              <a:cxnLst/>
              <a:rect l="l" t="t" r="r" b="b"/>
              <a:pathLst>
                <a:path w="1551" h="1495" extrusionOk="0">
                  <a:moveTo>
                    <a:pt x="767" y="1"/>
                  </a:moveTo>
                  <a:cubicBezTo>
                    <a:pt x="368" y="1"/>
                    <a:pt x="60" y="323"/>
                    <a:pt x="31" y="702"/>
                  </a:cubicBezTo>
                  <a:cubicBezTo>
                    <a:pt x="0" y="1127"/>
                    <a:pt x="304" y="1492"/>
                    <a:pt x="730" y="1492"/>
                  </a:cubicBezTo>
                  <a:cubicBezTo>
                    <a:pt x="749" y="1493"/>
                    <a:pt x="769" y="1494"/>
                    <a:pt x="788" y="1494"/>
                  </a:cubicBezTo>
                  <a:cubicBezTo>
                    <a:pt x="1185" y="1494"/>
                    <a:pt x="1491" y="1199"/>
                    <a:pt x="1520" y="793"/>
                  </a:cubicBezTo>
                  <a:cubicBezTo>
                    <a:pt x="1550" y="367"/>
                    <a:pt x="1246" y="33"/>
                    <a:pt x="821" y="3"/>
                  </a:cubicBezTo>
                  <a:cubicBezTo>
                    <a:pt x="803" y="1"/>
                    <a:pt x="785" y="1"/>
                    <a:pt x="76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6951906" y="2739103"/>
              <a:ext cx="2138" cy="14932"/>
            </a:xfrm>
            <a:custGeom>
              <a:avLst/>
              <a:gdLst/>
              <a:ahLst/>
              <a:cxnLst/>
              <a:rect l="l" t="t" r="r" b="b"/>
              <a:pathLst>
                <a:path w="61" h="426" extrusionOk="0">
                  <a:moveTo>
                    <a:pt x="0" y="0"/>
                  </a:moveTo>
                  <a:cubicBezTo>
                    <a:pt x="0" y="91"/>
                    <a:pt x="0" y="213"/>
                    <a:pt x="31" y="304"/>
                  </a:cubicBezTo>
                  <a:cubicBezTo>
                    <a:pt x="31" y="365"/>
                    <a:pt x="31" y="395"/>
                    <a:pt x="61" y="426"/>
                  </a:cubicBezTo>
                  <a:cubicBezTo>
                    <a:pt x="61" y="395"/>
                    <a:pt x="61" y="395"/>
                    <a:pt x="61" y="365"/>
                  </a:cubicBezTo>
                  <a:cubicBezTo>
                    <a:pt x="61" y="243"/>
                    <a:pt x="31" y="91"/>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7498480" y="2866869"/>
              <a:ext cx="28778" cy="52298"/>
            </a:xfrm>
            <a:custGeom>
              <a:avLst/>
              <a:gdLst/>
              <a:ahLst/>
              <a:cxnLst/>
              <a:rect l="l" t="t" r="r" b="b"/>
              <a:pathLst>
                <a:path w="821" h="1492" extrusionOk="0">
                  <a:moveTo>
                    <a:pt x="766" y="0"/>
                  </a:moveTo>
                  <a:cubicBezTo>
                    <a:pt x="395" y="0"/>
                    <a:pt x="89" y="294"/>
                    <a:pt x="31" y="671"/>
                  </a:cubicBezTo>
                  <a:cubicBezTo>
                    <a:pt x="0" y="1097"/>
                    <a:pt x="304" y="1462"/>
                    <a:pt x="730" y="1492"/>
                  </a:cubicBezTo>
                  <a:lnTo>
                    <a:pt x="760" y="1492"/>
                  </a:lnTo>
                  <a:cubicBezTo>
                    <a:pt x="760" y="975"/>
                    <a:pt x="790" y="489"/>
                    <a:pt x="821" y="33"/>
                  </a:cubicBezTo>
                  <a:cubicBezTo>
                    <a:pt x="821" y="3"/>
                    <a:pt x="821" y="3"/>
                    <a:pt x="821" y="3"/>
                  </a:cubicBezTo>
                  <a:cubicBezTo>
                    <a:pt x="803" y="1"/>
                    <a:pt x="784" y="0"/>
                    <a:pt x="7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7405766" y="2865818"/>
              <a:ext cx="55453" cy="52368"/>
            </a:xfrm>
            <a:custGeom>
              <a:avLst/>
              <a:gdLst/>
              <a:ahLst/>
              <a:cxnLst/>
              <a:rect l="l" t="t" r="r" b="b"/>
              <a:pathLst>
                <a:path w="1582" h="1494" extrusionOk="0">
                  <a:moveTo>
                    <a:pt x="793" y="0"/>
                  </a:moveTo>
                  <a:cubicBezTo>
                    <a:pt x="393" y="0"/>
                    <a:pt x="60" y="294"/>
                    <a:pt x="31" y="671"/>
                  </a:cubicBezTo>
                  <a:cubicBezTo>
                    <a:pt x="1" y="1096"/>
                    <a:pt x="305" y="1461"/>
                    <a:pt x="730" y="1492"/>
                  </a:cubicBezTo>
                  <a:cubicBezTo>
                    <a:pt x="749" y="1493"/>
                    <a:pt x="767" y="1494"/>
                    <a:pt x="785" y="1494"/>
                  </a:cubicBezTo>
                  <a:cubicBezTo>
                    <a:pt x="1158" y="1494"/>
                    <a:pt x="1493" y="1200"/>
                    <a:pt x="1551" y="823"/>
                  </a:cubicBezTo>
                  <a:cubicBezTo>
                    <a:pt x="1581" y="397"/>
                    <a:pt x="1277" y="33"/>
                    <a:pt x="852" y="2"/>
                  </a:cubicBezTo>
                  <a:cubicBezTo>
                    <a:pt x="832" y="1"/>
                    <a:pt x="813"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7307759" y="2863680"/>
              <a:ext cx="55418" cy="52579"/>
            </a:xfrm>
            <a:custGeom>
              <a:avLst/>
              <a:gdLst/>
              <a:ahLst/>
              <a:cxnLst/>
              <a:rect l="l" t="t" r="r" b="b"/>
              <a:pathLst>
                <a:path w="1581" h="1500" extrusionOk="0">
                  <a:moveTo>
                    <a:pt x="823" y="0"/>
                  </a:moveTo>
                  <a:cubicBezTo>
                    <a:pt x="423" y="0"/>
                    <a:pt x="90" y="294"/>
                    <a:pt x="61" y="671"/>
                  </a:cubicBezTo>
                  <a:cubicBezTo>
                    <a:pt x="0" y="1097"/>
                    <a:pt x="335" y="1461"/>
                    <a:pt x="730" y="1492"/>
                  </a:cubicBezTo>
                  <a:cubicBezTo>
                    <a:pt x="766" y="1497"/>
                    <a:pt x="802" y="1499"/>
                    <a:pt x="838" y="1499"/>
                  </a:cubicBezTo>
                  <a:cubicBezTo>
                    <a:pt x="1216" y="1499"/>
                    <a:pt x="1523" y="1212"/>
                    <a:pt x="1551" y="823"/>
                  </a:cubicBezTo>
                  <a:cubicBezTo>
                    <a:pt x="1581" y="397"/>
                    <a:pt x="1277" y="33"/>
                    <a:pt x="882" y="2"/>
                  </a:cubicBezTo>
                  <a:cubicBezTo>
                    <a:pt x="862" y="1"/>
                    <a:pt x="843" y="0"/>
                    <a:pt x="8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7207614" y="2860490"/>
              <a:ext cx="55418" cy="52368"/>
            </a:xfrm>
            <a:custGeom>
              <a:avLst/>
              <a:gdLst/>
              <a:ahLst/>
              <a:cxnLst/>
              <a:rect l="l" t="t" r="r" b="b"/>
              <a:pathLst>
                <a:path w="1581" h="1494" extrusionOk="0">
                  <a:moveTo>
                    <a:pt x="793" y="0"/>
                  </a:moveTo>
                  <a:cubicBezTo>
                    <a:pt x="393" y="0"/>
                    <a:pt x="60" y="294"/>
                    <a:pt x="31" y="671"/>
                  </a:cubicBezTo>
                  <a:cubicBezTo>
                    <a:pt x="0" y="1096"/>
                    <a:pt x="304" y="1461"/>
                    <a:pt x="730" y="1492"/>
                  </a:cubicBezTo>
                  <a:cubicBezTo>
                    <a:pt x="748" y="1493"/>
                    <a:pt x="766" y="1494"/>
                    <a:pt x="784" y="1494"/>
                  </a:cubicBezTo>
                  <a:cubicBezTo>
                    <a:pt x="1158" y="1494"/>
                    <a:pt x="1492" y="1200"/>
                    <a:pt x="1550" y="823"/>
                  </a:cubicBezTo>
                  <a:cubicBezTo>
                    <a:pt x="1581" y="397"/>
                    <a:pt x="1277" y="33"/>
                    <a:pt x="851" y="2"/>
                  </a:cubicBezTo>
                  <a:cubicBezTo>
                    <a:pt x="832" y="1"/>
                    <a:pt x="812"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7107434" y="2855162"/>
              <a:ext cx="55453" cy="53455"/>
            </a:xfrm>
            <a:custGeom>
              <a:avLst/>
              <a:gdLst/>
              <a:ahLst/>
              <a:cxnLst/>
              <a:rect l="l" t="t" r="r" b="b"/>
              <a:pathLst>
                <a:path w="1582" h="1525" extrusionOk="0">
                  <a:moveTo>
                    <a:pt x="794" y="0"/>
                  </a:moveTo>
                  <a:cubicBezTo>
                    <a:pt x="394" y="0"/>
                    <a:pt x="60" y="295"/>
                    <a:pt x="31" y="701"/>
                  </a:cubicBezTo>
                  <a:cubicBezTo>
                    <a:pt x="1" y="1127"/>
                    <a:pt x="305" y="1492"/>
                    <a:pt x="730" y="1522"/>
                  </a:cubicBezTo>
                  <a:cubicBezTo>
                    <a:pt x="749" y="1523"/>
                    <a:pt x="767" y="1524"/>
                    <a:pt x="785" y="1524"/>
                  </a:cubicBezTo>
                  <a:cubicBezTo>
                    <a:pt x="1159" y="1524"/>
                    <a:pt x="1492" y="1229"/>
                    <a:pt x="1521" y="823"/>
                  </a:cubicBezTo>
                  <a:cubicBezTo>
                    <a:pt x="1582" y="428"/>
                    <a:pt x="1278" y="63"/>
                    <a:pt x="852" y="2"/>
                  </a:cubicBezTo>
                  <a:cubicBezTo>
                    <a:pt x="832" y="1"/>
                    <a:pt x="813" y="0"/>
                    <a:pt x="7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7015807" y="2847766"/>
              <a:ext cx="46935" cy="53385"/>
            </a:xfrm>
            <a:custGeom>
              <a:avLst/>
              <a:gdLst/>
              <a:ahLst/>
              <a:cxnLst/>
              <a:rect l="l" t="t" r="r" b="b"/>
              <a:pathLst>
                <a:path w="1339" h="1523" extrusionOk="0">
                  <a:moveTo>
                    <a:pt x="609" y="0"/>
                  </a:moveTo>
                  <a:cubicBezTo>
                    <a:pt x="366" y="0"/>
                    <a:pt x="153" y="61"/>
                    <a:pt x="1" y="244"/>
                  </a:cubicBezTo>
                  <a:cubicBezTo>
                    <a:pt x="62" y="304"/>
                    <a:pt x="123" y="335"/>
                    <a:pt x="153" y="365"/>
                  </a:cubicBezTo>
                  <a:cubicBezTo>
                    <a:pt x="244" y="456"/>
                    <a:pt x="274" y="487"/>
                    <a:pt x="274" y="487"/>
                  </a:cubicBezTo>
                  <a:lnTo>
                    <a:pt x="274" y="517"/>
                  </a:lnTo>
                  <a:cubicBezTo>
                    <a:pt x="274" y="578"/>
                    <a:pt x="274" y="608"/>
                    <a:pt x="274" y="669"/>
                  </a:cubicBezTo>
                  <a:cubicBezTo>
                    <a:pt x="274" y="882"/>
                    <a:pt x="244" y="1125"/>
                    <a:pt x="214" y="1429"/>
                  </a:cubicBezTo>
                  <a:cubicBezTo>
                    <a:pt x="305" y="1490"/>
                    <a:pt x="396" y="1490"/>
                    <a:pt x="487" y="1520"/>
                  </a:cubicBezTo>
                  <a:cubicBezTo>
                    <a:pt x="505" y="1522"/>
                    <a:pt x="524" y="1522"/>
                    <a:pt x="542" y="1522"/>
                  </a:cubicBezTo>
                  <a:cubicBezTo>
                    <a:pt x="915" y="1522"/>
                    <a:pt x="1250" y="1227"/>
                    <a:pt x="1308" y="821"/>
                  </a:cubicBezTo>
                  <a:cubicBezTo>
                    <a:pt x="1338" y="426"/>
                    <a:pt x="1034" y="61"/>
                    <a:pt x="60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6955096" y="3980312"/>
              <a:ext cx="183290" cy="160926"/>
            </a:xfrm>
            <a:custGeom>
              <a:avLst/>
              <a:gdLst/>
              <a:ahLst/>
              <a:cxnLst/>
              <a:rect l="l" t="t" r="r" b="b"/>
              <a:pathLst>
                <a:path w="5229" h="4591" extrusionOk="0">
                  <a:moveTo>
                    <a:pt x="0" y="1"/>
                  </a:moveTo>
                  <a:lnTo>
                    <a:pt x="2037" y="4591"/>
                  </a:lnTo>
                  <a:lnTo>
                    <a:pt x="5228" y="4378"/>
                  </a:lnTo>
                  <a:lnTo>
                    <a:pt x="41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6737736" y="4116771"/>
              <a:ext cx="433670" cy="208808"/>
            </a:xfrm>
            <a:custGeom>
              <a:avLst/>
              <a:gdLst/>
              <a:ahLst/>
              <a:cxnLst/>
              <a:rect l="l" t="t" r="r" b="b"/>
              <a:pathLst>
                <a:path w="12372" h="5957" extrusionOk="0">
                  <a:moveTo>
                    <a:pt x="8019" y="0"/>
                  </a:moveTo>
                  <a:cubicBezTo>
                    <a:pt x="7878" y="0"/>
                    <a:pt x="7747" y="34"/>
                    <a:pt x="7630" y="120"/>
                  </a:cubicBezTo>
                  <a:cubicBezTo>
                    <a:pt x="7630" y="120"/>
                    <a:pt x="7296" y="363"/>
                    <a:pt x="6353" y="1245"/>
                  </a:cubicBezTo>
                  <a:cubicBezTo>
                    <a:pt x="5411" y="2096"/>
                    <a:pt x="3800" y="2704"/>
                    <a:pt x="2432" y="3281"/>
                  </a:cubicBezTo>
                  <a:cubicBezTo>
                    <a:pt x="639" y="4041"/>
                    <a:pt x="153" y="4801"/>
                    <a:pt x="61" y="5318"/>
                  </a:cubicBezTo>
                  <a:cubicBezTo>
                    <a:pt x="1" y="5713"/>
                    <a:pt x="183" y="5956"/>
                    <a:pt x="183" y="5956"/>
                  </a:cubicBezTo>
                  <a:lnTo>
                    <a:pt x="12159" y="5835"/>
                  </a:lnTo>
                  <a:cubicBezTo>
                    <a:pt x="12250" y="5652"/>
                    <a:pt x="12281" y="5439"/>
                    <a:pt x="12311" y="5166"/>
                  </a:cubicBezTo>
                  <a:cubicBezTo>
                    <a:pt x="12372" y="4132"/>
                    <a:pt x="12007" y="2521"/>
                    <a:pt x="11855" y="1518"/>
                  </a:cubicBezTo>
                  <a:cubicBezTo>
                    <a:pt x="11825" y="1397"/>
                    <a:pt x="11825" y="1275"/>
                    <a:pt x="11794" y="1184"/>
                  </a:cubicBezTo>
                  <a:cubicBezTo>
                    <a:pt x="11764" y="1002"/>
                    <a:pt x="11764" y="880"/>
                    <a:pt x="11764" y="758"/>
                  </a:cubicBezTo>
                  <a:cubicBezTo>
                    <a:pt x="11742" y="160"/>
                    <a:pt x="11347" y="79"/>
                    <a:pt x="11136" y="79"/>
                  </a:cubicBezTo>
                  <a:cubicBezTo>
                    <a:pt x="11057" y="79"/>
                    <a:pt x="11004" y="90"/>
                    <a:pt x="11004" y="90"/>
                  </a:cubicBezTo>
                  <a:cubicBezTo>
                    <a:pt x="10686" y="416"/>
                    <a:pt x="10352" y="528"/>
                    <a:pt x="10019" y="528"/>
                  </a:cubicBezTo>
                  <a:cubicBezTo>
                    <a:pt x="9296" y="528"/>
                    <a:pt x="8575" y="0"/>
                    <a:pt x="80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6580070" y="3105612"/>
              <a:ext cx="652082" cy="932291"/>
            </a:xfrm>
            <a:custGeom>
              <a:avLst/>
              <a:gdLst/>
              <a:ahLst/>
              <a:cxnLst/>
              <a:rect l="l" t="t" r="r" b="b"/>
              <a:pathLst>
                <a:path w="18603" h="26597" extrusionOk="0">
                  <a:moveTo>
                    <a:pt x="10395" y="0"/>
                  </a:moveTo>
                  <a:cubicBezTo>
                    <a:pt x="10395" y="0"/>
                    <a:pt x="0" y="3556"/>
                    <a:pt x="578" y="8207"/>
                  </a:cubicBezTo>
                  <a:cubicBezTo>
                    <a:pt x="1155" y="12827"/>
                    <a:pt x="11247" y="26596"/>
                    <a:pt x="11247" y="26596"/>
                  </a:cubicBezTo>
                  <a:lnTo>
                    <a:pt x="15320" y="25867"/>
                  </a:lnTo>
                  <a:lnTo>
                    <a:pt x="13313" y="18329"/>
                  </a:lnTo>
                  <a:cubicBezTo>
                    <a:pt x="12128" y="14134"/>
                    <a:pt x="11642" y="11794"/>
                    <a:pt x="10091" y="9940"/>
                  </a:cubicBezTo>
                  <a:lnTo>
                    <a:pt x="18602" y="8632"/>
                  </a:lnTo>
                  <a:cubicBezTo>
                    <a:pt x="18602" y="8632"/>
                    <a:pt x="16657" y="122"/>
                    <a:pt x="10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6173040" y="3726742"/>
              <a:ext cx="191842" cy="213119"/>
            </a:xfrm>
            <a:custGeom>
              <a:avLst/>
              <a:gdLst/>
              <a:ahLst/>
              <a:cxnLst/>
              <a:rect l="l" t="t" r="r" b="b"/>
              <a:pathLst>
                <a:path w="5473" h="6080" extrusionOk="0">
                  <a:moveTo>
                    <a:pt x="2524" y="1"/>
                  </a:moveTo>
                  <a:lnTo>
                    <a:pt x="1" y="4165"/>
                  </a:lnTo>
                  <a:lnTo>
                    <a:pt x="2737" y="6080"/>
                  </a:lnTo>
                  <a:lnTo>
                    <a:pt x="5472" y="2767"/>
                  </a:lnTo>
                  <a:lnTo>
                    <a:pt x="252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5850241" y="3802806"/>
              <a:ext cx="446429" cy="297946"/>
            </a:xfrm>
            <a:custGeom>
              <a:avLst/>
              <a:gdLst/>
              <a:ahLst/>
              <a:cxnLst/>
              <a:rect l="l" t="t" r="r" b="b"/>
              <a:pathLst>
                <a:path w="12736" h="8500" extrusionOk="0">
                  <a:moveTo>
                    <a:pt x="1567" y="0"/>
                  </a:moveTo>
                  <a:cubicBezTo>
                    <a:pt x="937" y="0"/>
                    <a:pt x="561" y="162"/>
                    <a:pt x="334" y="354"/>
                  </a:cubicBezTo>
                  <a:cubicBezTo>
                    <a:pt x="30" y="627"/>
                    <a:pt x="0" y="931"/>
                    <a:pt x="0" y="931"/>
                  </a:cubicBezTo>
                  <a:lnTo>
                    <a:pt x="9301" y="8500"/>
                  </a:lnTo>
                  <a:cubicBezTo>
                    <a:pt x="9453" y="8439"/>
                    <a:pt x="9635" y="8287"/>
                    <a:pt x="9818" y="8074"/>
                  </a:cubicBezTo>
                  <a:cubicBezTo>
                    <a:pt x="10517" y="7345"/>
                    <a:pt x="11307" y="5886"/>
                    <a:pt x="11824" y="4974"/>
                  </a:cubicBezTo>
                  <a:cubicBezTo>
                    <a:pt x="11885" y="4883"/>
                    <a:pt x="11915" y="4791"/>
                    <a:pt x="11976" y="4700"/>
                  </a:cubicBezTo>
                  <a:cubicBezTo>
                    <a:pt x="12067" y="4548"/>
                    <a:pt x="12158" y="4427"/>
                    <a:pt x="12219" y="4366"/>
                  </a:cubicBezTo>
                  <a:cubicBezTo>
                    <a:pt x="12736" y="3697"/>
                    <a:pt x="12098" y="3363"/>
                    <a:pt x="12098" y="3363"/>
                  </a:cubicBezTo>
                  <a:cubicBezTo>
                    <a:pt x="12042" y="3368"/>
                    <a:pt x="11988" y="3370"/>
                    <a:pt x="11936" y="3370"/>
                  </a:cubicBezTo>
                  <a:cubicBezTo>
                    <a:pt x="10398" y="3370"/>
                    <a:pt x="10423" y="1263"/>
                    <a:pt x="9453" y="1205"/>
                  </a:cubicBezTo>
                  <a:cubicBezTo>
                    <a:pt x="9453" y="1205"/>
                    <a:pt x="9347" y="1197"/>
                    <a:pt x="9081" y="1197"/>
                  </a:cubicBezTo>
                  <a:cubicBezTo>
                    <a:pt x="8815" y="1197"/>
                    <a:pt x="8389" y="1205"/>
                    <a:pt x="7751" y="1235"/>
                  </a:cubicBezTo>
                  <a:cubicBezTo>
                    <a:pt x="7664" y="1241"/>
                    <a:pt x="7575" y="1244"/>
                    <a:pt x="7485" y="1244"/>
                  </a:cubicBezTo>
                  <a:cubicBezTo>
                    <a:pt x="6255" y="1244"/>
                    <a:pt x="4766" y="691"/>
                    <a:pt x="3435" y="323"/>
                  </a:cubicBezTo>
                  <a:cubicBezTo>
                    <a:pt x="2644" y="90"/>
                    <a:pt x="2035" y="0"/>
                    <a:pt x="1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6198628" y="3095412"/>
              <a:ext cx="1323302" cy="790118"/>
            </a:xfrm>
            <a:custGeom>
              <a:avLst/>
              <a:gdLst/>
              <a:ahLst/>
              <a:cxnLst/>
              <a:rect l="l" t="t" r="r" b="b"/>
              <a:pathLst>
                <a:path w="37752" h="22541" extrusionOk="0">
                  <a:moveTo>
                    <a:pt x="18651" y="0"/>
                  </a:moveTo>
                  <a:cubicBezTo>
                    <a:pt x="18297" y="0"/>
                    <a:pt x="17956" y="6"/>
                    <a:pt x="17630" y="18"/>
                  </a:cubicBezTo>
                  <a:cubicBezTo>
                    <a:pt x="17174" y="18"/>
                    <a:pt x="16748" y="48"/>
                    <a:pt x="16353" y="78"/>
                  </a:cubicBezTo>
                  <a:cubicBezTo>
                    <a:pt x="15715" y="170"/>
                    <a:pt x="15168" y="261"/>
                    <a:pt x="14742" y="413"/>
                  </a:cubicBezTo>
                  <a:cubicBezTo>
                    <a:pt x="13891" y="717"/>
                    <a:pt x="12858" y="1598"/>
                    <a:pt x="11703" y="2844"/>
                  </a:cubicBezTo>
                  <a:lnTo>
                    <a:pt x="11551" y="2996"/>
                  </a:lnTo>
                  <a:cubicBezTo>
                    <a:pt x="6627" y="8437"/>
                    <a:pt x="0" y="20261"/>
                    <a:pt x="0" y="20261"/>
                  </a:cubicBezTo>
                  <a:lnTo>
                    <a:pt x="3557" y="22541"/>
                  </a:lnTo>
                  <a:cubicBezTo>
                    <a:pt x="3557" y="22541"/>
                    <a:pt x="6353" y="19957"/>
                    <a:pt x="9818" y="16887"/>
                  </a:cubicBezTo>
                  <a:cubicBezTo>
                    <a:pt x="13253" y="13817"/>
                    <a:pt x="16475" y="10231"/>
                    <a:pt x="17812" y="7495"/>
                  </a:cubicBezTo>
                  <a:cubicBezTo>
                    <a:pt x="17812" y="7495"/>
                    <a:pt x="25870" y="10983"/>
                    <a:pt x="31544" y="10983"/>
                  </a:cubicBezTo>
                  <a:cubicBezTo>
                    <a:pt x="32248" y="10983"/>
                    <a:pt x="32916" y="10929"/>
                    <a:pt x="33527" y="10808"/>
                  </a:cubicBezTo>
                  <a:cubicBezTo>
                    <a:pt x="35807" y="10352"/>
                    <a:pt x="36840" y="8772"/>
                    <a:pt x="37266" y="7069"/>
                  </a:cubicBezTo>
                  <a:cubicBezTo>
                    <a:pt x="37326" y="6826"/>
                    <a:pt x="37387" y="6583"/>
                    <a:pt x="37418" y="6340"/>
                  </a:cubicBezTo>
                  <a:cubicBezTo>
                    <a:pt x="37752" y="4212"/>
                    <a:pt x="37266" y="2145"/>
                    <a:pt x="37266" y="2145"/>
                  </a:cubicBezTo>
                  <a:cubicBezTo>
                    <a:pt x="37266" y="2145"/>
                    <a:pt x="25549" y="0"/>
                    <a:pt x="186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7211856" y="1555380"/>
              <a:ext cx="372959" cy="374922"/>
            </a:xfrm>
            <a:custGeom>
              <a:avLst/>
              <a:gdLst/>
              <a:ahLst/>
              <a:cxnLst/>
              <a:rect l="l" t="t" r="r" b="b"/>
              <a:pathLst>
                <a:path w="10640" h="10696" extrusionOk="0">
                  <a:moveTo>
                    <a:pt x="6234" y="0"/>
                  </a:moveTo>
                  <a:cubicBezTo>
                    <a:pt x="6223" y="0"/>
                    <a:pt x="6212" y="0"/>
                    <a:pt x="6201" y="1"/>
                  </a:cubicBezTo>
                  <a:cubicBezTo>
                    <a:pt x="4894" y="31"/>
                    <a:pt x="4165" y="1794"/>
                    <a:pt x="4165" y="1794"/>
                  </a:cubicBezTo>
                  <a:cubicBezTo>
                    <a:pt x="4165" y="1794"/>
                    <a:pt x="3894" y="1687"/>
                    <a:pt x="3501" y="1687"/>
                  </a:cubicBezTo>
                  <a:cubicBezTo>
                    <a:pt x="3138" y="1687"/>
                    <a:pt x="2672" y="1778"/>
                    <a:pt x="2220" y="2128"/>
                  </a:cubicBezTo>
                  <a:cubicBezTo>
                    <a:pt x="1277" y="2888"/>
                    <a:pt x="2128" y="4742"/>
                    <a:pt x="2128" y="4742"/>
                  </a:cubicBezTo>
                  <a:cubicBezTo>
                    <a:pt x="2128" y="4742"/>
                    <a:pt x="1922" y="4675"/>
                    <a:pt x="1638" y="4675"/>
                  </a:cubicBezTo>
                  <a:cubicBezTo>
                    <a:pt x="1259" y="4675"/>
                    <a:pt x="743" y="4794"/>
                    <a:pt x="396" y="5350"/>
                  </a:cubicBezTo>
                  <a:cubicBezTo>
                    <a:pt x="1" y="5958"/>
                    <a:pt x="730" y="6840"/>
                    <a:pt x="1338" y="7387"/>
                  </a:cubicBezTo>
                  <a:cubicBezTo>
                    <a:pt x="1703" y="7691"/>
                    <a:pt x="2615" y="8390"/>
                    <a:pt x="2615" y="8390"/>
                  </a:cubicBezTo>
                  <a:lnTo>
                    <a:pt x="3922" y="9089"/>
                  </a:lnTo>
                  <a:lnTo>
                    <a:pt x="5016" y="9818"/>
                  </a:lnTo>
                  <a:cubicBezTo>
                    <a:pt x="5016" y="9818"/>
                    <a:pt x="7218" y="10695"/>
                    <a:pt x="8349" y="10695"/>
                  </a:cubicBezTo>
                  <a:cubicBezTo>
                    <a:pt x="8599" y="10695"/>
                    <a:pt x="8797" y="10652"/>
                    <a:pt x="8907" y="10548"/>
                  </a:cubicBezTo>
                  <a:cubicBezTo>
                    <a:pt x="9271" y="10214"/>
                    <a:pt x="9150" y="9666"/>
                    <a:pt x="8998" y="9332"/>
                  </a:cubicBezTo>
                  <a:cubicBezTo>
                    <a:pt x="8907" y="9119"/>
                    <a:pt x="8816" y="8967"/>
                    <a:pt x="8815" y="8967"/>
                  </a:cubicBezTo>
                  <a:lnTo>
                    <a:pt x="8815" y="8967"/>
                  </a:lnTo>
                  <a:cubicBezTo>
                    <a:pt x="8816" y="8967"/>
                    <a:pt x="8907" y="8998"/>
                    <a:pt x="9028" y="8998"/>
                  </a:cubicBezTo>
                  <a:cubicBezTo>
                    <a:pt x="9072" y="9002"/>
                    <a:pt x="9122" y="9005"/>
                    <a:pt x="9176" y="9005"/>
                  </a:cubicBezTo>
                  <a:cubicBezTo>
                    <a:pt x="9492" y="9005"/>
                    <a:pt x="9941" y="8896"/>
                    <a:pt x="10123" y="8299"/>
                  </a:cubicBezTo>
                  <a:cubicBezTo>
                    <a:pt x="10396" y="7326"/>
                    <a:pt x="9059" y="6414"/>
                    <a:pt x="9059" y="6414"/>
                  </a:cubicBezTo>
                  <a:cubicBezTo>
                    <a:pt x="9059" y="6414"/>
                    <a:pt x="10001" y="6292"/>
                    <a:pt x="10305" y="5472"/>
                  </a:cubicBezTo>
                  <a:cubicBezTo>
                    <a:pt x="10639" y="4621"/>
                    <a:pt x="8815" y="3405"/>
                    <a:pt x="8815" y="3405"/>
                  </a:cubicBezTo>
                  <a:cubicBezTo>
                    <a:pt x="8815" y="3405"/>
                    <a:pt x="9363" y="3223"/>
                    <a:pt x="8967" y="2280"/>
                  </a:cubicBezTo>
                  <a:cubicBezTo>
                    <a:pt x="8748" y="1774"/>
                    <a:pt x="8331" y="1661"/>
                    <a:pt x="8005" y="1661"/>
                  </a:cubicBezTo>
                  <a:cubicBezTo>
                    <a:pt x="7743" y="1661"/>
                    <a:pt x="7539" y="1733"/>
                    <a:pt x="7539" y="1733"/>
                  </a:cubicBezTo>
                  <a:cubicBezTo>
                    <a:pt x="7539" y="1733"/>
                    <a:pt x="7479" y="0"/>
                    <a:pt x="62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7294965" y="1849436"/>
              <a:ext cx="92749" cy="68247"/>
            </a:xfrm>
            <a:custGeom>
              <a:avLst/>
              <a:gdLst/>
              <a:ahLst/>
              <a:cxnLst/>
              <a:rect l="l" t="t" r="r" b="b"/>
              <a:pathLst>
                <a:path w="2646" h="1947" extrusionOk="0">
                  <a:moveTo>
                    <a:pt x="244" y="1"/>
                  </a:moveTo>
                  <a:cubicBezTo>
                    <a:pt x="1" y="274"/>
                    <a:pt x="244" y="700"/>
                    <a:pt x="244" y="700"/>
                  </a:cubicBezTo>
                  <a:cubicBezTo>
                    <a:pt x="1551" y="1065"/>
                    <a:pt x="1946" y="1946"/>
                    <a:pt x="1946" y="1946"/>
                  </a:cubicBezTo>
                  <a:cubicBezTo>
                    <a:pt x="2493" y="1764"/>
                    <a:pt x="2645" y="1429"/>
                    <a:pt x="2645" y="1429"/>
                  </a:cubicBezTo>
                  <a:cubicBezTo>
                    <a:pt x="1916" y="153"/>
                    <a:pt x="244" y="1"/>
                    <a:pt x="2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7022222" y="1857007"/>
              <a:ext cx="400650" cy="336609"/>
            </a:xfrm>
            <a:custGeom>
              <a:avLst/>
              <a:gdLst/>
              <a:ahLst/>
              <a:cxnLst/>
              <a:rect l="l" t="t" r="r" b="b"/>
              <a:pathLst>
                <a:path w="11430" h="9603" extrusionOk="0">
                  <a:moveTo>
                    <a:pt x="7096" y="1"/>
                  </a:moveTo>
                  <a:cubicBezTo>
                    <a:pt x="6434" y="1"/>
                    <a:pt x="5618" y="111"/>
                    <a:pt x="4590" y="362"/>
                  </a:cubicBezTo>
                  <a:cubicBezTo>
                    <a:pt x="1459" y="1122"/>
                    <a:pt x="0" y="3675"/>
                    <a:pt x="760" y="6198"/>
                  </a:cubicBezTo>
                  <a:cubicBezTo>
                    <a:pt x="1216" y="7718"/>
                    <a:pt x="2341" y="7870"/>
                    <a:pt x="2341" y="7870"/>
                  </a:cubicBezTo>
                  <a:lnTo>
                    <a:pt x="8511" y="9603"/>
                  </a:lnTo>
                  <a:cubicBezTo>
                    <a:pt x="8511" y="9603"/>
                    <a:pt x="10092" y="8873"/>
                    <a:pt x="10760" y="7505"/>
                  </a:cubicBezTo>
                  <a:cubicBezTo>
                    <a:pt x="11429" y="6107"/>
                    <a:pt x="11399" y="3675"/>
                    <a:pt x="10426" y="2125"/>
                  </a:cubicBezTo>
                  <a:cubicBezTo>
                    <a:pt x="9674" y="986"/>
                    <a:pt x="9076" y="1"/>
                    <a:pt x="70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6899678" y="2356820"/>
              <a:ext cx="737329" cy="665962"/>
            </a:xfrm>
            <a:custGeom>
              <a:avLst/>
              <a:gdLst/>
              <a:ahLst/>
              <a:cxnLst/>
              <a:rect l="l" t="t" r="r" b="b"/>
              <a:pathLst>
                <a:path w="21035" h="18999" extrusionOk="0">
                  <a:moveTo>
                    <a:pt x="18580" y="1"/>
                  </a:moveTo>
                  <a:cubicBezTo>
                    <a:pt x="17464" y="1"/>
                    <a:pt x="16490" y="834"/>
                    <a:pt x="16323" y="1970"/>
                  </a:cubicBezTo>
                  <a:cubicBezTo>
                    <a:pt x="16323" y="2000"/>
                    <a:pt x="16323" y="2031"/>
                    <a:pt x="16323" y="2061"/>
                  </a:cubicBezTo>
                  <a:lnTo>
                    <a:pt x="16323" y="2091"/>
                  </a:lnTo>
                  <a:lnTo>
                    <a:pt x="16293" y="2486"/>
                  </a:lnTo>
                  <a:lnTo>
                    <a:pt x="16263" y="2912"/>
                  </a:lnTo>
                  <a:lnTo>
                    <a:pt x="16171" y="3733"/>
                  </a:lnTo>
                  <a:cubicBezTo>
                    <a:pt x="16111" y="4280"/>
                    <a:pt x="16050" y="4827"/>
                    <a:pt x="15959" y="5374"/>
                  </a:cubicBezTo>
                  <a:cubicBezTo>
                    <a:pt x="15837" y="6468"/>
                    <a:pt x="15655" y="7563"/>
                    <a:pt x="15472" y="8657"/>
                  </a:cubicBezTo>
                  <a:cubicBezTo>
                    <a:pt x="15381" y="9174"/>
                    <a:pt x="15290" y="9721"/>
                    <a:pt x="15168" y="10237"/>
                  </a:cubicBezTo>
                  <a:cubicBezTo>
                    <a:pt x="15077" y="10754"/>
                    <a:pt x="14925" y="11271"/>
                    <a:pt x="14804" y="11757"/>
                  </a:cubicBezTo>
                  <a:cubicBezTo>
                    <a:pt x="14743" y="12000"/>
                    <a:pt x="14652" y="12213"/>
                    <a:pt x="14591" y="12456"/>
                  </a:cubicBezTo>
                  <a:cubicBezTo>
                    <a:pt x="14500" y="12669"/>
                    <a:pt x="14439" y="12851"/>
                    <a:pt x="14348" y="13003"/>
                  </a:cubicBezTo>
                  <a:cubicBezTo>
                    <a:pt x="14317" y="13064"/>
                    <a:pt x="14287" y="13125"/>
                    <a:pt x="14287" y="13155"/>
                  </a:cubicBezTo>
                  <a:cubicBezTo>
                    <a:pt x="14226" y="13216"/>
                    <a:pt x="14135" y="13307"/>
                    <a:pt x="14013" y="13368"/>
                  </a:cubicBezTo>
                  <a:cubicBezTo>
                    <a:pt x="13740" y="13550"/>
                    <a:pt x="13375" y="13702"/>
                    <a:pt x="12949" y="13854"/>
                  </a:cubicBezTo>
                  <a:cubicBezTo>
                    <a:pt x="12493" y="13976"/>
                    <a:pt x="12007" y="14098"/>
                    <a:pt x="11521" y="14189"/>
                  </a:cubicBezTo>
                  <a:cubicBezTo>
                    <a:pt x="10487" y="14402"/>
                    <a:pt x="9393" y="14584"/>
                    <a:pt x="8268" y="14766"/>
                  </a:cubicBezTo>
                  <a:cubicBezTo>
                    <a:pt x="7113" y="14949"/>
                    <a:pt x="5928" y="15131"/>
                    <a:pt x="4712" y="15465"/>
                  </a:cubicBezTo>
                  <a:cubicBezTo>
                    <a:pt x="4104" y="15617"/>
                    <a:pt x="3496" y="15800"/>
                    <a:pt x="2888" y="16043"/>
                  </a:cubicBezTo>
                  <a:cubicBezTo>
                    <a:pt x="2250" y="16286"/>
                    <a:pt x="1642" y="16590"/>
                    <a:pt x="1004" y="16955"/>
                  </a:cubicBezTo>
                  <a:cubicBezTo>
                    <a:pt x="943" y="17016"/>
                    <a:pt x="791" y="17046"/>
                    <a:pt x="730" y="17076"/>
                  </a:cubicBezTo>
                  <a:lnTo>
                    <a:pt x="1" y="17593"/>
                  </a:lnTo>
                  <a:lnTo>
                    <a:pt x="1217" y="18900"/>
                  </a:lnTo>
                  <a:lnTo>
                    <a:pt x="1247" y="18991"/>
                  </a:lnTo>
                  <a:cubicBezTo>
                    <a:pt x="1247" y="18991"/>
                    <a:pt x="2638" y="18999"/>
                    <a:pt x="4237" y="18999"/>
                  </a:cubicBezTo>
                  <a:cubicBezTo>
                    <a:pt x="5837" y="18999"/>
                    <a:pt x="7645" y="18991"/>
                    <a:pt x="8481" y="18961"/>
                  </a:cubicBezTo>
                  <a:cubicBezTo>
                    <a:pt x="8633" y="18961"/>
                    <a:pt x="8785" y="18931"/>
                    <a:pt x="8907" y="18900"/>
                  </a:cubicBezTo>
                  <a:lnTo>
                    <a:pt x="10609" y="18627"/>
                  </a:lnTo>
                  <a:cubicBezTo>
                    <a:pt x="11156" y="18535"/>
                    <a:pt x="11734" y="18444"/>
                    <a:pt x="12341" y="18323"/>
                  </a:cubicBezTo>
                  <a:cubicBezTo>
                    <a:pt x="12949" y="18201"/>
                    <a:pt x="13557" y="18079"/>
                    <a:pt x="14196" y="17867"/>
                  </a:cubicBezTo>
                  <a:cubicBezTo>
                    <a:pt x="14530" y="17775"/>
                    <a:pt x="14864" y="17654"/>
                    <a:pt x="15199" y="17502"/>
                  </a:cubicBezTo>
                  <a:cubicBezTo>
                    <a:pt x="15533" y="17350"/>
                    <a:pt x="15898" y="17198"/>
                    <a:pt x="16232" y="16955"/>
                  </a:cubicBezTo>
                  <a:cubicBezTo>
                    <a:pt x="16597" y="16742"/>
                    <a:pt x="16962" y="16468"/>
                    <a:pt x="17296" y="16134"/>
                  </a:cubicBezTo>
                  <a:lnTo>
                    <a:pt x="17418" y="15982"/>
                  </a:lnTo>
                  <a:lnTo>
                    <a:pt x="17448" y="15952"/>
                  </a:lnTo>
                  <a:cubicBezTo>
                    <a:pt x="17448" y="15952"/>
                    <a:pt x="17478" y="15921"/>
                    <a:pt x="17478" y="15921"/>
                  </a:cubicBezTo>
                  <a:lnTo>
                    <a:pt x="17570" y="15830"/>
                  </a:lnTo>
                  <a:cubicBezTo>
                    <a:pt x="17600" y="15800"/>
                    <a:pt x="17630" y="15769"/>
                    <a:pt x="17630" y="15739"/>
                  </a:cubicBezTo>
                  <a:lnTo>
                    <a:pt x="17721" y="15648"/>
                  </a:lnTo>
                  <a:lnTo>
                    <a:pt x="17782" y="15557"/>
                  </a:lnTo>
                  <a:cubicBezTo>
                    <a:pt x="17782" y="15526"/>
                    <a:pt x="17813" y="15496"/>
                    <a:pt x="17813" y="15465"/>
                  </a:cubicBezTo>
                  <a:cubicBezTo>
                    <a:pt x="17965" y="15253"/>
                    <a:pt x="18056" y="15070"/>
                    <a:pt x="18147" y="14888"/>
                  </a:cubicBezTo>
                  <a:cubicBezTo>
                    <a:pt x="18329" y="14523"/>
                    <a:pt x="18451" y="14189"/>
                    <a:pt x="18573" y="13885"/>
                  </a:cubicBezTo>
                  <a:cubicBezTo>
                    <a:pt x="18694" y="13550"/>
                    <a:pt x="18785" y="13247"/>
                    <a:pt x="18877" y="12943"/>
                  </a:cubicBezTo>
                  <a:cubicBezTo>
                    <a:pt x="19059" y="12365"/>
                    <a:pt x="19211" y="11757"/>
                    <a:pt x="19332" y="11180"/>
                  </a:cubicBezTo>
                  <a:cubicBezTo>
                    <a:pt x="19484" y="10602"/>
                    <a:pt x="19606" y="10025"/>
                    <a:pt x="19728" y="9447"/>
                  </a:cubicBezTo>
                  <a:cubicBezTo>
                    <a:pt x="19940" y="8292"/>
                    <a:pt x="20153" y="7167"/>
                    <a:pt x="20336" y="6012"/>
                  </a:cubicBezTo>
                  <a:cubicBezTo>
                    <a:pt x="20427" y="5435"/>
                    <a:pt x="20518" y="4888"/>
                    <a:pt x="20609" y="4310"/>
                  </a:cubicBezTo>
                  <a:lnTo>
                    <a:pt x="20731" y="3459"/>
                  </a:lnTo>
                  <a:lnTo>
                    <a:pt x="20791" y="3034"/>
                  </a:lnTo>
                  <a:lnTo>
                    <a:pt x="20852" y="2578"/>
                  </a:lnTo>
                  <a:cubicBezTo>
                    <a:pt x="21035" y="1331"/>
                    <a:pt x="20153" y="176"/>
                    <a:pt x="18907" y="24"/>
                  </a:cubicBezTo>
                  <a:cubicBezTo>
                    <a:pt x="18797" y="8"/>
                    <a:pt x="18688" y="1"/>
                    <a:pt x="185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5318738" y="3006519"/>
              <a:ext cx="2527239" cy="99128"/>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5392487" y="3104525"/>
              <a:ext cx="2320335" cy="8314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5411604" y="3595716"/>
              <a:ext cx="2292321" cy="57556"/>
            </a:xfrm>
            <a:custGeom>
              <a:avLst/>
              <a:gdLst/>
              <a:ahLst/>
              <a:cxnLst/>
              <a:rect l="l" t="t" r="r" b="b"/>
              <a:pathLst>
                <a:path w="102039" h="1642" extrusionOk="0">
                  <a:moveTo>
                    <a:pt x="1" y="0"/>
                  </a:moveTo>
                  <a:lnTo>
                    <a:pt x="1" y="1641"/>
                  </a:lnTo>
                  <a:lnTo>
                    <a:pt x="102039" y="1641"/>
                  </a:lnTo>
                  <a:lnTo>
                    <a:pt x="102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7475030"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6507616" y="2963895"/>
              <a:ext cx="858786" cy="45849"/>
            </a:xfrm>
            <a:custGeom>
              <a:avLst/>
              <a:gdLst/>
              <a:ahLst/>
              <a:cxnLst/>
              <a:rect l="l" t="t" r="r" b="b"/>
              <a:pathLst>
                <a:path w="24500" h="1308" extrusionOk="0">
                  <a:moveTo>
                    <a:pt x="1034" y="1"/>
                  </a:moveTo>
                  <a:cubicBezTo>
                    <a:pt x="426" y="1"/>
                    <a:pt x="0" y="365"/>
                    <a:pt x="183" y="730"/>
                  </a:cubicBezTo>
                  <a:lnTo>
                    <a:pt x="426" y="1308"/>
                  </a:lnTo>
                  <a:lnTo>
                    <a:pt x="24499" y="1308"/>
                  </a:lnTo>
                  <a:lnTo>
                    <a:pt x="24104" y="396"/>
                  </a:lnTo>
                  <a:cubicBezTo>
                    <a:pt x="23982" y="153"/>
                    <a:pt x="23618" y="1"/>
                    <a:pt x="23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6351001" y="2425839"/>
              <a:ext cx="784195" cy="480570"/>
            </a:xfrm>
            <a:custGeom>
              <a:avLst/>
              <a:gdLst/>
              <a:ahLst/>
              <a:cxnLst/>
              <a:rect l="l" t="t" r="r" b="b"/>
              <a:pathLst>
                <a:path w="22372" h="13710" extrusionOk="0">
                  <a:moveTo>
                    <a:pt x="821" y="1"/>
                  </a:moveTo>
                  <a:cubicBezTo>
                    <a:pt x="334" y="1"/>
                    <a:pt x="0" y="457"/>
                    <a:pt x="91" y="913"/>
                  </a:cubicBezTo>
                  <a:lnTo>
                    <a:pt x="3009" y="13162"/>
                  </a:lnTo>
                  <a:cubicBezTo>
                    <a:pt x="3070" y="13496"/>
                    <a:pt x="3374" y="13709"/>
                    <a:pt x="3708" y="13709"/>
                  </a:cubicBezTo>
                  <a:lnTo>
                    <a:pt x="21581" y="13709"/>
                  </a:lnTo>
                  <a:cubicBezTo>
                    <a:pt x="22037" y="13709"/>
                    <a:pt x="22371" y="13284"/>
                    <a:pt x="22280" y="12828"/>
                  </a:cubicBezTo>
                  <a:lnTo>
                    <a:pt x="19392" y="578"/>
                  </a:lnTo>
                  <a:cubicBezTo>
                    <a:pt x="19301" y="244"/>
                    <a:pt x="18997" y="1"/>
                    <a:pt x="1866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0"/>
            <p:cNvSpPr/>
            <p:nvPr/>
          </p:nvSpPr>
          <p:spPr>
            <a:xfrm>
              <a:off x="6980649" y="2425839"/>
              <a:ext cx="154546" cy="480570"/>
            </a:xfrm>
            <a:custGeom>
              <a:avLst/>
              <a:gdLst/>
              <a:ahLst/>
              <a:cxnLst/>
              <a:rect l="l" t="t" r="r" b="b"/>
              <a:pathLst>
                <a:path w="4409" h="13710" extrusionOk="0">
                  <a:moveTo>
                    <a:pt x="1" y="1"/>
                  </a:moveTo>
                  <a:lnTo>
                    <a:pt x="3101" y="13709"/>
                  </a:lnTo>
                  <a:lnTo>
                    <a:pt x="3618" y="13709"/>
                  </a:lnTo>
                  <a:cubicBezTo>
                    <a:pt x="4074" y="13709"/>
                    <a:pt x="4408" y="13284"/>
                    <a:pt x="4317" y="12828"/>
                  </a:cubicBezTo>
                  <a:lnTo>
                    <a:pt x="1429" y="578"/>
                  </a:lnTo>
                  <a:cubicBezTo>
                    <a:pt x="1338" y="244"/>
                    <a:pt x="1034" y="1"/>
                    <a:pt x="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0"/>
            <p:cNvSpPr/>
            <p:nvPr/>
          </p:nvSpPr>
          <p:spPr>
            <a:xfrm>
              <a:off x="6736684" y="2906374"/>
              <a:ext cx="84196" cy="102318"/>
            </a:xfrm>
            <a:custGeom>
              <a:avLst/>
              <a:gdLst/>
              <a:ahLst/>
              <a:cxnLst/>
              <a:rect l="l" t="t" r="r" b="b"/>
              <a:pathLst>
                <a:path w="2402" h="2919" extrusionOk="0">
                  <a:moveTo>
                    <a:pt x="0" y="0"/>
                  </a:moveTo>
                  <a:lnTo>
                    <a:pt x="608" y="2918"/>
                  </a:lnTo>
                  <a:lnTo>
                    <a:pt x="2402" y="2918"/>
                  </a:lnTo>
                  <a:lnTo>
                    <a:pt x="17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0"/>
            <p:cNvSpPr/>
            <p:nvPr/>
          </p:nvSpPr>
          <p:spPr>
            <a:xfrm>
              <a:off x="6672748" y="2962843"/>
              <a:ext cx="245087" cy="46900"/>
            </a:xfrm>
            <a:custGeom>
              <a:avLst/>
              <a:gdLst/>
              <a:ahLst/>
              <a:cxnLst/>
              <a:rect l="l" t="t" r="r" b="b"/>
              <a:pathLst>
                <a:path w="6992" h="1338" extrusionOk="0">
                  <a:moveTo>
                    <a:pt x="1004" y="0"/>
                  </a:moveTo>
                  <a:cubicBezTo>
                    <a:pt x="730" y="0"/>
                    <a:pt x="487" y="152"/>
                    <a:pt x="365" y="395"/>
                  </a:cubicBezTo>
                  <a:lnTo>
                    <a:pt x="122" y="851"/>
                  </a:lnTo>
                  <a:cubicBezTo>
                    <a:pt x="1" y="1064"/>
                    <a:pt x="183" y="1338"/>
                    <a:pt x="426" y="1338"/>
                  </a:cubicBezTo>
                  <a:lnTo>
                    <a:pt x="6566" y="1338"/>
                  </a:lnTo>
                  <a:cubicBezTo>
                    <a:pt x="6840" y="1338"/>
                    <a:pt x="6992" y="1034"/>
                    <a:pt x="6840" y="821"/>
                  </a:cubicBezTo>
                  <a:lnTo>
                    <a:pt x="6475" y="304"/>
                  </a:lnTo>
                  <a:cubicBezTo>
                    <a:pt x="6323" y="122"/>
                    <a:pt x="6110" y="0"/>
                    <a:pt x="58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0"/>
            <p:cNvSpPr/>
            <p:nvPr/>
          </p:nvSpPr>
          <p:spPr>
            <a:xfrm flipH="1">
              <a:off x="5250002"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0"/>
            <p:cNvGrpSpPr/>
            <p:nvPr/>
          </p:nvGrpSpPr>
          <p:grpSpPr>
            <a:xfrm>
              <a:off x="5282894" y="1673240"/>
              <a:ext cx="913538" cy="1334310"/>
              <a:chOff x="6795049" y="1179275"/>
              <a:chExt cx="1268451" cy="1852694"/>
            </a:xfrm>
          </p:grpSpPr>
          <p:sp>
            <p:nvSpPr>
              <p:cNvPr id="1164" name="Google Shape;1164;p60"/>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0"/>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0"/>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60"/>
            <p:cNvGrpSpPr/>
            <p:nvPr/>
          </p:nvGrpSpPr>
          <p:grpSpPr>
            <a:xfrm>
              <a:off x="7052050" y="1949235"/>
              <a:ext cx="366540" cy="488362"/>
              <a:chOff x="1870800" y="2728525"/>
              <a:chExt cx="393875" cy="524725"/>
            </a:xfrm>
          </p:grpSpPr>
          <p:sp>
            <p:nvSpPr>
              <p:cNvPr id="1172" name="Google Shape;1172;p60"/>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60"/>
            <p:cNvSpPr/>
            <p:nvPr/>
          </p:nvSpPr>
          <p:spPr>
            <a:xfrm>
              <a:off x="7045672" y="1897948"/>
              <a:ext cx="344145" cy="217956"/>
            </a:xfrm>
            <a:custGeom>
              <a:avLst/>
              <a:gdLst/>
              <a:ahLst/>
              <a:cxnLst/>
              <a:rect l="l" t="t" r="r" b="b"/>
              <a:pathLst>
                <a:path w="9818" h="6218" extrusionOk="0">
                  <a:moveTo>
                    <a:pt x="5425" y="1"/>
                  </a:moveTo>
                  <a:cubicBezTo>
                    <a:pt x="5113" y="1"/>
                    <a:pt x="4792" y="43"/>
                    <a:pt x="4468" y="137"/>
                  </a:cubicBezTo>
                  <a:cubicBezTo>
                    <a:pt x="1976" y="896"/>
                    <a:pt x="0" y="2659"/>
                    <a:pt x="304" y="4453"/>
                  </a:cubicBezTo>
                  <a:cubicBezTo>
                    <a:pt x="531" y="5669"/>
                    <a:pt x="743" y="5865"/>
                    <a:pt x="857" y="5865"/>
                  </a:cubicBezTo>
                  <a:cubicBezTo>
                    <a:pt x="911" y="5865"/>
                    <a:pt x="942" y="5821"/>
                    <a:pt x="942" y="5821"/>
                  </a:cubicBezTo>
                  <a:cubicBezTo>
                    <a:pt x="942" y="5821"/>
                    <a:pt x="881" y="5729"/>
                    <a:pt x="821" y="4240"/>
                  </a:cubicBezTo>
                  <a:cubicBezTo>
                    <a:pt x="752" y="3238"/>
                    <a:pt x="3023" y="2372"/>
                    <a:pt x="4126" y="2372"/>
                  </a:cubicBezTo>
                  <a:cubicBezTo>
                    <a:pt x="4496" y="2372"/>
                    <a:pt x="4734" y="2469"/>
                    <a:pt x="4711" y="2690"/>
                  </a:cubicBezTo>
                  <a:cubicBezTo>
                    <a:pt x="4711" y="2690"/>
                    <a:pt x="4803" y="3693"/>
                    <a:pt x="5775" y="4058"/>
                  </a:cubicBezTo>
                  <a:cubicBezTo>
                    <a:pt x="6292" y="4270"/>
                    <a:pt x="6748" y="4483"/>
                    <a:pt x="6657" y="5061"/>
                  </a:cubicBezTo>
                  <a:cubicBezTo>
                    <a:pt x="6539" y="5795"/>
                    <a:pt x="6791" y="6217"/>
                    <a:pt x="7192" y="6217"/>
                  </a:cubicBezTo>
                  <a:cubicBezTo>
                    <a:pt x="7206" y="6217"/>
                    <a:pt x="7220" y="6217"/>
                    <a:pt x="7234" y="6216"/>
                  </a:cubicBezTo>
                  <a:cubicBezTo>
                    <a:pt x="7994" y="6124"/>
                    <a:pt x="7781" y="4392"/>
                    <a:pt x="9301" y="3966"/>
                  </a:cubicBezTo>
                  <a:cubicBezTo>
                    <a:pt x="9301" y="3966"/>
                    <a:pt x="9818" y="3723"/>
                    <a:pt x="9544" y="2781"/>
                  </a:cubicBezTo>
                  <a:cubicBezTo>
                    <a:pt x="9306" y="1933"/>
                    <a:pt x="7544" y="1"/>
                    <a:pt x="54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66;p51">
            <a:extLst>
              <a:ext uri="{FF2B5EF4-FFF2-40B4-BE49-F238E27FC236}">
                <a16:creationId xmlns:a16="http://schemas.microsoft.com/office/drawing/2014/main" id="{23317B0E-9CBC-4B51-9F8A-508176B01AAC}"/>
              </a:ext>
            </a:extLst>
          </p:cNvPr>
          <p:cNvSpPr txBox="1">
            <a:spLocks/>
          </p:cNvSpPr>
          <p:nvPr/>
        </p:nvSpPr>
        <p:spPr>
          <a:xfrm flipH="1">
            <a:off x="374561" y="1097185"/>
            <a:ext cx="3957871"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Lista de parámetros extensas:</a:t>
            </a:r>
            <a:endParaRPr lang="es-ES"/>
          </a:p>
        </p:txBody>
      </p:sp>
      <p:sp>
        <p:nvSpPr>
          <p:cNvPr id="5" name="Google Shape;724;p50">
            <a:extLst>
              <a:ext uri="{FF2B5EF4-FFF2-40B4-BE49-F238E27FC236}">
                <a16:creationId xmlns:a16="http://schemas.microsoft.com/office/drawing/2014/main" id="{668E20D6-0933-4BD9-BBA5-21A7150D9F22}"/>
              </a:ext>
            </a:extLst>
          </p:cNvPr>
          <p:cNvSpPr txBox="1">
            <a:spLocks/>
          </p:cNvSpPr>
          <p:nvPr/>
        </p:nvSpPr>
        <p:spPr>
          <a:xfrm>
            <a:off x="668107" y="1225810"/>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Las funciones deben tener el mínimo número de parámetros posible. Si un método requiere muchos parámetros puede que sea necesario crear una clase con esa cantidad de datos y pasarle un objeto de la clase como parámetro.</a:t>
            </a:r>
          </a:p>
        </p:txBody>
      </p:sp>
    </p:spTree>
    <p:extLst>
      <p:ext uri="{BB962C8B-B14F-4D97-AF65-F5344CB8AC3E}">
        <p14:creationId xmlns:p14="http://schemas.microsoft.com/office/powerpoint/2010/main" val="14838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66;p51">
            <a:extLst>
              <a:ext uri="{FF2B5EF4-FFF2-40B4-BE49-F238E27FC236}">
                <a16:creationId xmlns:a16="http://schemas.microsoft.com/office/drawing/2014/main" id="{6AEB4CA0-8F3C-4D5C-B164-0773B4346D21}"/>
              </a:ext>
            </a:extLst>
          </p:cNvPr>
          <p:cNvSpPr txBox="1">
            <a:spLocks/>
          </p:cNvSpPr>
          <p:nvPr/>
        </p:nvSpPr>
        <p:spPr>
          <a:xfrm flipH="1">
            <a:off x="3525331" y="1728843"/>
            <a:ext cx="3957871"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Cambio divergente:</a:t>
            </a:r>
            <a:endParaRPr lang="es-ES"/>
          </a:p>
        </p:txBody>
      </p:sp>
      <p:sp>
        <p:nvSpPr>
          <p:cNvPr id="9" name="Google Shape;724;p50">
            <a:extLst>
              <a:ext uri="{FF2B5EF4-FFF2-40B4-BE49-F238E27FC236}">
                <a16:creationId xmlns:a16="http://schemas.microsoft.com/office/drawing/2014/main" id="{E82D7672-6622-4A33-A8DF-64F54F05F2BA}"/>
              </a:ext>
            </a:extLst>
          </p:cNvPr>
          <p:cNvSpPr txBox="1">
            <a:spLocks/>
          </p:cNvSpPr>
          <p:nvPr/>
        </p:nvSpPr>
        <p:spPr>
          <a:xfrm>
            <a:off x="3901594" y="1684514"/>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Si una clase necesita ser modificada a menudo y por razones muy distintas, puede que la clase esté realizando demasiadas tareas. Podría ser eliminada y/o dividida.</a:t>
            </a:r>
          </a:p>
        </p:txBody>
      </p:sp>
    </p:spTree>
    <p:extLst>
      <p:ext uri="{BB962C8B-B14F-4D97-AF65-F5344CB8AC3E}">
        <p14:creationId xmlns:p14="http://schemas.microsoft.com/office/powerpoint/2010/main" val="2311417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4"/>
          <p:cNvSpPr/>
          <p:nvPr/>
        </p:nvSpPr>
        <p:spPr>
          <a:xfrm>
            <a:off x="1124287" y="486865"/>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6;p51">
            <a:extLst>
              <a:ext uri="{FF2B5EF4-FFF2-40B4-BE49-F238E27FC236}">
                <a16:creationId xmlns:a16="http://schemas.microsoft.com/office/drawing/2014/main" id="{5CF7484D-C1CC-4DE2-9183-F87B5DB2BDA6}"/>
              </a:ext>
            </a:extLst>
          </p:cNvPr>
          <p:cNvSpPr txBox="1">
            <a:spLocks/>
          </p:cNvSpPr>
          <p:nvPr/>
        </p:nvSpPr>
        <p:spPr>
          <a:xfrm flipH="1">
            <a:off x="4179547" y="1405493"/>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Cirugía a tiros:</a:t>
            </a:r>
            <a:endParaRPr lang="es-ES"/>
          </a:p>
        </p:txBody>
      </p:sp>
      <p:sp>
        <p:nvSpPr>
          <p:cNvPr id="9" name="Google Shape;724;p50">
            <a:extLst>
              <a:ext uri="{FF2B5EF4-FFF2-40B4-BE49-F238E27FC236}">
                <a16:creationId xmlns:a16="http://schemas.microsoft.com/office/drawing/2014/main" id="{3369A860-99B0-4BF0-8716-68A83792A0ED}"/>
              </a:ext>
            </a:extLst>
          </p:cNvPr>
          <p:cNvSpPr txBox="1">
            <a:spLocks/>
          </p:cNvSpPr>
          <p:nvPr/>
        </p:nvSpPr>
        <p:spPr>
          <a:xfrm>
            <a:off x="4593409" y="1406283"/>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Si al modificar una clase, se necesitan modificar otras clases o elementos ajenos a ella para compatibilizar el cambio. Lo opuesto al </a:t>
            </a:r>
            <a:r>
              <a:rPr lang="es-ES" err="1"/>
              <a:t>smell</a:t>
            </a:r>
            <a:r>
              <a:rPr lang="es-ES"/>
              <a:t> anterior.</a:t>
            </a:r>
          </a:p>
        </p:txBody>
      </p:sp>
      <p:pic>
        <p:nvPicPr>
          <p:cNvPr id="11" name="Google Shape;883;p54">
            <a:extLst>
              <a:ext uri="{FF2B5EF4-FFF2-40B4-BE49-F238E27FC236}">
                <a16:creationId xmlns:a16="http://schemas.microsoft.com/office/drawing/2014/main" id="{2C47C716-B48D-41EF-8F4E-719D8BE39092}"/>
              </a:ext>
            </a:extLst>
          </p:cNvPr>
          <p:cNvPicPr preferRelativeResize="0"/>
          <p:nvPr/>
        </p:nvPicPr>
        <p:blipFill>
          <a:blip r:embed="rId3">
            <a:alphaModFix/>
          </a:blip>
          <a:stretch>
            <a:fillRect/>
          </a:stretch>
        </p:blipFill>
        <p:spPr>
          <a:xfrm>
            <a:off x="167897" y="641808"/>
            <a:ext cx="3530700" cy="3530700"/>
          </a:xfrm>
          <a:prstGeom prst="ellipse">
            <a:avLst/>
          </a:prstGeom>
          <a:noFill/>
          <a:ln>
            <a:noFill/>
          </a:ln>
        </p:spPr>
      </p:pic>
      <p:grpSp>
        <p:nvGrpSpPr>
          <p:cNvPr id="29" name="Google Shape;886;p54">
            <a:extLst>
              <a:ext uri="{FF2B5EF4-FFF2-40B4-BE49-F238E27FC236}">
                <a16:creationId xmlns:a16="http://schemas.microsoft.com/office/drawing/2014/main" id="{1B99E4AF-FDB5-4258-9AEC-D9C28009D2A6}"/>
              </a:ext>
            </a:extLst>
          </p:cNvPr>
          <p:cNvGrpSpPr/>
          <p:nvPr/>
        </p:nvGrpSpPr>
        <p:grpSpPr>
          <a:xfrm>
            <a:off x="3153553" y="1599140"/>
            <a:ext cx="1259755" cy="3123261"/>
            <a:chOff x="3424263" y="1238193"/>
            <a:chExt cx="824447" cy="2044019"/>
          </a:xfrm>
        </p:grpSpPr>
        <p:sp>
          <p:nvSpPr>
            <p:cNvPr id="30" name="Google Shape;889;p54">
              <a:extLst>
                <a:ext uri="{FF2B5EF4-FFF2-40B4-BE49-F238E27FC236}">
                  <a16:creationId xmlns:a16="http://schemas.microsoft.com/office/drawing/2014/main" id="{25719649-775D-422C-80EA-3D0DD305D64C}"/>
                </a:ext>
              </a:extLst>
            </p:cNvPr>
            <p:cNvSpPr/>
            <p:nvPr/>
          </p:nvSpPr>
          <p:spPr>
            <a:xfrm>
              <a:off x="3454930" y="1238193"/>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88;p54">
              <a:extLst>
                <a:ext uri="{FF2B5EF4-FFF2-40B4-BE49-F238E27FC236}">
                  <a16:creationId xmlns:a16="http://schemas.microsoft.com/office/drawing/2014/main" id="{BB713317-7AAF-446A-9F12-201F7411A2BA}"/>
                </a:ext>
              </a:extLst>
            </p:cNvPr>
            <p:cNvSpPr/>
            <p:nvPr/>
          </p:nvSpPr>
          <p:spPr>
            <a:xfrm>
              <a:off x="3596070" y="2314491"/>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87;p54">
              <a:extLst>
                <a:ext uri="{FF2B5EF4-FFF2-40B4-BE49-F238E27FC236}">
                  <a16:creationId xmlns:a16="http://schemas.microsoft.com/office/drawing/2014/main" id="{7D2BF6A9-7E44-476F-8579-5E5DA6F89413}"/>
                </a:ext>
              </a:extLst>
            </p:cNvPr>
            <p:cNvSpPr/>
            <p:nvPr/>
          </p:nvSpPr>
          <p:spPr>
            <a:xfrm>
              <a:off x="3613095" y="1906582"/>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90;p54">
              <a:extLst>
                <a:ext uri="{FF2B5EF4-FFF2-40B4-BE49-F238E27FC236}">
                  <a16:creationId xmlns:a16="http://schemas.microsoft.com/office/drawing/2014/main" id="{5CA620D5-C9AF-4C7E-A112-F070373C3069}"/>
                </a:ext>
              </a:extLst>
            </p:cNvPr>
            <p:cNvSpPr/>
            <p:nvPr/>
          </p:nvSpPr>
          <p:spPr>
            <a:xfrm>
              <a:off x="3503996" y="2030202"/>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91;p54">
              <a:extLst>
                <a:ext uri="{FF2B5EF4-FFF2-40B4-BE49-F238E27FC236}">
                  <a16:creationId xmlns:a16="http://schemas.microsoft.com/office/drawing/2014/main" id="{BC516E38-C0A9-48AB-B737-468E668962CC}"/>
                </a:ext>
              </a:extLst>
            </p:cNvPr>
            <p:cNvSpPr/>
            <p:nvPr/>
          </p:nvSpPr>
          <p:spPr>
            <a:xfrm>
              <a:off x="3424263" y="2883002"/>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5872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49"/>
          <p:cNvGrpSpPr/>
          <p:nvPr/>
        </p:nvGrpSpPr>
        <p:grpSpPr>
          <a:xfrm>
            <a:off x="1351240" y="1411690"/>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9"/>
          <p:cNvGrpSpPr/>
          <p:nvPr/>
        </p:nvGrpSpPr>
        <p:grpSpPr>
          <a:xfrm flipH="1">
            <a:off x="221075" y="2729943"/>
            <a:ext cx="1671184" cy="2440924"/>
            <a:chOff x="6795049" y="1179275"/>
            <a:chExt cx="1268451" cy="1852694"/>
          </a:xfrm>
        </p:grpSpPr>
        <p:sp>
          <p:nvSpPr>
            <p:cNvPr id="708" name="Google Shape;708;p4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66;p51">
            <a:extLst>
              <a:ext uri="{FF2B5EF4-FFF2-40B4-BE49-F238E27FC236}">
                <a16:creationId xmlns:a16="http://schemas.microsoft.com/office/drawing/2014/main" id="{D94A1AAB-A809-4D6C-BBE3-DD4F60425976}"/>
              </a:ext>
            </a:extLst>
          </p:cNvPr>
          <p:cNvSpPr txBox="1">
            <a:spLocks/>
          </p:cNvSpPr>
          <p:nvPr/>
        </p:nvSpPr>
        <p:spPr>
          <a:xfrm flipH="1">
            <a:off x="3848679" y="1405492"/>
            <a:ext cx="3408931"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Envidia de funcionalidad:</a:t>
            </a:r>
            <a:endParaRPr lang="es-ES"/>
          </a:p>
        </p:txBody>
      </p:sp>
      <p:sp>
        <p:nvSpPr>
          <p:cNvPr id="7" name="Google Shape;724;p50">
            <a:extLst>
              <a:ext uri="{FF2B5EF4-FFF2-40B4-BE49-F238E27FC236}">
                <a16:creationId xmlns:a16="http://schemas.microsoft.com/office/drawing/2014/main" id="{94BCA8AD-DEEB-4893-B308-C00005E2BD05}"/>
              </a:ext>
            </a:extLst>
          </p:cNvPr>
          <p:cNvSpPr txBox="1">
            <a:spLocks/>
          </p:cNvSpPr>
          <p:nvPr/>
        </p:nvSpPr>
        <p:spPr>
          <a:xfrm>
            <a:off x="4157264" y="1248369"/>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Ocurre cuando una clase usa más métodos de otra clase, o un método usa más datos de otra clase, que de la propia.</a:t>
            </a:r>
          </a:p>
        </p:txBody>
      </p:sp>
    </p:spTree>
    <p:extLst>
      <p:ext uri="{BB962C8B-B14F-4D97-AF65-F5344CB8AC3E}">
        <p14:creationId xmlns:p14="http://schemas.microsoft.com/office/powerpoint/2010/main" val="3532674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5"/>
          <p:cNvSpPr/>
          <p:nvPr/>
        </p:nvSpPr>
        <p:spPr>
          <a:xfrm>
            <a:off x="6093675" y="16055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65"/>
          <p:cNvGrpSpPr/>
          <p:nvPr/>
        </p:nvGrpSpPr>
        <p:grpSpPr>
          <a:xfrm>
            <a:off x="7787618" y="2021295"/>
            <a:ext cx="1259755" cy="3123261"/>
            <a:chOff x="2330682" y="1468700"/>
            <a:chExt cx="824447" cy="2044019"/>
          </a:xfrm>
        </p:grpSpPr>
        <p:sp>
          <p:nvSpPr>
            <p:cNvPr id="1326" name="Google Shape;1326;p65"/>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5"/>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5"/>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5"/>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5"/>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65"/>
          <p:cNvGrpSpPr/>
          <p:nvPr/>
        </p:nvGrpSpPr>
        <p:grpSpPr>
          <a:xfrm>
            <a:off x="4572008" y="1527019"/>
            <a:ext cx="3189624" cy="2744991"/>
            <a:chOff x="879450" y="2649025"/>
            <a:chExt cx="2604200" cy="2241175"/>
          </a:xfrm>
        </p:grpSpPr>
        <p:sp>
          <p:nvSpPr>
            <p:cNvPr id="1332" name="Google Shape;1332;p65"/>
            <p:cNvSpPr/>
            <p:nvPr/>
          </p:nvSpPr>
          <p:spPr>
            <a:xfrm>
              <a:off x="1776375" y="2649025"/>
              <a:ext cx="858075" cy="939800"/>
            </a:xfrm>
            <a:custGeom>
              <a:avLst/>
              <a:gdLst/>
              <a:ahLst/>
              <a:cxnLst/>
              <a:rect l="l" t="t" r="r" b="b"/>
              <a:pathLst>
                <a:path w="34323" h="37592" extrusionOk="0">
                  <a:moveTo>
                    <a:pt x="10952" y="1"/>
                  </a:moveTo>
                  <a:cubicBezTo>
                    <a:pt x="8926" y="1"/>
                    <a:pt x="6920" y="838"/>
                    <a:pt x="4945" y="2776"/>
                  </a:cubicBezTo>
                  <a:cubicBezTo>
                    <a:pt x="1875" y="5755"/>
                    <a:pt x="2635" y="9797"/>
                    <a:pt x="2909" y="10375"/>
                  </a:cubicBezTo>
                  <a:cubicBezTo>
                    <a:pt x="2878" y="14387"/>
                    <a:pt x="7681" y="19372"/>
                    <a:pt x="4429" y="21865"/>
                  </a:cubicBezTo>
                  <a:cubicBezTo>
                    <a:pt x="205" y="25091"/>
                    <a:pt x="0" y="35676"/>
                    <a:pt x="3897" y="35676"/>
                  </a:cubicBezTo>
                  <a:cubicBezTo>
                    <a:pt x="4038" y="35676"/>
                    <a:pt x="4185" y="35662"/>
                    <a:pt x="4337" y="35634"/>
                  </a:cubicBezTo>
                  <a:cubicBezTo>
                    <a:pt x="4969" y="35515"/>
                    <a:pt x="5650" y="35464"/>
                    <a:pt x="6375" y="35464"/>
                  </a:cubicBezTo>
                  <a:cubicBezTo>
                    <a:pt x="10671" y="35464"/>
                    <a:pt x="16520" y="37267"/>
                    <a:pt x="22970" y="37579"/>
                  </a:cubicBezTo>
                  <a:cubicBezTo>
                    <a:pt x="23140" y="37587"/>
                    <a:pt x="23307" y="37591"/>
                    <a:pt x="23473" y="37591"/>
                  </a:cubicBezTo>
                  <a:cubicBezTo>
                    <a:pt x="30651" y="37591"/>
                    <a:pt x="34323" y="29998"/>
                    <a:pt x="31025" y="25512"/>
                  </a:cubicBezTo>
                  <a:cubicBezTo>
                    <a:pt x="25219" y="17640"/>
                    <a:pt x="21359" y="19099"/>
                    <a:pt x="20204" y="9585"/>
                  </a:cubicBezTo>
                  <a:cubicBezTo>
                    <a:pt x="19535" y="4053"/>
                    <a:pt x="17347" y="1864"/>
                    <a:pt x="15098" y="1074"/>
                  </a:cubicBezTo>
                  <a:cubicBezTo>
                    <a:pt x="13709" y="386"/>
                    <a:pt x="12326" y="1"/>
                    <a:pt x="109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5"/>
            <p:cNvSpPr/>
            <p:nvPr/>
          </p:nvSpPr>
          <p:spPr>
            <a:xfrm>
              <a:off x="1531450" y="3231050"/>
              <a:ext cx="474950" cy="663700"/>
            </a:xfrm>
            <a:custGeom>
              <a:avLst/>
              <a:gdLst/>
              <a:ahLst/>
              <a:cxnLst/>
              <a:rect l="l" t="t" r="r" b="b"/>
              <a:pathLst>
                <a:path w="18998" h="26548" extrusionOk="0">
                  <a:moveTo>
                    <a:pt x="15208" y="1"/>
                  </a:moveTo>
                  <a:cubicBezTo>
                    <a:pt x="14164" y="1"/>
                    <a:pt x="13128" y="487"/>
                    <a:pt x="12463" y="1410"/>
                  </a:cubicBezTo>
                  <a:lnTo>
                    <a:pt x="11399" y="2900"/>
                  </a:lnTo>
                  <a:lnTo>
                    <a:pt x="10335" y="4419"/>
                  </a:lnTo>
                  <a:cubicBezTo>
                    <a:pt x="9636" y="5423"/>
                    <a:pt x="8937" y="6426"/>
                    <a:pt x="8268" y="7429"/>
                  </a:cubicBezTo>
                  <a:cubicBezTo>
                    <a:pt x="6870" y="9465"/>
                    <a:pt x="5502" y="11502"/>
                    <a:pt x="4195" y="13599"/>
                  </a:cubicBezTo>
                  <a:cubicBezTo>
                    <a:pt x="3526" y="14663"/>
                    <a:pt x="2858" y="15727"/>
                    <a:pt x="2219" y="16851"/>
                  </a:cubicBezTo>
                  <a:cubicBezTo>
                    <a:pt x="1915" y="17398"/>
                    <a:pt x="1611" y="17976"/>
                    <a:pt x="1277" y="18584"/>
                  </a:cubicBezTo>
                  <a:cubicBezTo>
                    <a:pt x="1125" y="18888"/>
                    <a:pt x="973" y="19222"/>
                    <a:pt x="821" y="19556"/>
                  </a:cubicBezTo>
                  <a:cubicBezTo>
                    <a:pt x="669" y="19891"/>
                    <a:pt x="517" y="20256"/>
                    <a:pt x="365" y="20712"/>
                  </a:cubicBezTo>
                  <a:lnTo>
                    <a:pt x="365" y="20742"/>
                  </a:lnTo>
                  <a:lnTo>
                    <a:pt x="335" y="20803"/>
                  </a:lnTo>
                  <a:lnTo>
                    <a:pt x="304" y="20894"/>
                  </a:lnTo>
                  <a:lnTo>
                    <a:pt x="244" y="21076"/>
                  </a:lnTo>
                  <a:lnTo>
                    <a:pt x="213" y="21289"/>
                  </a:lnTo>
                  <a:cubicBezTo>
                    <a:pt x="183" y="21380"/>
                    <a:pt x="152" y="21471"/>
                    <a:pt x="152" y="21502"/>
                  </a:cubicBezTo>
                  <a:cubicBezTo>
                    <a:pt x="122" y="21623"/>
                    <a:pt x="122" y="21745"/>
                    <a:pt x="92" y="21867"/>
                  </a:cubicBezTo>
                  <a:cubicBezTo>
                    <a:pt x="61" y="22019"/>
                    <a:pt x="31" y="22140"/>
                    <a:pt x="31" y="22322"/>
                  </a:cubicBezTo>
                  <a:cubicBezTo>
                    <a:pt x="0" y="22505"/>
                    <a:pt x="0" y="22687"/>
                    <a:pt x="0" y="22991"/>
                  </a:cubicBezTo>
                  <a:lnTo>
                    <a:pt x="0" y="23113"/>
                  </a:lnTo>
                  <a:lnTo>
                    <a:pt x="0" y="23174"/>
                  </a:lnTo>
                  <a:lnTo>
                    <a:pt x="31" y="23234"/>
                  </a:lnTo>
                  <a:cubicBezTo>
                    <a:pt x="31" y="23295"/>
                    <a:pt x="31" y="23326"/>
                    <a:pt x="31" y="23386"/>
                  </a:cubicBezTo>
                  <a:lnTo>
                    <a:pt x="61" y="23538"/>
                  </a:lnTo>
                  <a:cubicBezTo>
                    <a:pt x="92" y="23751"/>
                    <a:pt x="152" y="24055"/>
                    <a:pt x="335" y="24450"/>
                  </a:cubicBezTo>
                  <a:cubicBezTo>
                    <a:pt x="365" y="24541"/>
                    <a:pt x="426" y="24633"/>
                    <a:pt x="487" y="24754"/>
                  </a:cubicBezTo>
                  <a:cubicBezTo>
                    <a:pt x="517" y="24815"/>
                    <a:pt x="548" y="24876"/>
                    <a:pt x="608" y="24937"/>
                  </a:cubicBezTo>
                  <a:cubicBezTo>
                    <a:pt x="608" y="24967"/>
                    <a:pt x="639" y="24997"/>
                    <a:pt x="669" y="25028"/>
                  </a:cubicBezTo>
                  <a:lnTo>
                    <a:pt x="730" y="25119"/>
                  </a:lnTo>
                  <a:cubicBezTo>
                    <a:pt x="760" y="25180"/>
                    <a:pt x="821" y="25240"/>
                    <a:pt x="882" y="25301"/>
                  </a:cubicBezTo>
                  <a:cubicBezTo>
                    <a:pt x="943" y="25362"/>
                    <a:pt x="1004" y="25423"/>
                    <a:pt x="1064" y="25484"/>
                  </a:cubicBezTo>
                  <a:lnTo>
                    <a:pt x="1156" y="25605"/>
                  </a:lnTo>
                  <a:cubicBezTo>
                    <a:pt x="1186" y="25636"/>
                    <a:pt x="1216" y="25666"/>
                    <a:pt x="1247" y="25696"/>
                  </a:cubicBezTo>
                  <a:cubicBezTo>
                    <a:pt x="1338" y="25757"/>
                    <a:pt x="1399" y="25818"/>
                    <a:pt x="1490" y="25879"/>
                  </a:cubicBezTo>
                  <a:cubicBezTo>
                    <a:pt x="1642" y="26000"/>
                    <a:pt x="1824" y="26092"/>
                    <a:pt x="2007" y="26183"/>
                  </a:cubicBezTo>
                  <a:cubicBezTo>
                    <a:pt x="2098" y="26244"/>
                    <a:pt x="2189" y="26274"/>
                    <a:pt x="2311" y="26304"/>
                  </a:cubicBezTo>
                  <a:cubicBezTo>
                    <a:pt x="2402" y="26335"/>
                    <a:pt x="2493" y="26365"/>
                    <a:pt x="2584" y="26395"/>
                  </a:cubicBezTo>
                  <a:cubicBezTo>
                    <a:pt x="2615" y="26395"/>
                    <a:pt x="2675" y="26426"/>
                    <a:pt x="2706" y="26426"/>
                  </a:cubicBezTo>
                  <a:cubicBezTo>
                    <a:pt x="2766" y="26456"/>
                    <a:pt x="2797" y="26456"/>
                    <a:pt x="2858" y="26456"/>
                  </a:cubicBezTo>
                  <a:cubicBezTo>
                    <a:pt x="2918" y="26487"/>
                    <a:pt x="3010" y="26487"/>
                    <a:pt x="3101" y="26517"/>
                  </a:cubicBezTo>
                  <a:lnTo>
                    <a:pt x="3222" y="26517"/>
                  </a:lnTo>
                  <a:lnTo>
                    <a:pt x="3344" y="26547"/>
                  </a:lnTo>
                  <a:lnTo>
                    <a:pt x="3587" y="26547"/>
                  </a:lnTo>
                  <a:cubicBezTo>
                    <a:pt x="3648" y="26547"/>
                    <a:pt x="3709" y="26547"/>
                    <a:pt x="3770" y="26517"/>
                  </a:cubicBezTo>
                  <a:lnTo>
                    <a:pt x="3952" y="26517"/>
                  </a:lnTo>
                  <a:cubicBezTo>
                    <a:pt x="4013" y="26517"/>
                    <a:pt x="4074" y="26487"/>
                    <a:pt x="4134" y="26487"/>
                  </a:cubicBezTo>
                  <a:cubicBezTo>
                    <a:pt x="4165" y="26487"/>
                    <a:pt x="4225" y="26487"/>
                    <a:pt x="4286" y="26456"/>
                  </a:cubicBezTo>
                  <a:cubicBezTo>
                    <a:pt x="4317" y="26456"/>
                    <a:pt x="4347" y="26456"/>
                    <a:pt x="4408" y="26426"/>
                  </a:cubicBezTo>
                  <a:cubicBezTo>
                    <a:pt x="4438" y="26426"/>
                    <a:pt x="4499" y="26426"/>
                    <a:pt x="4529" y="26395"/>
                  </a:cubicBezTo>
                  <a:cubicBezTo>
                    <a:pt x="4590" y="26395"/>
                    <a:pt x="4681" y="26365"/>
                    <a:pt x="4742" y="26335"/>
                  </a:cubicBezTo>
                  <a:cubicBezTo>
                    <a:pt x="5016" y="26244"/>
                    <a:pt x="5168" y="26152"/>
                    <a:pt x="5320" y="26061"/>
                  </a:cubicBezTo>
                  <a:cubicBezTo>
                    <a:pt x="5411" y="26031"/>
                    <a:pt x="5472" y="26000"/>
                    <a:pt x="5533" y="25970"/>
                  </a:cubicBezTo>
                  <a:lnTo>
                    <a:pt x="5624" y="25909"/>
                  </a:lnTo>
                  <a:lnTo>
                    <a:pt x="5684" y="25848"/>
                  </a:lnTo>
                  <a:lnTo>
                    <a:pt x="5776" y="25818"/>
                  </a:lnTo>
                  <a:lnTo>
                    <a:pt x="5836" y="25757"/>
                  </a:lnTo>
                  <a:cubicBezTo>
                    <a:pt x="5867" y="25727"/>
                    <a:pt x="5897" y="25696"/>
                    <a:pt x="5958" y="25666"/>
                  </a:cubicBezTo>
                  <a:cubicBezTo>
                    <a:pt x="6110" y="25575"/>
                    <a:pt x="6201" y="25453"/>
                    <a:pt x="6323" y="25362"/>
                  </a:cubicBezTo>
                  <a:cubicBezTo>
                    <a:pt x="6536" y="25180"/>
                    <a:pt x="6688" y="25028"/>
                    <a:pt x="6840" y="24876"/>
                  </a:cubicBezTo>
                  <a:cubicBezTo>
                    <a:pt x="7143" y="24572"/>
                    <a:pt x="7387" y="24298"/>
                    <a:pt x="7599" y="24025"/>
                  </a:cubicBezTo>
                  <a:cubicBezTo>
                    <a:pt x="8055" y="23478"/>
                    <a:pt x="8450" y="22961"/>
                    <a:pt x="8846" y="22414"/>
                  </a:cubicBezTo>
                  <a:cubicBezTo>
                    <a:pt x="9028" y="22171"/>
                    <a:pt x="9210" y="21897"/>
                    <a:pt x="9423" y="21623"/>
                  </a:cubicBezTo>
                  <a:lnTo>
                    <a:pt x="9697" y="21228"/>
                  </a:lnTo>
                  <a:lnTo>
                    <a:pt x="9970" y="20833"/>
                  </a:lnTo>
                  <a:cubicBezTo>
                    <a:pt x="10780" y="19642"/>
                    <a:pt x="10713" y="18115"/>
                    <a:pt x="9929" y="17012"/>
                  </a:cubicBezTo>
                  <a:lnTo>
                    <a:pt x="9929" y="17012"/>
                  </a:lnTo>
                  <a:cubicBezTo>
                    <a:pt x="11170" y="15066"/>
                    <a:pt x="12441" y="13147"/>
                    <a:pt x="13770" y="11228"/>
                  </a:cubicBezTo>
                  <a:cubicBezTo>
                    <a:pt x="14438" y="10225"/>
                    <a:pt x="15138" y="9252"/>
                    <a:pt x="15806" y="8249"/>
                  </a:cubicBezTo>
                  <a:lnTo>
                    <a:pt x="16870" y="6790"/>
                  </a:lnTo>
                  <a:lnTo>
                    <a:pt x="17904" y="5331"/>
                  </a:lnTo>
                  <a:lnTo>
                    <a:pt x="17934" y="5301"/>
                  </a:lnTo>
                  <a:cubicBezTo>
                    <a:pt x="18998" y="3812"/>
                    <a:pt x="18663" y="1714"/>
                    <a:pt x="17144" y="620"/>
                  </a:cubicBezTo>
                  <a:cubicBezTo>
                    <a:pt x="16560" y="203"/>
                    <a:pt x="15882" y="1"/>
                    <a:pt x="152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5"/>
            <p:cNvSpPr/>
            <p:nvPr/>
          </p:nvSpPr>
          <p:spPr>
            <a:xfrm>
              <a:off x="1810325" y="3156875"/>
              <a:ext cx="664175" cy="976650"/>
            </a:xfrm>
            <a:custGeom>
              <a:avLst/>
              <a:gdLst/>
              <a:ahLst/>
              <a:cxnLst/>
              <a:rect l="l" t="t" r="r" b="b"/>
              <a:pathLst>
                <a:path w="26567" h="39066" extrusionOk="0">
                  <a:moveTo>
                    <a:pt x="15928" y="0"/>
                  </a:moveTo>
                  <a:cubicBezTo>
                    <a:pt x="15928" y="0"/>
                    <a:pt x="10578" y="274"/>
                    <a:pt x="6931" y="1216"/>
                  </a:cubicBezTo>
                  <a:cubicBezTo>
                    <a:pt x="6262" y="1368"/>
                    <a:pt x="5654" y="1551"/>
                    <a:pt x="5138" y="1794"/>
                  </a:cubicBezTo>
                  <a:cubicBezTo>
                    <a:pt x="5077" y="1824"/>
                    <a:pt x="4986" y="1854"/>
                    <a:pt x="4925" y="1885"/>
                  </a:cubicBezTo>
                  <a:cubicBezTo>
                    <a:pt x="4682" y="2006"/>
                    <a:pt x="4438" y="2098"/>
                    <a:pt x="4226" y="2219"/>
                  </a:cubicBezTo>
                  <a:cubicBezTo>
                    <a:pt x="761" y="3891"/>
                    <a:pt x="1247" y="4195"/>
                    <a:pt x="1490" y="6262"/>
                  </a:cubicBezTo>
                  <a:cubicBezTo>
                    <a:pt x="1885" y="9271"/>
                    <a:pt x="2220" y="9089"/>
                    <a:pt x="1399" y="11733"/>
                  </a:cubicBezTo>
                  <a:cubicBezTo>
                    <a:pt x="1338" y="11946"/>
                    <a:pt x="1277" y="12189"/>
                    <a:pt x="1186" y="12432"/>
                  </a:cubicBezTo>
                  <a:cubicBezTo>
                    <a:pt x="1004" y="13040"/>
                    <a:pt x="761" y="13800"/>
                    <a:pt x="457" y="14742"/>
                  </a:cubicBezTo>
                  <a:cubicBezTo>
                    <a:pt x="183" y="15533"/>
                    <a:pt x="62" y="16201"/>
                    <a:pt x="31" y="16748"/>
                  </a:cubicBezTo>
                  <a:cubicBezTo>
                    <a:pt x="1" y="16870"/>
                    <a:pt x="1" y="16961"/>
                    <a:pt x="1" y="17083"/>
                  </a:cubicBezTo>
                  <a:cubicBezTo>
                    <a:pt x="1" y="20213"/>
                    <a:pt x="3192" y="19970"/>
                    <a:pt x="3192" y="23922"/>
                  </a:cubicBezTo>
                  <a:cubicBezTo>
                    <a:pt x="3192" y="26323"/>
                    <a:pt x="2615" y="28815"/>
                    <a:pt x="2068" y="30973"/>
                  </a:cubicBezTo>
                  <a:lnTo>
                    <a:pt x="1976" y="31277"/>
                  </a:lnTo>
                  <a:cubicBezTo>
                    <a:pt x="1642" y="32524"/>
                    <a:pt x="1338" y="33648"/>
                    <a:pt x="1125" y="34621"/>
                  </a:cubicBezTo>
                  <a:cubicBezTo>
                    <a:pt x="1065" y="34894"/>
                    <a:pt x="1004" y="35168"/>
                    <a:pt x="973" y="35411"/>
                  </a:cubicBezTo>
                  <a:cubicBezTo>
                    <a:pt x="821" y="36232"/>
                    <a:pt x="821" y="36870"/>
                    <a:pt x="1095" y="37265"/>
                  </a:cubicBezTo>
                  <a:cubicBezTo>
                    <a:pt x="1429" y="37782"/>
                    <a:pt x="4347" y="38360"/>
                    <a:pt x="7995" y="38694"/>
                  </a:cubicBezTo>
                  <a:cubicBezTo>
                    <a:pt x="8208" y="38724"/>
                    <a:pt x="8451" y="38755"/>
                    <a:pt x="8694" y="38785"/>
                  </a:cubicBezTo>
                  <a:cubicBezTo>
                    <a:pt x="9454" y="38846"/>
                    <a:pt x="10244" y="38907"/>
                    <a:pt x="11065" y="38937"/>
                  </a:cubicBezTo>
                  <a:cubicBezTo>
                    <a:pt x="11247" y="38967"/>
                    <a:pt x="11429" y="38967"/>
                    <a:pt x="11642" y="38967"/>
                  </a:cubicBezTo>
                  <a:cubicBezTo>
                    <a:pt x="12911" y="39030"/>
                    <a:pt x="14201" y="39066"/>
                    <a:pt x="15454" y="39066"/>
                  </a:cubicBezTo>
                  <a:cubicBezTo>
                    <a:pt x="20265" y="39066"/>
                    <a:pt x="24520" y="38541"/>
                    <a:pt x="24834" y="37022"/>
                  </a:cubicBezTo>
                  <a:cubicBezTo>
                    <a:pt x="25594" y="33344"/>
                    <a:pt x="23405" y="27812"/>
                    <a:pt x="23922" y="22098"/>
                  </a:cubicBezTo>
                  <a:cubicBezTo>
                    <a:pt x="24135" y="19788"/>
                    <a:pt x="26050" y="15229"/>
                    <a:pt x="26232" y="12371"/>
                  </a:cubicBezTo>
                  <a:cubicBezTo>
                    <a:pt x="26506" y="8025"/>
                    <a:pt x="26567" y="3952"/>
                    <a:pt x="25959" y="2918"/>
                  </a:cubicBezTo>
                  <a:cubicBezTo>
                    <a:pt x="25533" y="2189"/>
                    <a:pt x="23679" y="1551"/>
                    <a:pt x="21673" y="1064"/>
                  </a:cubicBezTo>
                  <a:cubicBezTo>
                    <a:pt x="21035" y="912"/>
                    <a:pt x="20427" y="791"/>
                    <a:pt x="19788" y="669"/>
                  </a:cubicBezTo>
                  <a:cubicBezTo>
                    <a:pt x="17721" y="244"/>
                    <a:pt x="15928" y="0"/>
                    <a:pt x="15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5"/>
            <p:cNvSpPr/>
            <p:nvPr/>
          </p:nvSpPr>
          <p:spPr>
            <a:xfrm>
              <a:off x="1955475" y="3947125"/>
              <a:ext cx="254575" cy="60075"/>
            </a:xfrm>
            <a:custGeom>
              <a:avLst/>
              <a:gdLst/>
              <a:ahLst/>
              <a:cxnLst/>
              <a:rect l="l" t="t" r="r" b="b"/>
              <a:pathLst>
                <a:path w="10183" h="2403" extrusionOk="0">
                  <a:moveTo>
                    <a:pt x="10003" y="1"/>
                  </a:moveTo>
                  <a:cubicBezTo>
                    <a:pt x="9974" y="1"/>
                    <a:pt x="9942" y="11"/>
                    <a:pt x="9909" y="32"/>
                  </a:cubicBezTo>
                  <a:cubicBezTo>
                    <a:pt x="9862" y="56"/>
                    <a:pt x="6690" y="2083"/>
                    <a:pt x="3224" y="2083"/>
                  </a:cubicBezTo>
                  <a:cubicBezTo>
                    <a:pt x="2232" y="2083"/>
                    <a:pt x="1217" y="1917"/>
                    <a:pt x="243" y="1491"/>
                  </a:cubicBezTo>
                  <a:cubicBezTo>
                    <a:pt x="219" y="1483"/>
                    <a:pt x="195" y="1479"/>
                    <a:pt x="171" y="1479"/>
                  </a:cubicBezTo>
                  <a:cubicBezTo>
                    <a:pt x="108" y="1479"/>
                    <a:pt x="53" y="1507"/>
                    <a:pt x="31" y="1552"/>
                  </a:cubicBezTo>
                  <a:cubicBezTo>
                    <a:pt x="0" y="1643"/>
                    <a:pt x="31" y="1734"/>
                    <a:pt x="122" y="1765"/>
                  </a:cubicBezTo>
                  <a:cubicBezTo>
                    <a:pt x="1155" y="2221"/>
                    <a:pt x="2219" y="2403"/>
                    <a:pt x="3253" y="2403"/>
                  </a:cubicBezTo>
                  <a:cubicBezTo>
                    <a:pt x="4590" y="2403"/>
                    <a:pt x="5836" y="2129"/>
                    <a:pt x="6839" y="1795"/>
                  </a:cubicBezTo>
                  <a:cubicBezTo>
                    <a:pt x="8724" y="1187"/>
                    <a:pt x="10061" y="306"/>
                    <a:pt x="10092" y="306"/>
                  </a:cubicBezTo>
                  <a:cubicBezTo>
                    <a:pt x="10152" y="245"/>
                    <a:pt x="10183" y="154"/>
                    <a:pt x="10122" y="93"/>
                  </a:cubicBezTo>
                  <a:cubicBezTo>
                    <a:pt x="10102" y="34"/>
                    <a:pt x="10057" y="1"/>
                    <a:pt x="10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5"/>
            <p:cNvSpPr/>
            <p:nvPr/>
          </p:nvSpPr>
          <p:spPr>
            <a:xfrm>
              <a:off x="2258700" y="3183475"/>
              <a:ext cx="215800" cy="298675"/>
            </a:xfrm>
            <a:custGeom>
              <a:avLst/>
              <a:gdLst/>
              <a:ahLst/>
              <a:cxnLst/>
              <a:rect l="l" t="t" r="r" b="b"/>
              <a:pathLst>
                <a:path w="8632" h="11947" extrusionOk="0">
                  <a:moveTo>
                    <a:pt x="3738" y="0"/>
                  </a:moveTo>
                  <a:cubicBezTo>
                    <a:pt x="1" y="5165"/>
                    <a:pt x="2734" y="11946"/>
                    <a:pt x="6375" y="11946"/>
                  </a:cubicBezTo>
                  <a:cubicBezTo>
                    <a:pt x="6998" y="11946"/>
                    <a:pt x="7648" y="11747"/>
                    <a:pt x="8297" y="11307"/>
                  </a:cubicBezTo>
                  <a:cubicBezTo>
                    <a:pt x="8571" y="6961"/>
                    <a:pt x="8632" y="2888"/>
                    <a:pt x="8024" y="1854"/>
                  </a:cubicBezTo>
                  <a:cubicBezTo>
                    <a:pt x="7598" y="1125"/>
                    <a:pt x="5744" y="487"/>
                    <a:pt x="37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5"/>
            <p:cNvSpPr/>
            <p:nvPr/>
          </p:nvSpPr>
          <p:spPr>
            <a:xfrm>
              <a:off x="1829325" y="3212350"/>
              <a:ext cx="86650" cy="237875"/>
            </a:xfrm>
            <a:custGeom>
              <a:avLst/>
              <a:gdLst/>
              <a:ahLst/>
              <a:cxnLst/>
              <a:rect l="l" t="t" r="r" b="b"/>
              <a:pathLst>
                <a:path w="3466" h="9515" extrusionOk="0">
                  <a:moveTo>
                    <a:pt x="3466" y="0"/>
                  </a:moveTo>
                  <a:lnTo>
                    <a:pt x="3466" y="0"/>
                  </a:lnTo>
                  <a:cubicBezTo>
                    <a:pt x="1" y="1672"/>
                    <a:pt x="487" y="1976"/>
                    <a:pt x="730" y="4043"/>
                  </a:cubicBezTo>
                  <a:cubicBezTo>
                    <a:pt x="1125" y="7052"/>
                    <a:pt x="1460" y="6870"/>
                    <a:pt x="639" y="9514"/>
                  </a:cubicBezTo>
                  <a:cubicBezTo>
                    <a:pt x="3010" y="6870"/>
                    <a:pt x="3435" y="2341"/>
                    <a:pt x="34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5"/>
            <p:cNvSpPr/>
            <p:nvPr/>
          </p:nvSpPr>
          <p:spPr>
            <a:xfrm>
              <a:off x="1983575" y="3143200"/>
              <a:ext cx="321475" cy="198350"/>
            </a:xfrm>
            <a:custGeom>
              <a:avLst/>
              <a:gdLst/>
              <a:ahLst/>
              <a:cxnLst/>
              <a:rect l="l" t="t" r="r" b="b"/>
              <a:pathLst>
                <a:path w="12859" h="7934" extrusionOk="0">
                  <a:moveTo>
                    <a:pt x="8816" y="0"/>
                  </a:moveTo>
                  <a:cubicBezTo>
                    <a:pt x="8816" y="0"/>
                    <a:pt x="3648" y="821"/>
                    <a:pt x="1" y="1733"/>
                  </a:cubicBezTo>
                  <a:cubicBezTo>
                    <a:pt x="396" y="3891"/>
                    <a:pt x="761" y="7933"/>
                    <a:pt x="4135" y="7933"/>
                  </a:cubicBezTo>
                  <a:cubicBezTo>
                    <a:pt x="7417" y="7933"/>
                    <a:pt x="11764" y="2584"/>
                    <a:pt x="12858" y="1216"/>
                  </a:cubicBezTo>
                  <a:cubicBezTo>
                    <a:pt x="10791" y="791"/>
                    <a:pt x="8816" y="0"/>
                    <a:pt x="881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5"/>
            <p:cNvSpPr/>
            <p:nvPr/>
          </p:nvSpPr>
          <p:spPr>
            <a:xfrm>
              <a:off x="1942550" y="3760225"/>
              <a:ext cx="169475" cy="131475"/>
            </a:xfrm>
            <a:custGeom>
              <a:avLst/>
              <a:gdLst/>
              <a:ahLst/>
              <a:cxnLst/>
              <a:rect l="l" t="t" r="r" b="b"/>
              <a:pathLst>
                <a:path w="6779" h="5259" extrusionOk="0">
                  <a:moveTo>
                    <a:pt x="5794" y="316"/>
                  </a:moveTo>
                  <a:cubicBezTo>
                    <a:pt x="5982" y="316"/>
                    <a:pt x="6150" y="331"/>
                    <a:pt x="6292" y="365"/>
                  </a:cubicBezTo>
                  <a:cubicBezTo>
                    <a:pt x="6292" y="882"/>
                    <a:pt x="6323" y="3010"/>
                    <a:pt x="5259" y="4195"/>
                  </a:cubicBezTo>
                  <a:cubicBezTo>
                    <a:pt x="4833" y="4681"/>
                    <a:pt x="4256" y="4925"/>
                    <a:pt x="3557" y="4955"/>
                  </a:cubicBezTo>
                  <a:cubicBezTo>
                    <a:pt x="3521" y="4956"/>
                    <a:pt x="3486" y="4956"/>
                    <a:pt x="3451" y="4956"/>
                  </a:cubicBezTo>
                  <a:cubicBezTo>
                    <a:pt x="2228" y="4956"/>
                    <a:pt x="1323" y="4437"/>
                    <a:pt x="791" y="3344"/>
                  </a:cubicBezTo>
                  <a:cubicBezTo>
                    <a:pt x="457" y="2706"/>
                    <a:pt x="335" y="2007"/>
                    <a:pt x="305" y="1763"/>
                  </a:cubicBezTo>
                  <a:cubicBezTo>
                    <a:pt x="932" y="1518"/>
                    <a:pt x="4135" y="316"/>
                    <a:pt x="5794" y="316"/>
                  </a:cubicBezTo>
                  <a:close/>
                  <a:moveTo>
                    <a:pt x="5802" y="1"/>
                  </a:moveTo>
                  <a:cubicBezTo>
                    <a:pt x="3910" y="1"/>
                    <a:pt x="279" y="1440"/>
                    <a:pt x="92" y="1520"/>
                  </a:cubicBezTo>
                  <a:cubicBezTo>
                    <a:pt x="31" y="1520"/>
                    <a:pt x="1" y="1581"/>
                    <a:pt x="1" y="1672"/>
                  </a:cubicBezTo>
                  <a:cubicBezTo>
                    <a:pt x="1" y="1703"/>
                    <a:pt x="183" y="5259"/>
                    <a:pt x="3405" y="5259"/>
                  </a:cubicBezTo>
                  <a:lnTo>
                    <a:pt x="3557" y="5259"/>
                  </a:lnTo>
                  <a:cubicBezTo>
                    <a:pt x="4347" y="5259"/>
                    <a:pt x="4985" y="4955"/>
                    <a:pt x="5502" y="4408"/>
                  </a:cubicBezTo>
                  <a:cubicBezTo>
                    <a:pt x="6779" y="2979"/>
                    <a:pt x="6596" y="365"/>
                    <a:pt x="6596" y="244"/>
                  </a:cubicBezTo>
                  <a:cubicBezTo>
                    <a:pt x="6566" y="183"/>
                    <a:pt x="6536" y="122"/>
                    <a:pt x="6475" y="92"/>
                  </a:cubicBezTo>
                  <a:cubicBezTo>
                    <a:pt x="6293" y="29"/>
                    <a:pt x="6064" y="1"/>
                    <a:pt x="5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5"/>
            <p:cNvSpPr/>
            <p:nvPr/>
          </p:nvSpPr>
          <p:spPr>
            <a:xfrm>
              <a:off x="1834650" y="3931200"/>
              <a:ext cx="91200" cy="152000"/>
            </a:xfrm>
            <a:custGeom>
              <a:avLst/>
              <a:gdLst/>
              <a:ahLst/>
              <a:cxnLst/>
              <a:rect l="l" t="t" r="r" b="b"/>
              <a:pathLst>
                <a:path w="3648" h="6080" extrusionOk="0">
                  <a:moveTo>
                    <a:pt x="1095" y="0"/>
                  </a:moveTo>
                  <a:lnTo>
                    <a:pt x="1003" y="304"/>
                  </a:lnTo>
                  <a:cubicBezTo>
                    <a:pt x="1459" y="365"/>
                    <a:pt x="2310" y="548"/>
                    <a:pt x="2797" y="1247"/>
                  </a:cubicBezTo>
                  <a:cubicBezTo>
                    <a:pt x="3283" y="1915"/>
                    <a:pt x="3314" y="2888"/>
                    <a:pt x="2918" y="4134"/>
                  </a:cubicBezTo>
                  <a:cubicBezTo>
                    <a:pt x="2614" y="5107"/>
                    <a:pt x="2158" y="5684"/>
                    <a:pt x="1672" y="5776"/>
                  </a:cubicBezTo>
                  <a:cubicBezTo>
                    <a:pt x="1648" y="5778"/>
                    <a:pt x="1624" y="5779"/>
                    <a:pt x="1601" y="5779"/>
                  </a:cubicBezTo>
                  <a:cubicBezTo>
                    <a:pt x="1290" y="5779"/>
                    <a:pt x="982" y="5595"/>
                    <a:pt x="699" y="5228"/>
                  </a:cubicBezTo>
                  <a:cubicBezTo>
                    <a:pt x="426" y="4864"/>
                    <a:pt x="213" y="4286"/>
                    <a:pt x="152" y="3618"/>
                  </a:cubicBezTo>
                  <a:cubicBezTo>
                    <a:pt x="92" y="3921"/>
                    <a:pt x="31" y="4195"/>
                    <a:pt x="0" y="4438"/>
                  </a:cubicBezTo>
                  <a:cubicBezTo>
                    <a:pt x="92" y="4833"/>
                    <a:pt x="274" y="5168"/>
                    <a:pt x="456" y="5411"/>
                  </a:cubicBezTo>
                  <a:cubicBezTo>
                    <a:pt x="760" y="5836"/>
                    <a:pt x="1155" y="6080"/>
                    <a:pt x="1551" y="6080"/>
                  </a:cubicBezTo>
                  <a:lnTo>
                    <a:pt x="1733" y="6080"/>
                  </a:lnTo>
                  <a:cubicBezTo>
                    <a:pt x="2341" y="5988"/>
                    <a:pt x="2858" y="5320"/>
                    <a:pt x="3222" y="4225"/>
                  </a:cubicBezTo>
                  <a:cubicBezTo>
                    <a:pt x="3648" y="2888"/>
                    <a:pt x="3587" y="1794"/>
                    <a:pt x="3040" y="1064"/>
                  </a:cubicBezTo>
                  <a:cubicBezTo>
                    <a:pt x="2493" y="304"/>
                    <a:pt x="1581" y="61"/>
                    <a:pt x="10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5"/>
            <p:cNvSpPr/>
            <p:nvPr/>
          </p:nvSpPr>
          <p:spPr>
            <a:xfrm>
              <a:off x="1975225" y="4035400"/>
              <a:ext cx="161875" cy="95675"/>
            </a:xfrm>
            <a:custGeom>
              <a:avLst/>
              <a:gdLst/>
              <a:ahLst/>
              <a:cxnLst/>
              <a:rect l="l" t="t" r="r" b="b"/>
              <a:pathLst>
                <a:path w="6475" h="3827" extrusionOk="0">
                  <a:moveTo>
                    <a:pt x="3308" y="0"/>
                  </a:moveTo>
                  <a:cubicBezTo>
                    <a:pt x="3056" y="0"/>
                    <a:pt x="2785" y="18"/>
                    <a:pt x="2493" y="57"/>
                  </a:cubicBezTo>
                  <a:cubicBezTo>
                    <a:pt x="1308" y="240"/>
                    <a:pt x="578" y="635"/>
                    <a:pt x="305" y="1243"/>
                  </a:cubicBezTo>
                  <a:cubicBezTo>
                    <a:pt x="1" y="2033"/>
                    <a:pt x="578" y="2823"/>
                    <a:pt x="608" y="2854"/>
                  </a:cubicBezTo>
                  <a:cubicBezTo>
                    <a:pt x="639" y="2884"/>
                    <a:pt x="912" y="3219"/>
                    <a:pt x="1399" y="3553"/>
                  </a:cubicBezTo>
                  <a:cubicBezTo>
                    <a:pt x="1612" y="3583"/>
                    <a:pt x="1855" y="3614"/>
                    <a:pt x="2098" y="3644"/>
                  </a:cubicBezTo>
                  <a:cubicBezTo>
                    <a:pt x="1399" y="3249"/>
                    <a:pt x="912" y="2702"/>
                    <a:pt x="852" y="2671"/>
                  </a:cubicBezTo>
                  <a:cubicBezTo>
                    <a:pt x="821" y="2611"/>
                    <a:pt x="365" y="1942"/>
                    <a:pt x="608" y="1364"/>
                  </a:cubicBezTo>
                  <a:cubicBezTo>
                    <a:pt x="821" y="878"/>
                    <a:pt x="1460" y="544"/>
                    <a:pt x="2523" y="392"/>
                  </a:cubicBezTo>
                  <a:cubicBezTo>
                    <a:pt x="2828" y="346"/>
                    <a:pt x="3108" y="326"/>
                    <a:pt x="3365" y="326"/>
                  </a:cubicBezTo>
                  <a:cubicBezTo>
                    <a:pt x="5517" y="326"/>
                    <a:pt x="6062" y="1765"/>
                    <a:pt x="6171" y="2064"/>
                  </a:cubicBezTo>
                  <a:cubicBezTo>
                    <a:pt x="5654" y="2915"/>
                    <a:pt x="5077" y="3492"/>
                    <a:pt x="4469" y="3796"/>
                  </a:cubicBezTo>
                  <a:cubicBezTo>
                    <a:pt x="4651" y="3826"/>
                    <a:pt x="4833" y="3826"/>
                    <a:pt x="5046" y="3826"/>
                  </a:cubicBezTo>
                  <a:cubicBezTo>
                    <a:pt x="5563" y="3462"/>
                    <a:pt x="6019" y="2915"/>
                    <a:pt x="6475" y="2155"/>
                  </a:cubicBezTo>
                  <a:cubicBezTo>
                    <a:pt x="6475" y="2124"/>
                    <a:pt x="6475" y="2094"/>
                    <a:pt x="6475" y="2033"/>
                  </a:cubicBezTo>
                  <a:cubicBezTo>
                    <a:pt x="6475" y="2033"/>
                    <a:pt x="5992" y="0"/>
                    <a:pt x="33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5"/>
            <p:cNvSpPr/>
            <p:nvPr/>
          </p:nvSpPr>
          <p:spPr>
            <a:xfrm>
              <a:off x="1753350" y="3891600"/>
              <a:ext cx="849575" cy="351550"/>
            </a:xfrm>
            <a:custGeom>
              <a:avLst/>
              <a:gdLst/>
              <a:ahLst/>
              <a:cxnLst/>
              <a:rect l="l" t="t" r="r" b="b"/>
              <a:pathLst>
                <a:path w="33983" h="14062" extrusionOk="0">
                  <a:moveTo>
                    <a:pt x="32424" y="0"/>
                  </a:moveTo>
                  <a:cubicBezTo>
                    <a:pt x="30313" y="0"/>
                    <a:pt x="20608" y="4411"/>
                    <a:pt x="20608" y="4411"/>
                  </a:cubicBezTo>
                  <a:cubicBezTo>
                    <a:pt x="20608" y="4411"/>
                    <a:pt x="17630" y="5931"/>
                    <a:pt x="14499" y="6357"/>
                  </a:cubicBezTo>
                  <a:cubicBezTo>
                    <a:pt x="13991" y="6435"/>
                    <a:pt x="13477" y="6478"/>
                    <a:pt x="12970" y="6478"/>
                  </a:cubicBezTo>
                  <a:cubicBezTo>
                    <a:pt x="11901" y="6478"/>
                    <a:pt x="10867" y="6284"/>
                    <a:pt x="10000" y="5809"/>
                  </a:cubicBezTo>
                  <a:cubicBezTo>
                    <a:pt x="9180" y="5323"/>
                    <a:pt x="8025" y="4654"/>
                    <a:pt x="6748" y="3895"/>
                  </a:cubicBezTo>
                  <a:cubicBezTo>
                    <a:pt x="4681" y="2648"/>
                    <a:pt x="2371" y="1706"/>
                    <a:pt x="0" y="673"/>
                  </a:cubicBezTo>
                  <a:lnTo>
                    <a:pt x="0" y="673"/>
                  </a:lnTo>
                  <a:cubicBezTo>
                    <a:pt x="486" y="4198"/>
                    <a:pt x="1094" y="7694"/>
                    <a:pt x="1216" y="11250"/>
                  </a:cubicBezTo>
                  <a:cubicBezTo>
                    <a:pt x="1216" y="11554"/>
                    <a:pt x="1246" y="11889"/>
                    <a:pt x="1246" y="12193"/>
                  </a:cubicBezTo>
                  <a:cubicBezTo>
                    <a:pt x="3139" y="12974"/>
                    <a:pt x="6493" y="14062"/>
                    <a:pt x="10432" y="14062"/>
                  </a:cubicBezTo>
                  <a:cubicBezTo>
                    <a:pt x="12314" y="14062"/>
                    <a:pt x="14330" y="13814"/>
                    <a:pt x="16383" y="13165"/>
                  </a:cubicBezTo>
                  <a:cubicBezTo>
                    <a:pt x="17933" y="12648"/>
                    <a:pt x="18967" y="12162"/>
                    <a:pt x="19605" y="11706"/>
                  </a:cubicBezTo>
                  <a:cubicBezTo>
                    <a:pt x="26110" y="8332"/>
                    <a:pt x="33982" y="125"/>
                    <a:pt x="32523" y="4"/>
                  </a:cubicBezTo>
                  <a:cubicBezTo>
                    <a:pt x="32493" y="1"/>
                    <a:pt x="32459" y="0"/>
                    <a:pt x="324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5"/>
            <p:cNvSpPr/>
            <p:nvPr/>
          </p:nvSpPr>
          <p:spPr>
            <a:xfrm>
              <a:off x="1179625" y="4536075"/>
              <a:ext cx="147450" cy="165675"/>
            </a:xfrm>
            <a:custGeom>
              <a:avLst/>
              <a:gdLst/>
              <a:ahLst/>
              <a:cxnLst/>
              <a:rect l="l" t="t" r="r" b="b"/>
              <a:pathLst>
                <a:path w="5898" h="6627" extrusionOk="0">
                  <a:moveTo>
                    <a:pt x="547" y="0"/>
                  </a:moveTo>
                  <a:lnTo>
                    <a:pt x="0" y="6627"/>
                  </a:lnTo>
                  <a:lnTo>
                    <a:pt x="5046" y="6262"/>
                  </a:lnTo>
                  <a:lnTo>
                    <a:pt x="5897" y="882"/>
                  </a:lnTo>
                  <a:lnTo>
                    <a:pt x="54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5"/>
            <p:cNvSpPr/>
            <p:nvPr/>
          </p:nvSpPr>
          <p:spPr>
            <a:xfrm>
              <a:off x="879450" y="4668300"/>
              <a:ext cx="465850" cy="221900"/>
            </a:xfrm>
            <a:custGeom>
              <a:avLst/>
              <a:gdLst/>
              <a:ahLst/>
              <a:cxnLst/>
              <a:rect l="l" t="t" r="r" b="b"/>
              <a:pathLst>
                <a:path w="18634" h="8876" extrusionOk="0">
                  <a:moveTo>
                    <a:pt x="12171" y="1"/>
                  </a:moveTo>
                  <a:cubicBezTo>
                    <a:pt x="11959" y="1"/>
                    <a:pt x="11761" y="53"/>
                    <a:pt x="11582" y="183"/>
                  </a:cubicBezTo>
                  <a:cubicBezTo>
                    <a:pt x="11582" y="183"/>
                    <a:pt x="11065" y="578"/>
                    <a:pt x="9636" y="1854"/>
                  </a:cubicBezTo>
                  <a:cubicBezTo>
                    <a:pt x="8208" y="3131"/>
                    <a:pt x="5776" y="3982"/>
                    <a:pt x="3709" y="4863"/>
                  </a:cubicBezTo>
                  <a:cubicBezTo>
                    <a:pt x="1034" y="5988"/>
                    <a:pt x="275" y="7113"/>
                    <a:pt x="123" y="7873"/>
                  </a:cubicBezTo>
                  <a:cubicBezTo>
                    <a:pt x="1" y="8481"/>
                    <a:pt x="275" y="8876"/>
                    <a:pt x="275" y="8876"/>
                  </a:cubicBezTo>
                  <a:lnTo>
                    <a:pt x="18299" y="8845"/>
                  </a:lnTo>
                  <a:cubicBezTo>
                    <a:pt x="18421" y="8602"/>
                    <a:pt x="18482" y="8268"/>
                    <a:pt x="18512" y="7842"/>
                  </a:cubicBezTo>
                  <a:cubicBezTo>
                    <a:pt x="18634" y="6322"/>
                    <a:pt x="18147" y="3891"/>
                    <a:pt x="17904" y="2371"/>
                  </a:cubicBezTo>
                  <a:cubicBezTo>
                    <a:pt x="17874" y="2189"/>
                    <a:pt x="17843" y="2006"/>
                    <a:pt x="17843" y="1854"/>
                  </a:cubicBezTo>
                  <a:cubicBezTo>
                    <a:pt x="17813" y="1611"/>
                    <a:pt x="17782" y="1398"/>
                    <a:pt x="17782" y="1246"/>
                  </a:cubicBezTo>
                  <a:cubicBezTo>
                    <a:pt x="17782" y="317"/>
                    <a:pt x="17174" y="199"/>
                    <a:pt x="16865" y="199"/>
                  </a:cubicBezTo>
                  <a:cubicBezTo>
                    <a:pt x="16759" y="199"/>
                    <a:pt x="16688" y="213"/>
                    <a:pt x="16688" y="213"/>
                  </a:cubicBezTo>
                  <a:cubicBezTo>
                    <a:pt x="16214" y="679"/>
                    <a:pt x="15723" y="842"/>
                    <a:pt x="15235" y="842"/>
                  </a:cubicBezTo>
                  <a:cubicBezTo>
                    <a:pt x="14123" y="842"/>
                    <a:pt x="13026" y="1"/>
                    <a:pt x="121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5"/>
            <p:cNvSpPr/>
            <p:nvPr/>
          </p:nvSpPr>
          <p:spPr>
            <a:xfrm>
              <a:off x="1175050" y="3750575"/>
              <a:ext cx="936975" cy="853900"/>
            </a:xfrm>
            <a:custGeom>
              <a:avLst/>
              <a:gdLst/>
              <a:ahLst/>
              <a:cxnLst/>
              <a:rect l="l" t="t" r="r" b="b"/>
              <a:pathLst>
                <a:path w="37479" h="34156" extrusionOk="0">
                  <a:moveTo>
                    <a:pt x="9914" y="0"/>
                  </a:moveTo>
                  <a:cubicBezTo>
                    <a:pt x="2443" y="0"/>
                    <a:pt x="1" y="33518"/>
                    <a:pt x="1" y="33518"/>
                  </a:cubicBezTo>
                  <a:lnTo>
                    <a:pt x="6323" y="34156"/>
                  </a:lnTo>
                  <a:cubicBezTo>
                    <a:pt x="6323" y="34156"/>
                    <a:pt x="12220" y="19049"/>
                    <a:pt x="12676" y="13213"/>
                  </a:cubicBezTo>
                  <a:cubicBezTo>
                    <a:pt x="12676" y="13213"/>
                    <a:pt x="20883" y="21086"/>
                    <a:pt x="37479" y="21420"/>
                  </a:cubicBezTo>
                  <a:lnTo>
                    <a:pt x="31704" y="10630"/>
                  </a:lnTo>
                  <a:cubicBezTo>
                    <a:pt x="25624" y="7408"/>
                    <a:pt x="14925" y="964"/>
                    <a:pt x="10427" y="52"/>
                  </a:cubicBezTo>
                  <a:cubicBezTo>
                    <a:pt x="10253" y="17"/>
                    <a:pt x="10082" y="0"/>
                    <a:pt x="99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5"/>
            <p:cNvSpPr/>
            <p:nvPr/>
          </p:nvSpPr>
          <p:spPr>
            <a:xfrm>
              <a:off x="1162900" y="4543675"/>
              <a:ext cx="190000" cy="68400"/>
            </a:xfrm>
            <a:custGeom>
              <a:avLst/>
              <a:gdLst/>
              <a:ahLst/>
              <a:cxnLst/>
              <a:rect l="l" t="t" r="r" b="b"/>
              <a:pathLst>
                <a:path w="7600" h="2736" extrusionOk="0">
                  <a:moveTo>
                    <a:pt x="335" y="0"/>
                  </a:moveTo>
                  <a:cubicBezTo>
                    <a:pt x="1" y="608"/>
                    <a:pt x="153" y="2098"/>
                    <a:pt x="153" y="2098"/>
                  </a:cubicBezTo>
                  <a:lnTo>
                    <a:pt x="6688" y="2736"/>
                  </a:lnTo>
                  <a:cubicBezTo>
                    <a:pt x="7478" y="2006"/>
                    <a:pt x="7599" y="821"/>
                    <a:pt x="7599" y="821"/>
                  </a:cubicBezTo>
                  <a:lnTo>
                    <a:pt x="3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5"/>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5"/>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5"/>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5"/>
            <p:cNvSpPr/>
            <p:nvPr/>
          </p:nvSpPr>
          <p:spPr>
            <a:xfrm>
              <a:off x="2081600" y="2732625"/>
              <a:ext cx="124650" cy="132500"/>
            </a:xfrm>
            <a:custGeom>
              <a:avLst/>
              <a:gdLst/>
              <a:ahLst/>
              <a:cxnLst/>
              <a:rect l="l" t="t" r="r" b="b"/>
              <a:pathLst>
                <a:path w="4986" h="5300" extrusionOk="0">
                  <a:moveTo>
                    <a:pt x="1158" y="1"/>
                  </a:moveTo>
                  <a:cubicBezTo>
                    <a:pt x="742" y="1"/>
                    <a:pt x="346" y="213"/>
                    <a:pt x="1" y="739"/>
                  </a:cubicBezTo>
                  <a:cubicBezTo>
                    <a:pt x="1" y="739"/>
                    <a:pt x="1734" y="4539"/>
                    <a:pt x="3010" y="5177"/>
                  </a:cubicBezTo>
                  <a:cubicBezTo>
                    <a:pt x="3181" y="5262"/>
                    <a:pt x="3341" y="5299"/>
                    <a:pt x="3491" y="5299"/>
                  </a:cubicBezTo>
                  <a:cubicBezTo>
                    <a:pt x="4461" y="5299"/>
                    <a:pt x="4986" y="3748"/>
                    <a:pt x="4986" y="3748"/>
                  </a:cubicBezTo>
                  <a:cubicBezTo>
                    <a:pt x="4986" y="3748"/>
                    <a:pt x="2904" y="1"/>
                    <a:pt x="11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5"/>
            <p:cNvSpPr/>
            <p:nvPr/>
          </p:nvSpPr>
          <p:spPr>
            <a:xfrm>
              <a:off x="1958500" y="2726300"/>
              <a:ext cx="204450" cy="97575"/>
            </a:xfrm>
            <a:custGeom>
              <a:avLst/>
              <a:gdLst/>
              <a:ahLst/>
              <a:cxnLst/>
              <a:rect l="l" t="t" r="r" b="b"/>
              <a:pathLst>
                <a:path w="8178" h="3903" extrusionOk="0">
                  <a:moveTo>
                    <a:pt x="3113" y="0"/>
                  </a:moveTo>
                  <a:cubicBezTo>
                    <a:pt x="1666" y="0"/>
                    <a:pt x="169" y="361"/>
                    <a:pt x="1" y="1813"/>
                  </a:cubicBezTo>
                  <a:cubicBezTo>
                    <a:pt x="1" y="1813"/>
                    <a:pt x="1877" y="3903"/>
                    <a:pt x="4112" y="3903"/>
                  </a:cubicBezTo>
                  <a:cubicBezTo>
                    <a:pt x="4546" y="3903"/>
                    <a:pt x="4993" y="3824"/>
                    <a:pt x="5442" y="3637"/>
                  </a:cubicBezTo>
                  <a:cubicBezTo>
                    <a:pt x="8177" y="2482"/>
                    <a:pt x="5928" y="354"/>
                    <a:pt x="5928" y="354"/>
                  </a:cubicBezTo>
                  <a:cubicBezTo>
                    <a:pt x="5928" y="354"/>
                    <a:pt x="4545" y="0"/>
                    <a:pt x="31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5"/>
            <p:cNvSpPr/>
            <p:nvPr/>
          </p:nvSpPr>
          <p:spPr>
            <a:xfrm>
              <a:off x="1811100" y="2735775"/>
              <a:ext cx="177575" cy="129100"/>
            </a:xfrm>
            <a:custGeom>
              <a:avLst/>
              <a:gdLst/>
              <a:ahLst/>
              <a:cxnLst/>
              <a:rect l="l" t="t" r="r" b="b"/>
              <a:pathLst>
                <a:path w="7103" h="5164" extrusionOk="0">
                  <a:moveTo>
                    <a:pt x="5436" y="0"/>
                  </a:moveTo>
                  <a:cubicBezTo>
                    <a:pt x="5370" y="0"/>
                    <a:pt x="5301" y="2"/>
                    <a:pt x="5228" y="5"/>
                  </a:cubicBezTo>
                  <a:cubicBezTo>
                    <a:pt x="3344" y="66"/>
                    <a:pt x="0" y="4808"/>
                    <a:pt x="2888" y="5142"/>
                  </a:cubicBezTo>
                  <a:cubicBezTo>
                    <a:pt x="3002" y="5156"/>
                    <a:pt x="3112" y="5163"/>
                    <a:pt x="3220" y="5163"/>
                  </a:cubicBezTo>
                  <a:cubicBezTo>
                    <a:pt x="5839" y="5163"/>
                    <a:pt x="6596" y="1069"/>
                    <a:pt x="6596" y="1069"/>
                  </a:cubicBezTo>
                  <a:cubicBezTo>
                    <a:pt x="6596" y="1069"/>
                    <a:pt x="7102"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5"/>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5"/>
            <p:cNvSpPr/>
            <p:nvPr/>
          </p:nvSpPr>
          <p:spPr>
            <a:xfrm>
              <a:off x="1702425" y="3990275"/>
              <a:ext cx="705200" cy="117250"/>
            </a:xfrm>
            <a:custGeom>
              <a:avLst/>
              <a:gdLst/>
              <a:ahLst/>
              <a:cxnLst/>
              <a:rect l="l" t="t" r="r" b="b"/>
              <a:pathLst>
                <a:path w="28208" h="4690" extrusionOk="0">
                  <a:moveTo>
                    <a:pt x="244" y="0"/>
                  </a:moveTo>
                  <a:cubicBezTo>
                    <a:pt x="202" y="0"/>
                    <a:pt x="177" y="50"/>
                    <a:pt x="153" y="99"/>
                  </a:cubicBezTo>
                  <a:lnTo>
                    <a:pt x="1" y="1558"/>
                  </a:lnTo>
                  <a:cubicBezTo>
                    <a:pt x="1" y="1619"/>
                    <a:pt x="31" y="1680"/>
                    <a:pt x="92" y="1680"/>
                  </a:cubicBezTo>
                  <a:lnTo>
                    <a:pt x="27995" y="4689"/>
                  </a:lnTo>
                  <a:cubicBezTo>
                    <a:pt x="28056" y="4689"/>
                    <a:pt x="28086" y="4628"/>
                    <a:pt x="28117" y="4568"/>
                  </a:cubicBezTo>
                  <a:cubicBezTo>
                    <a:pt x="28208" y="3717"/>
                    <a:pt x="27569" y="2926"/>
                    <a:pt x="26718" y="2835"/>
                  </a:cubicBezTo>
                  <a:lnTo>
                    <a:pt x="274" y="8"/>
                  </a:lnTo>
                  <a:cubicBezTo>
                    <a:pt x="263" y="3"/>
                    <a:pt x="253" y="0"/>
                    <a:pt x="2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5"/>
            <p:cNvSpPr/>
            <p:nvPr/>
          </p:nvSpPr>
          <p:spPr>
            <a:xfrm>
              <a:off x="1511825" y="3597475"/>
              <a:ext cx="630475" cy="479025"/>
            </a:xfrm>
            <a:custGeom>
              <a:avLst/>
              <a:gdLst/>
              <a:ahLst/>
              <a:cxnLst/>
              <a:rect l="l" t="t" r="r" b="b"/>
              <a:pathLst>
                <a:path w="25219" h="19161" extrusionOk="0">
                  <a:moveTo>
                    <a:pt x="936" y="1"/>
                  </a:moveTo>
                  <a:cubicBezTo>
                    <a:pt x="428" y="1"/>
                    <a:pt x="0" y="463"/>
                    <a:pt x="86" y="978"/>
                  </a:cubicBezTo>
                  <a:lnTo>
                    <a:pt x="1971" y="16085"/>
                  </a:lnTo>
                  <a:cubicBezTo>
                    <a:pt x="2032" y="16480"/>
                    <a:pt x="2336" y="16784"/>
                    <a:pt x="2761" y="16845"/>
                  </a:cubicBezTo>
                  <a:lnTo>
                    <a:pt x="24190" y="19155"/>
                  </a:lnTo>
                  <a:cubicBezTo>
                    <a:pt x="24221" y="19158"/>
                    <a:pt x="24252" y="19160"/>
                    <a:pt x="24283" y="19160"/>
                  </a:cubicBezTo>
                  <a:cubicBezTo>
                    <a:pt x="24791" y="19160"/>
                    <a:pt x="25218" y="18697"/>
                    <a:pt x="25132" y="18152"/>
                  </a:cubicBezTo>
                  <a:lnTo>
                    <a:pt x="23248" y="3076"/>
                  </a:lnTo>
                  <a:cubicBezTo>
                    <a:pt x="23187" y="2681"/>
                    <a:pt x="22883" y="2346"/>
                    <a:pt x="22458" y="2316"/>
                  </a:cubicBezTo>
                  <a:lnTo>
                    <a:pt x="1029" y="6"/>
                  </a:lnTo>
                  <a:cubicBezTo>
                    <a:pt x="997" y="2"/>
                    <a:pt x="966" y="1"/>
                    <a:pt x="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5"/>
            <p:cNvSpPr/>
            <p:nvPr/>
          </p:nvSpPr>
          <p:spPr>
            <a:xfrm>
              <a:off x="2052725" y="3653075"/>
              <a:ext cx="89575" cy="422675"/>
            </a:xfrm>
            <a:custGeom>
              <a:avLst/>
              <a:gdLst/>
              <a:ahLst/>
              <a:cxnLst/>
              <a:rect l="l" t="t" r="r" b="b"/>
              <a:pathLst>
                <a:path w="3583" h="16907" extrusionOk="0">
                  <a:moveTo>
                    <a:pt x="1" y="1"/>
                  </a:moveTo>
                  <a:lnTo>
                    <a:pt x="1916" y="16840"/>
                  </a:lnTo>
                  <a:lnTo>
                    <a:pt x="2554" y="16901"/>
                  </a:lnTo>
                  <a:cubicBezTo>
                    <a:pt x="2587" y="16904"/>
                    <a:pt x="2620" y="16906"/>
                    <a:pt x="2652" y="16906"/>
                  </a:cubicBezTo>
                  <a:cubicBezTo>
                    <a:pt x="3158" y="16906"/>
                    <a:pt x="3582" y="16471"/>
                    <a:pt x="3496" y="15928"/>
                  </a:cubicBezTo>
                  <a:lnTo>
                    <a:pt x="1612" y="852"/>
                  </a:lnTo>
                  <a:cubicBezTo>
                    <a:pt x="1551" y="457"/>
                    <a:pt x="1247" y="122"/>
                    <a:pt x="822" y="92"/>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5"/>
            <p:cNvSpPr/>
            <p:nvPr/>
          </p:nvSpPr>
          <p:spPr>
            <a:xfrm>
              <a:off x="1805000" y="4313425"/>
              <a:ext cx="136825" cy="147450"/>
            </a:xfrm>
            <a:custGeom>
              <a:avLst/>
              <a:gdLst/>
              <a:ahLst/>
              <a:cxnLst/>
              <a:rect l="l" t="t" r="r" b="b"/>
              <a:pathLst>
                <a:path w="5473" h="5898" extrusionOk="0">
                  <a:moveTo>
                    <a:pt x="3983" y="0"/>
                  </a:moveTo>
                  <a:cubicBezTo>
                    <a:pt x="3253" y="760"/>
                    <a:pt x="974" y="1125"/>
                    <a:pt x="974" y="1125"/>
                  </a:cubicBezTo>
                  <a:cubicBezTo>
                    <a:pt x="62" y="1885"/>
                    <a:pt x="1" y="5897"/>
                    <a:pt x="1" y="5897"/>
                  </a:cubicBezTo>
                  <a:lnTo>
                    <a:pt x="5472" y="4773"/>
                  </a:lnTo>
                  <a:lnTo>
                    <a:pt x="398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5"/>
            <p:cNvSpPr/>
            <p:nvPr/>
          </p:nvSpPr>
          <p:spPr>
            <a:xfrm>
              <a:off x="1495725" y="4239525"/>
              <a:ext cx="364775" cy="407250"/>
            </a:xfrm>
            <a:custGeom>
              <a:avLst/>
              <a:gdLst/>
              <a:ahLst/>
              <a:cxnLst/>
              <a:rect l="l" t="t" r="r" b="b"/>
              <a:pathLst>
                <a:path w="14591" h="16290" extrusionOk="0">
                  <a:moveTo>
                    <a:pt x="7194" y="0"/>
                  </a:moveTo>
                  <a:cubicBezTo>
                    <a:pt x="7146" y="0"/>
                    <a:pt x="7098" y="3"/>
                    <a:pt x="7053" y="8"/>
                  </a:cubicBezTo>
                  <a:lnTo>
                    <a:pt x="1" y="15723"/>
                  </a:lnTo>
                  <a:cubicBezTo>
                    <a:pt x="1" y="15723"/>
                    <a:pt x="214" y="16087"/>
                    <a:pt x="791" y="16239"/>
                  </a:cubicBezTo>
                  <a:cubicBezTo>
                    <a:pt x="917" y="16271"/>
                    <a:pt x="1058" y="16289"/>
                    <a:pt x="1217" y="16289"/>
                  </a:cubicBezTo>
                  <a:cubicBezTo>
                    <a:pt x="1982" y="16289"/>
                    <a:pt x="3148" y="15854"/>
                    <a:pt x="4834" y="14294"/>
                  </a:cubicBezTo>
                  <a:cubicBezTo>
                    <a:pt x="6384" y="12835"/>
                    <a:pt x="8086" y="11042"/>
                    <a:pt x="9788" y="10312"/>
                  </a:cubicBezTo>
                  <a:cubicBezTo>
                    <a:pt x="11460" y="9552"/>
                    <a:pt x="11977" y="9248"/>
                    <a:pt x="11977" y="9248"/>
                  </a:cubicBezTo>
                  <a:cubicBezTo>
                    <a:pt x="13223" y="8549"/>
                    <a:pt x="11764" y="5175"/>
                    <a:pt x="14044" y="4294"/>
                  </a:cubicBezTo>
                  <a:cubicBezTo>
                    <a:pt x="14044" y="4294"/>
                    <a:pt x="14591" y="3929"/>
                    <a:pt x="13497" y="3443"/>
                  </a:cubicBezTo>
                  <a:cubicBezTo>
                    <a:pt x="13375" y="3382"/>
                    <a:pt x="13193" y="3260"/>
                    <a:pt x="12980" y="3139"/>
                  </a:cubicBezTo>
                  <a:cubicBezTo>
                    <a:pt x="12858" y="3078"/>
                    <a:pt x="12737" y="2987"/>
                    <a:pt x="12585" y="2865"/>
                  </a:cubicBezTo>
                  <a:cubicBezTo>
                    <a:pt x="11338" y="2075"/>
                    <a:pt x="9393" y="707"/>
                    <a:pt x="8025" y="190"/>
                  </a:cubicBezTo>
                  <a:cubicBezTo>
                    <a:pt x="7721" y="64"/>
                    <a:pt x="7439" y="0"/>
                    <a:pt x="7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5"/>
            <p:cNvSpPr/>
            <p:nvPr/>
          </p:nvSpPr>
          <p:spPr>
            <a:xfrm>
              <a:off x="1870350" y="3846925"/>
              <a:ext cx="1114800" cy="591900"/>
            </a:xfrm>
            <a:custGeom>
              <a:avLst/>
              <a:gdLst/>
              <a:ahLst/>
              <a:cxnLst/>
              <a:rect l="l" t="t" r="r" b="b"/>
              <a:pathLst>
                <a:path w="44592" h="23676" extrusionOk="0">
                  <a:moveTo>
                    <a:pt x="34381" y="0"/>
                  </a:moveTo>
                  <a:cubicBezTo>
                    <a:pt x="31155" y="0"/>
                    <a:pt x="27843" y="1791"/>
                    <a:pt x="27843" y="1791"/>
                  </a:cubicBezTo>
                  <a:cubicBezTo>
                    <a:pt x="19029" y="5742"/>
                    <a:pt x="16354" y="9420"/>
                    <a:pt x="12463" y="12429"/>
                  </a:cubicBezTo>
                  <a:cubicBezTo>
                    <a:pt x="8542" y="15408"/>
                    <a:pt x="1004" y="18265"/>
                    <a:pt x="1004" y="18265"/>
                  </a:cubicBezTo>
                  <a:cubicBezTo>
                    <a:pt x="1" y="22885"/>
                    <a:pt x="2828" y="23645"/>
                    <a:pt x="2828" y="23645"/>
                  </a:cubicBezTo>
                  <a:cubicBezTo>
                    <a:pt x="2828" y="23645"/>
                    <a:pt x="3031" y="23676"/>
                    <a:pt x="3486" y="23676"/>
                  </a:cubicBezTo>
                  <a:cubicBezTo>
                    <a:pt x="5110" y="23676"/>
                    <a:pt x="9936" y="23286"/>
                    <a:pt x="20123" y="19724"/>
                  </a:cubicBezTo>
                  <a:cubicBezTo>
                    <a:pt x="33193" y="15165"/>
                    <a:pt x="44591" y="5864"/>
                    <a:pt x="37874" y="1001"/>
                  </a:cubicBezTo>
                  <a:cubicBezTo>
                    <a:pt x="36852" y="266"/>
                    <a:pt x="35623" y="0"/>
                    <a:pt x="34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5"/>
            <p:cNvSpPr/>
            <p:nvPr/>
          </p:nvSpPr>
          <p:spPr>
            <a:xfrm>
              <a:off x="1862775" y="4285925"/>
              <a:ext cx="115525" cy="171725"/>
            </a:xfrm>
            <a:custGeom>
              <a:avLst/>
              <a:gdLst/>
              <a:ahLst/>
              <a:cxnLst/>
              <a:rect l="l" t="t" r="r" b="b"/>
              <a:pathLst>
                <a:path w="4621" h="6869" extrusionOk="0">
                  <a:moveTo>
                    <a:pt x="1872" y="0"/>
                  </a:moveTo>
                  <a:cubicBezTo>
                    <a:pt x="1499" y="0"/>
                    <a:pt x="1068" y="150"/>
                    <a:pt x="608" y="401"/>
                  </a:cubicBezTo>
                  <a:cubicBezTo>
                    <a:pt x="0" y="2407"/>
                    <a:pt x="1581" y="6176"/>
                    <a:pt x="2401" y="6663"/>
                  </a:cubicBezTo>
                  <a:cubicBezTo>
                    <a:pt x="2678" y="6813"/>
                    <a:pt x="2961" y="6869"/>
                    <a:pt x="3229" y="6869"/>
                  </a:cubicBezTo>
                  <a:cubicBezTo>
                    <a:pt x="3988" y="6869"/>
                    <a:pt x="4620" y="6420"/>
                    <a:pt x="4620" y="6420"/>
                  </a:cubicBezTo>
                  <a:cubicBezTo>
                    <a:pt x="3252" y="4718"/>
                    <a:pt x="2644" y="2529"/>
                    <a:pt x="2340" y="97"/>
                  </a:cubicBezTo>
                  <a:cubicBezTo>
                    <a:pt x="2198" y="31"/>
                    <a:pt x="2041" y="0"/>
                    <a:pt x="18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5"/>
            <p:cNvSpPr/>
            <p:nvPr/>
          </p:nvSpPr>
          <p:spPr>
            <a:xfrm>
              <a:off x="2113525" y="3215575"/>
              <a:ext cx="541825" cy="781000"/>
            </a:xfrm>
            <a:custGeom>
              <a:avLst/>
              <a:gdLst/>
              <a:ahLst/>
              <a:cxnLst/>
              <a:rect l="l" t="t" r="r" b="b"/>
              <a:pathLst>
                <a:path w="21673" h="31240" extrusionOk="0">
                  <a:moveTo>
                    <a:pt x="11709" y="1"/>
                  </a:moveTo>
                  <a:cubicBezTo>
                    <a:pt x="11263" y="1"/>
                    <a:pt x="10810" y="76"/>
                    <a:pt x="10366" y="236"/>
                  </a:cubicBezTo>
                  <a:cubicBezTo>
                    <a:pt x="8329" y="996"/>
                    <a:pt x="7265" y="3276"/>
                    <a:pt x="8025" y="5342"/>
                  </a:cubicBezTo>
                  <a:lnTo>
                    <a:pt x="8055" y="5373"/>
                  </a:lnTo>
                  <a:lnTo>
                    <a:pt x="8937" y="7774"/>
                  </a:lnTo>
                  <a:cubicBezTo>
                    <a:pt x="9210" y="8564"/>
                    <a:pt x="9514" y="9385"/>
                    <a:pt x="9818" y="10206"/>
                  </a:cubicBezTo>
                  <a:cubicBezTo>
                    <a:pt x="10396" y="11817"/>
                    <a:pt x="10973" y="13428"/>
                    <a:pt x="11490" y="15039"/>
                  </a:cubicBezTo>
                  <a:cubicBezTo>
                    <a:pt x="12037" y="16619"/>
                    <a:pt x="12524" y="18230"/>
                    <a:pt x="12949" y="19780"/>
                  </a:cubicBezTo>
                  <a:cubicBezTo>
                    <a:pt x="13040" y="20175"/>
                    <a:pt x="13162" y="20571"/>
                    <a:pt x="13223" y="20935"/>
                  </a:cubicBezTo>
                  <a:cubicBezTo>
                    <a:pt x="13314" y="21331"/>
                    <a:pt x="13405" y="21695"/>
                    <a:pt x="13466" y="22030"/>
                  </a:cubicBezTo>
                  <a:cubicBezTo>
                    <a:pt x="13496" y="22212"/>
                    <a:pt x="13527" y="22394"/>
                    <a:pt x="13557" y="22577"/>
                  </a:cubicBezTo>
                  <a:cubicBezTo>
                    <a:pt x="13314" y="22638"/>
                    <a:pt x="13040" y="22698"/>
                    <a:pt x="12767" y="22790"/>
                  </a:cubicBezTo>
                  <a:cubicBezTo>
                    <a:pt x="12007" y="22972"/>
                    <a:pt x="11186" y="23154"/>
                    <a:pt x="10366" y="23337"/>
                  </a:cubicBezTo>
                  <a:cubicBezTo>
                    <a:pt x="9545" y="23519"/>
                    <a:pt x="8694" y="23671"/>
                    <a:pt x="7873" y="23823"/>
                  </a:cubicBezTo>
                  <a:cubicBezTo>
                    <a:pt x="6171" y="24157"/>
                    <a:pt x="4469" y="24461"/>
                    <a:pt x="2736" y="24735"/>
                  </a:cubicBezTo>
                  <a:lnTo>
                    <a:pt x="183" y="25191"/>
                  </a:lnTo>
                  <a:lnTo>
                    <a:pt x="1" y="25221"/>
                  </a:lnTo>
                  <a:cubicBezTo>
                    <a:pt x="213" y="27227"/>
                    <a:pt x="578" y="29203"/>
                    <a:pt x="730" y="31239"/>
                  </a:cubicBezTo>
                  <a:cubicBezTo>
                    <a:pt x="1612" y="31239"/>
                    <a:pt x="2493" y="31209"/>
                    <a:pt x="3405" y="31179"/>
                  </a:cubicBezTo>
                  <a:cubicBezTo>
                    <a:pt x="5198" y="31118"/>
                    <a:pt x="6992" y="31027"/>
                    <a:pt x="8785" y="30905"/>
                  </a:cubicBezTo>
                  <a:cubicBezTo>
                    <a:pt x="9697" y="30814"/>
                    <a:pt x="10609" y="30723"/>
                    <a:pt x="11521" y="30632"/>
                  </a:cubicBezTo>
                  <a:cubicBezTo>
                    <a:pt x="12432" y="30510"/>
                    <a:pt x="13375" y="30388"/>
                    <a:pt x="14317" y="30236"/>
                  </a:cubicBezTo>
                  <a:cubicBezTo>
                    <a:pt x="14803" y="30145"/>
                    <a:pt x="15290" y="30054"/>
                    <a:pt x="15806" y="29932"/>
                  </a:cubicBezTo>
                  <a:cubicBezTo>
                    <a:pt x="16293" y="29811"/>
                    <a:pt x="16809" y="29689"/>
                    <a:pt x="17417" y="29507"/>
                  </a:cubicBezTo>
                  <a:cubicBezTo>
                    <a:pt x="17691" y="29385"/>
                    <a:pt x="18025" y="29294"/>
                    <a:pt x="18390" y="29112"/>
                  </a:cubicBezTo>
                  <a:cubicBezTo>
                    <a:pt x="18542" y="29051"/>
                    <a:pt x="18755" y="28960"/>
                    <a:pt x="18968" y="28808"/>
                  </a:cubicBezTo>
                  <a:cubicBezTo>
                    <a:pt x="19211" y="28686"/>
                    <a:pt x="19454" y="28534"/>
                    <a:pt x="19758" y="28291"/>
                  </a:cubicBezTo>
                  <a:cubicBezTo>
                    <a:pt x="19849" y="28230"/>
                    <a:pt x="19910" y="28170"/>
                    <a:pt x="20001" y="28078"/>
                  </a:cubicBezTo>
                  <a:lnTo>
                    <a:pt x="20123" y="27957"/>
                  </a:lnTo>
                  <a:cubicBezTo>
                    <a:pt x="20183" y="27926"/>
                    <a:pt x="20214" y="27866"/>
                    <a:pt x="20275" y="27835"/>
                  </a:cubicBezTo>
                  <a:lnTo>
                    <a:pt x="20335" y="27744"/>
                  </a:lnTo>
                  <a:lnTo>
                    <a:pt x="20366" y="27714"/>
                  </a:lnTo>
                  <a:lnTo>
                    <a:pt x="20427" y="27653"/>
                  </a:lnTo>
                  <a:cubicBezTo>
                    <a:pt x="20457" y="27592"/>
                    <a:pt x="20518" y="27531"/>
                    <a:pt x="20578" y="27470"/>
                  </a:cubicBezTo>
                  <a:cubicBezTo>
                    <a:pt x="20609" y="27410"/>
                    <a:pt x="20670" y="27318"/>
                    <a:pt x="20730" y="27258"/>
                  </a:cubicBezTo>
                  <a:lnTo>
                    <a:pt x="20791" y="27136"/>
                  </a:lnTo>
                  <a:cubicBezTo>
                    <a:pt x="20822" y="27106"/>
                    <a:pt x="20852" y="27075"/>
                    <a:pt x="20882" y="27014"/>
                  </a:cubicBezTo>
                  <a:cubicBezTo>
                    <a:pt x="20943" y="26923"/>
                    <a:pt x="21004" y="26832"/>
                    <a:pt x="21034" y="26741"/>
                  </a:cubicBezTo>
                  <a:lnTo>
                    <a:pt x="21095" y="26650"/>
                  </a:lnTo>
                  <a:lnTo>
                    <a:pt x="21126" y="26559"/>
                  </a:lnTo>
                  <a:cubicBezTo>
                    <a:pt x="21156" y="26528"/>
                    <a:pt x="21156" y="26467"/>
                    <a:pt x="21186" y="26407"/>
                  </a:cubicBezTo>
                  <a:cubicBezTo>
                    <a:pt x="21217" y="26346"/>
                    <a:pt x="21247" y="26285"/>
                    <a:pt x="21278" y="26224"/>
                  </a:cubicBezTo>
                  <a:cubicBezTo>
                    <a:pt x="21278" y="26163"/>
                    <a:pt x="21308" y="26103"/>
                    <a:pt x="21338" y="26042"/>
                  </a:cubicBezTo>
                  <a:cubicBezTo>
                    <a:pt x="21338" y="25981"/>
                    <a:pt x="21369" y="25890"/>
                    <a:pt x="21399" y="25829"/>
                  </a:cubicBezTo>
                  <a:lnTo>
                    <a:pt x="21399" y="25738"/>
                  </a:lnTo>
                  <a:lnTo>
                    <a:pt x="21430" y="25677"/>
                  </a:lnTo>
                  <a:lnTo>
                    <a:pt x="21490" y="25343"/>
                  </a:lnTo>
                  <a:cubicBezTo>
                    <a:pt x="21490" y="25282"/>
                    <a:pt x="21521" y="25252"/>
                    <a:pt x="21521" y="25191"/>
                  </a:cubicBezTo>
                  <a:lnTo>
                    <a:pt x="21551" y="25039"/>
                  </a:lnTo>
                  <a:cubicBezTo>
                    <a:pt x="21551" y="24948"/>
                    <a:pt x="21582" y="24826"/>
                    <a:pt x="21582" y="24735"/>
                  </a:cubicBezTo>
                  <a:lnTo>
                    <a:pt x="21612" y="24461"/>
                  </a:lnTo>
                  <a:lnTo>
                    <a:pt x="21612" y="24340"/>
                  </a:lnTo>
                  <a:lnTo>
                    <a:pt x="21642" y="24218"/>
                  </a:lnTo>
                  <a:cubicBezTo>
                    <a:pt x="21673" y="23489"/>
                    <a:pt x="21642" y="22911"/>
                    <a:pt x="21612" y="22334"/>
                  </a:cubicBezTo>
                  <a:cubicBezTo>
                    <a:pt x="21582" y="21786"/>
                    <a:pt x="21490" y="21239"/>
                    <a:pt x="21430" y="20723"/>
                  </a:cubicBezTo>
                  <a:cubicBezTo>
                    <a:pt x="21278" y="19720"/>
                    <a:pt x="21095" y="18747"/>
                    <a:pt x="20852" y="17805"/>
                  </a:cubicBezTo>
                  <a:cubicBezTo>
                    <a:pt x="20639" y="16893"/>
                    <a:pt x="20396" y="15951"/>
                    <a:pt x="20153" y="15069"/>
                  </a:cubicBezTo>
                  <a:cubicBezTo>
                    <a:pt x="19879" y="14188"/>
                    <a:pt x="19606" y="13306"/>
                    <a:pt x="19332" y="12425"/>
                  </a:cubicBezTo>
                  <a:cubicBezTo>
                    <a:pt x="18755" y="10692"/>
                    <a:pt x="18116" y="8960"/>
                    <a:pt x="17478" y="7288"/>
                  </a:cubicBezTo>
                  <a:cubicBezTo>
                    <a:pt x="17113" y="6437"/>
                    <a:pt x="16779" y="5616"/>
                    <a:pt x="16445" y="4765"/>
                  </a:cubicBezTo>
                  <a:cubicBezTo>
                    <a:pt x="16262" y="4370"/>
                    <a:pt x="16080" y="3944"/>
                    <a:pt x="15898" y="3519"/>
                  </a:cubicBezTo>
                  <a:lnTo>
                    <a:pt x="15624" y="2911"/>
                  </a:lnTo>
                  <a:lnTo>
                    <a:pt x="15472" y="2607"/>
                  </a:lnTo>
                  <a:lnTo>
                    <a:pt x="15320" y="2272"/>
                  </a:lnTo>
                  <a:cubicBezTo>
                    <a:pt x="14640" y="865"/>
                    <a:pt x="13217" y="1"/>
                    <a:pt x="117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5"/>
            <p:cNvSpPr/>
            <p:nvPr/>
          </p:nvSpPr>
          <p:spPr>
            <a:xfrm>
              <a:off x="2820225" y="4072550"/>
              <a:ext cx="617050" cy="133000"/>
            </a:xfrm>
            <a:custGeom>
              <a:avLst/>
              <a:gdLst/>
              <a:ahLst/>
              <a:cxnLst/>
              <a:rect l="l" t="t" r="r" b="b"/>
              <a:pathLst>
                <a:path w="24682" h="5320" extrusionOk="0">
                  <a:moveTo>
                    <a:pt x="24652" y="0"/>
                  </a:moveTo>
                  <a:lnTo>
                    <a:pt x="2645" y="30"/>
                  </a:lnTo>
                  <a:cubicBezTo>
                    <a:pt x="1916" y="30"/>
                    <a:pt x="1247" y="334"/>
                    <a:pt x="791" y="821"/>
                  </a:cubicBezTo>
                  <a:cubicBezTo>
                    <a:pt x="305" y="1307"/>
                    <a:pt x="1" y="1945"/>
                    <a:pt x="1" y="2705"/>
                  </a:cubicBezTo>
                  <a:cubicBezTo>
                    <a:pt x="1" y="4134"/>
                    <a:pt x="1186" y="5319"/>
                    <a:pt x="2645" y="5319"/>
                  </a:cubicBezTo>
                  <a:lnTo>
                    <a:pt x="24682" y="5289"/>
                  </a:lnTo>
                  <a:lnTo>
                    <a:pt x="24682" y="4559"/>
                  </a:lnTo>
                  <a:lnTo>
                    <a:pt x="24104" y="4559"/>
                  </a:lnTo>
                  <a:lnTo>
                    <a:pt x="24074" y="882"/>
                  </a:lnTo>
                  <a:lnTo>
                    <a:pt x="24652" y="882"/>
                  </a:lnTo>
                  <a:lnTo>
                    <a:pt x="2465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5"/>
            <p:cNvSpPr/>
            <p:nvPr/>
          </p:nvSpPr>
          <p:spPr>
            <a:xfrm>
              <a:off x="2876450" y="4094575"/>
              <a:ext cx="549425" cy="91975"/>
            </a:xfrm>
            <a:custGeom>
              <a:avLst/>
              <a:gdLst/>
              <a:ahLst/>
              <a:cxnLst/>
              <a:rect l="l" t="t" r="r" b="b"/>
              <a:pathLst>
                <a:path w="21977" h="3679" extrusionOk="0">
                  <a:moveTo>
                    <a:pt x="21977" y="1"/>
                  </a:moveTo>
                  <a:lnTo>
                    <a:pt x="1794" y="31"/>
                  </a:lnTo>
                  <a:cubicBezTo>
                    <a:pt x="1278" y="31"/>
                    <a:pt x="852" y="244"/>
                    <a:pt x="518" y="578"/>
                  </a:cubicBezTo>
                  <a:cubicBezTo>
                    <a:pt x="183" y="882"/>
                    <a:pt x="1" y="1368"/>
                    <a:pt x="1" y="1855"/>
                  </a:cubicBezTo>
                  <a:cubicBezTo>
                    <a:pt x="1" y="2888"/>
                    <a:pt x="791" y="3678"/>
                    <a:pt x="1794" y="3678"/>
                  </a:cubicBezTo>
                  <a:lnTo>
                    <a:pt x="21977" y="3678"/>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5"/>
            <p:cNvSpPr/>
            <p:nvPr/>
          </p:nvSpPr>
          <p:spPr>
            <a:xfrm>
              <a:off x="2770825" y="3941075"/>
              <a:ext cx="617075" cy="133000"/>
            </a:xfrm>
            <a:custGeom>
              <a:avLst/>
              <a:gdLst/>
              <a:ahLst/>
              <a:cxnLst/>
              <a:rect l="l" t="t" r="r" b="b"/>
              <a:pathLst>
                <a:path w="24683" h="5320" extrusionOk="0">
                  <a:moveTo>
                    <a:pt x="24682" y="1"/>
                  </a:moveTo>
                  <a:lnTo>
                    <a:pt x="2645" y="31"/>
                  </a:lnTo>
                  <a:cubicBezTo>
                    <a:pt x="1916" y="31"/>
                    <a:pt x="1247" y="305"/>
                    <a:pt x="791" y="791"/>
                  </a:cubicBezTo>
                  <a:cubicBezTo>
                    <a:pt x="305" y="1277"/>
                    <a:pt x="1" y="1946"/>
                    <a:pt x="1" y="2675"/>
                  </a:cubicBezTo>
                  <a:cubicBezTo>
                    <a:pt x="31" y="4134"/>
                    <a:pt x="1186" y="5320"/>
                    <a:pt x="2676" y="5320"/>
                  </a:cubicBezTo>
                  <a:lnTo>
                    <a:pt x="24682" y="5289"/>
                  </a:lnTo>
                  <a:lnTo>
                    <a:pt x="24682" y="4530"/>
                  </a:lnTo>
                  <a:lnTo>
                    <a:pt x="24105" y="4530"/>
                  </a:lnTo>
                  <a:lnTo>
                    <a:pt x="24105" y="852"/>
                  </a:lnTo>
                  <a:lnTo>
                    <a:pt x="24682" y="852"/>
                  </a:lnTo>
                  <a:lnTo>
                    <a:pt x="246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5"/>
            <p:cNvSpPr/>
            <p:nvPr/>
          </p:nvSpPr>
          <p:spPr>
            <a:xfrm>
              <a:off x="2827075" y="3962350"/>
              <a:ext cx="550175" cy="92725"/>
            </a:xfrm>
            <a:custGeom>
              <a:avLst/>
              <a:gdLst/>
              <a:ahLst/>
              <a:cxnLst/>
              <a:rect l="l" t="t" r="r" b="b"/>
              <a:pathLst>
                <a:path w="22007" h="3709" extrusionOk="0">
                  <a:moveTo>
                    <a:pt x="21976" y="1"/>
                  </a:moveTo>
                  <a:lnTo>
                    <a:pt x="1794" y="31"/>
                  </a:lnTo>
                  <a:cubicBezTo>
                    <a:pt x="1277" y="31"/>
                    <a:pt x="851" y="244"/>
                    <a:pt x="517" y="578"/>
                  </a:cubicBezTo>
                  <a:cubicBezTo>
                    <a:pt x="213" y="913"/>
                    <a:pt x="0" y="1368"/>
                    <a:pt x="0" y="1885"/>
                  </a:cubicBezTo>
                  <a:cubicBezTo>
                    <a:pt x="0" y="2888"/>
                    <a:pt x="790" y="3709"/>
                    <a:pt x="1794" y="3709"/>
                  </a:cubicBezTo>
                  <a:lnTo>
                    <a:pt x="22007" y="3679"/>
                  </a:lnTo>
                  <a:lnTo>
                    <a:pt x="219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5"/>
            <p:cNvSpPr/>
            <p:nvPr/>
          </p:nvSpPr>
          <p:spPr>
            <a:xfrm>
              <a:off x="2867350" y="3808850"/>
              <a:ext cx="616300" cy="132250"/>
            </a:xfrm>
            <a:custGeom>
              <a:avLst/>
              <a:gdLst/>
              <a:ahLst/>
              <a:cxnLst/>
              <a:rect l="l" t="t" r="r" b="b"/>
              <a:pathLst>
                <a:path w="24652" h="5290" extrusionOk="0">
                  <a:moveTo>
                    <a:pt x="2614" y="1"/>
                  </a:moveTo>
                  <a:cubicBezTo>
                    <a:pt x="1885" y="1"/>
                    <a:pt x="1246" y="305"/>
                    <a:pt x="760" y="791"/>
                  </a:cubicBezTo>
                  <a:cubicBezTo>
                    <a:pt x="274" y="1277"/>
                    <a:pt x="0" y="1946"/>
                    <a:pt x="0" y="2676"/>
                  </a:cubicBezTo>
                  <a:cubicBezTo>
                    <a:pt x="0" y="4135"/>
                    <a:pt x="1186" y="5290"/>
                    <a:pt x="2645" y="5290"/>
                  </a:cubicBezTo>
                  <a:lnTo>
                    <a:pt x="24651" y="5259"/>
                  </a:lnTo>
                  <a:lnTo>
                    <a:pt x="24651" y="4530"/>
                  </a:lnTo>
                  <a:lnTo>
                    <a:pt x="24074" y="4530"/>
                  </a:lnTo>
                  <a:lnTo>
                    <a:pt x="24074" y="852"/>
                  </a:lnTo>
                  <a:lnTo>
                    <a:pt x="24651" y="852"/>
                  </a:lnTo>
                  <a:lnTo>
                    <a:pt x="246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5"/>
            <p:cNvSpPr/>
            <p:nvPr/>
          </p:nvSpPr>
          <p:spPr>
            <a:xfrm>
              <a:off x="2923575" y="3830125"/>
              <a:ext cx="549425" cy="92750"/>
            </a:xfrm>
            <a:custGeom>
              <a:avLst/>
              <a:gdLst/>
              <a:ahLst/>
              <a:cxnLst/>
              <a:rect l="l" t="t" r="r" b="b"/>
              <a:pathLst>
                <a:path w="21977" h="3710" extrusionOk="0">
                  <a:moveTo>
                    <a:pt x="21977" y="1"/>
                  </a:moveTo>
                  <a:lnTo>
                    <a:pt x="1763" y="31"/>
                  </a:lnTo>
                  <a:cubicBezTo>
                    <a:pt x="1277" y="31"/>
                    <a:pt x="821" y="244"/>
                    <a:pt x="517" y="578"/>
                  </a:cubicBezTo>
                  <a:cubicBezTo>
                    <a:pt x="183" y="913"/>
                    <a:pt x="0" y="1369"/>
                    <a:pt x="0" y="1855"/>
                  </a:cubicBezTo>
                  <a:cubicBezTo>
                    <a:pt x="0" y="2888"/>
                    <a:pt x="791" y="3709"/>
                    <a:pt x="1763" y="3709"/>
                  </a:cubicBezTo>
                  <a:lnTo>
                    <a:pt x="21977" y="3679"/>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5"/>
            <p:cNvSpPr/>
            <p:nvPr/>
          </p:nvSpPr>
          <p:spPr>
            <a:xfrm>
              <a:off x="2910650" y="3466900"/>
              <a:ext cx="84375" cy="300950"/>
            </a:xfrm>
            <a:custGeom>
              <a:avLst/>
              <a:gdLst/>
              <a:ahLst/>
              <a:cxnLst/>
              <a:rect l="l" t="t" r="r" b="b"/>
              <a:pathLst>
                <a:path w="3375" h="12038" extrusionOk="0">
                  <a:moveTo>
                    <a:pt x="1551" y="1"/>
                  </a:moveTo>
                  <a:lnTo>
                    <a:pt x="1" y="244"/>
                  </a:lnTo>
                  <a:lnTo>
                    <a:pt x="1794" y="12037"/>
                  </a:lnTo>
                  <a:lnTo>
                    <a:pt x="3375" y="11794"/>
                  </a:lnTo>
                  <a:lnTo>
                    <a:pt x="15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5"/>
            <p:cNvSpPr/>
            <p:nvPr/>
          </p:nvSpPr>
          <p:spPr>
            <a:xfrm>
              <a:off x="2910650" y="3427400"/>
              <a:ext cx="38775" cy="44850"/>
            </a:xfrm>
            <a:custGeom>
              <a:avLst/>
              <a:gdLst/>
              <a:ahLst/>
              <a:cxnLst/>
              <a:rect l="l" t="t" r="r" b="b"/>
              <a:pathLst>
                <a:path w="1551" h="1794" extrusionOk="0">
                  <a:moveTo>
                    <a:pt x="517" y="0"/>
                  </a:moveTo>
                  <a:lnTo>
                    <a:pt x="335" y="608"/>
                  </a:lnTo>
                  <a:lnTo>
                    <a:pt x="1" y="1794"/>
                  </a:lnTo>
                  <a:lnTo>
                    <a:pt x="1551" y="1550"/>
                  </a:lnTo>
                  <a:lnTo>
                    <a:pt x="882" y="517"/>
                  </a:lnTo>
                  <a:lnTo>
                    <a:pt x="51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5"/>
            <p:cNvSpPr/>
            <p:nvPr/>
          </p:nvSpPr>
          <p:spPr>
            <a:xfrm>
              <a:off x="2952450" y="3740475"/>
              <a:ext cx="42575" cy="27375"/>
            </a:xfrm>
            <a:custGeom>
              <a:avLst/>
              <a:gdLst/>
              <a:ahLst/>
              <a:cxnLst/>
              <a:rect l="l" t="t" r="r" b="b"/>
              <a:pathLst>
                <a:path w="1703" h="1095" extrusionOk="0">
                  <a:moveTo>
                    <a:pt x="1551" y="0"/>
                  </a:moveTo>
                  <a:lnTo>
                    <a:pt x="0" y="243"/>
                  </a:lnTo>
                  <a:lnTo>
                    <a:pt x="122" y="1094"/>
                  </a:lnTo>
                  <a:lnTo>
                    <a:pt x="1703" y="851"/>
                  </a:lnTo>
                  <a:lnTo>
                    <a:pt x="15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5"/>
            <p:cNvSpPr/>
            <p:nvPr/>
          </p:nvSpPr>
          <p:spPr>
            <a:xfrm>
              <a:off x="2955500" y="3761750"/>
              <a:ext cx="41800" cy="22825"/>
            </a:xfrm>
            <a:custGeom>
              <a:avLst/>
              <a:gdLst/>
              <a:ahLst/>
              <a:cxnLst/>
              <a:rect l="l" t="t" r="r" b="b"/>
              <a:pathLst>
                <a:path w="1672" h="913" extrusionOk="0">
                  <a:moveTo>
                    <a:pt x="1581" y="0"/>
                  </a:moveTo>
                  <a:lnTo>
                    <a:pt x="0" y="243"/>
                  </a:lnTo>
                  <a:lnTo>
                    <a:pt x="91" y="821"/>
                  </a:lnTo>
                  <a:cubicBezTo>
                    <a:pt x="122" y="882"/>
                    <a:pt x="152" y="912"/>
                    <a:pt x="213" y="912"/>
                  </a:cubicBezTo>
                  <a:lnTo>
                    <a:pt x="1581" y="699"/>
                  </a:lnTo>
                  <a:cubicBezTo>
                    <a:pt x="1641" y="699"/>
                    <a:pt x="1672" y="639"/>
                    <a:pt x="1672"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5"/>
            <p:cNvSpPr/>
            <p:nvPr/>
          </p:nvSpPr>
          <p:spPr>
            <a:xfrm>
              <a:off x="2919025" y="3427400"/>
              <a:ext cx="13700" cy="15225"/>
            </a:xfrm>
            <a:custGeom>
              <a:avLst/>
              <a:gdLst/>
              <a:ahLst/>
              <a:cxnLst/>
              <a:rect l="l" t="t" r="r" b="b"/>
              <a:pathLst>
                <a:path w="548" h="609" extrusionOk="0">
                  <a:moveTo>
                    <a:pt x="182" y="0"/>
                  </a:moveTo>
                  <a:lnTo>
                    <a:pt x="0" y="608"/>
                  </a:lnTo>
                  <a:lnTo>
                    <a:pt x="0" y="608"/>
                  </a:lnTo>
                  <a:lnTo>
                    <a:pt x="547" y="517"/>
                  </a:lnTo>
                  <a:lnTo>
                    <a:pt x="18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5"/>
            <p:cNvSpPr/>
            <p:nvPr/>
          </p:nvSpPr>
          <p:spPr>
            <a:xfrm>
              <a:off x="2950175" y="3725275"/>
              <a:ext cx="41825" cy="21300"/>
            </a:xfrm>
            <a:custGeom>
              <a:avLst/>
              <a:gdLst/>
              <a:ahLst/>
              <a:cxnLst/>
              <a:rect l="l" t="t" r="r" b="b"/>
              <a:pathLst>
                <a:path w="1673" h="852" extrusionOk="0">
                  <a:moveTo>
                    <a:pt x="1581" y="0"/>
                  </a:moveTo>
                  <a:lnTo>
                    <a:pt x="0" y="243"/>
                  </a:lnTo>
                  <a:lnTo>
                    <a:pt x="91" y="851"/>
                  </a:lnTo>
                  <a:lnTo>
                    <a:pt x="1672" y="608"/>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5"/>
            <p:cNvSpPr/>
            <p:nvPr/>
          </p:nvSpPr>
          <p:spPr>
            <a:xfrm>
              <a:off x="2980575" y="3467675"/>
              <a:ext cx="41050" cy="299400"/>
            </a:xfrm>
            <a:custGeom>
              <a:avLst/>
              <a:gdLst/>
              <a:ahLst/>
              <a:cxnLst/>
              <a:rect l="l" t="t" r="r" b="b"/>
              <a:pathLst>
                <a:path w="1642" h="11976" extrusionOk="0">
                  <a:moveTo>
                    <a:pt x="0" y="0"/>
                  </a:moveTo>
                  <a:lnTo>
                    <a:pt x="61" y="11976"/>
                  </a:lnTo>
                  <a:lnTo>
                    <a:pt x="1641" y="11946"/>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2980575" y="3425125"/>
              <a:ext cx="40300" cy="42575"/>
            </a:xfrm>
            <a:custGeom>
              <a:avLst/>
              <a:gdLst/>
              <a:ahLst/>
              <a:cxnLst/>
              <a:rect l="l" t="t" r="r" b="b"/>
              <a:pathLst>
                <a:path w="1612" h="1703" extrusionOk="0">
                  <a:moveTo>
                    <a:pt x="790" y="0"/>
                  </a:moveTo>
                  <a:lnTo>
                    <a:pt x="547" y="578"/>
                  </a:lnTo>
                  <a:lnTo>
                    <a:pt x="0" y="1702"/>
                  </a:lnTo>
                  <a:lnTo>
                    <a:pt x="1611" y="1702"/>
                  </a:lnTo>
                  <a:lnTo>
                    <a:pt x="1064" y="578"/>
                  </a:lnTo>
                  <a:lnTo>
                    <a:pt x="7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p:cNvSpPr/>
            <p:nvPr/>
          </p:nvSpPr>
          <p:spPr>
            <a:xfrm>
              <a:off x="2982075" y="3745025"/>
              <a:ext cx="39550" cy="22050"/>
            </a:xfrm>
            <a:custGeom>
              <a:avLst/>
              <a:gdLst/>
              <a:ahLst/>
              <a:cxnLst/>
              <a:rect l="l" t="t" r="r" b="b"/>
              <a:pathLst>
                <a:path w="1582" h="882" extrusionOk="0">
                  <a:moveTo>
                    <a:pt x="1" y="1"/>
                  </a:moveTo>
                  <a:lnTo>
                    <a:pt x="1" y="882"/>
                  </a:lnTo>
                  <a:lnTo>
                    <a:pt x="1581" y="852"/>
                  </a:lnTo>
                  <a:lnTo>
                    <a:pt x="15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p:cNvSpPr/>
            <p:nvPr/>
          </p:nvSpPr>
          <p:spPr>
            <a:xfrm>
              <a:off x="2982075" y="3767075"/>
              <a:ext cx="39550" cy="16725"/>
            </a:xfrm>
            <a:custGeom>
              <a:avLst/>
              <a:gdLst/>
              <a:ahLst/>
              <a:cxnLst/>
              <a:rect l="l" t="t" r="r" b="b"/>
              <a:pathLst>
                <a:path w="1582" h="669" extrusionOk="0">
                  <a:moveTo>
                    <a:pt x="1" y="0"/>
                  </a:moveTo>
                  <a:lnTo>
                    <a:pt x="1" y="578"/>
                  </a:lnTo>
                  <a:cubicBezTo>
                    <a:pt x="1" y="638"/>
                    <a:pt x="31" y="669"/>
                    <a:pt x="92" y="669"/>
                  </a:cubicBezTo>
                  <a:lnTo>
                    <a:pt x="1490" y="669"/>
                  </a:lnTo>
                  <a:cubicBezTo>
                    <a:pt x="1521" y="669"/>
                    <a:pt x="1581" y="638"/>
                    <a:pt x="1581"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a:off x="2994250" y="3425125"/>
              <a:ext cx="12925" cy="14450"/>
            </a:xfrm>
            <a:custGeom>
              <a:avLst/>
              <a:gdLst/>
              <a:ahLst/>
              <a:cxnLst/>
              <a:rect l="l" t="t" r="r" b="b"/>
              <a:pathLst>
                <a:path w="517" h="578" extrusionOk="0">
                  <a:moveTo>
                    <a:pt x="243" y="0"/>
                  </a:moveTo>
                  <a:lnTo>
                    <a:pt x="0" y="578"/>
                  </a:lnTo>
                  <a:lnTo>
                    <a:pt x="517" y="578"/>
                  </a:lnTo>
                  <a:lnTo>
                    <a:pt x="2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5"/>
            <p:cNvSpPr/>
            <p:nvPr/>
          </p:nvSpPr>
          <p:spPr>
            <a:xfrm>
              <a:off x="2982075" y="3729075"/>
              <a:ext cx="39550" cy="15975"/>
            </a:xfrm>
            <a:custGeom>
              <a:avLst/>
              <a:gdLst/>
              <a:ahLst/>
              <a:cxnLst/>
              <a:rect l="l" t="t" r="r" b="b"/>
              <a:pathLst>
                <a:path w="1582" h="639" extrusionOk="0">
                  <a:moveTo>
                    <a:pt x="1" y="0"/>
                  </a:moveTo>
                  <a:lnTo>
                    <a:pt x="1" y="639"/>
                  </a:lnTo>
                  <a:lnTo>
                    <a:pt x="1581" y="639"/>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5"/>
            <p:cNvSpPr/>
            <p:nvPr/>
          </p:nvSpPr>
          <p:spPr>
            <a:xfrm>
              <a:off x="3007925" y="3466150"/>
              <a:ext cx="81325" cy="301700"/>
            </a:xfrm>
            <a:custGeom>
              <a:avLst/>
              <a:gdLst/>
              <a:ahLst/>
              <a:cxnLst/>
              <a:rect l="l" t="t" r="r" b="b"/>
              <a:pathLst>
                <a:path w="3253" h="12068" extrusionOk="0">
                  <a:moveTo>
                    <a:pt x="1672" y="0"/>
                  </a:moveTo>
                  <a:lnTo>
                    <a:pt x="0" y="11855"/>
                  </a:lnTo>
                  <a:lnTo>
                    <a:pt x="1581" y="12067"/>
                  </a:lnTo>
                  <a:lnTo>
                    <a:pt x="3253" y="244"/>
                  </a:lnTo>
                  <a:lnTo>
                    <a:pt x="167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5"/>
            <p:cNvSpPr/>
            <p:nvPr/>
          </p:nvSpPr>
          <p:spPr>
            <a:xfrm>
              <a:off x="3049725" y="3426625"/>
              <a:ext cx="39525" cy="45625"/>
            </a:xfrm>
            <a:custGeom>
              <a:avLst/>
              <a:gdLst/>
              <a:ahLst/>
              <a:cxnLst/>
              <a:rect l="l" t="t" r="r" b="b"/>
              <a:pathLst>
                <a:path w="1581" h="1825" extrusionOk="0">
                  <a:moveTo>
                    <a:pt x="1034" y="1"/>
                  </a:moveTo>
                  <a:lnTo>
                    <a:pt x="669" y="548"/>
                  </a:lnTo>
                  <a:lnTo>
                    <a:pt x="0" y="1581"/>
                  </a:lnTo>
                  <a:lnTo>
                    <a:pt x="1581" y="1825"/>
                  </a:lnTo>
                  <a:lnTo>
                    <a:pt x="1216" y="609"/>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5"/>
            <p:cNvSpPr/>
            <p:nvPr/>
          </p:nvSpPr>
          <p:spPr>
            <a:xfrm>
              <a:off x="3007925" y="3741225"/>
              <a:ext cx="41825" cy="26625"/>
            </a:xfrm>
            <a:custGeom>
              <a:avLst/>
              <a:gdLst/>
              <a:ahLst/>
              <a:cxnLst/>
              <a:rect l="l" t="t" r="r" b="b"/>
              <a:pathLst>
                <a:path w="1673" h="1065" extrusionOk="0">
                  <a:moveTo>
                    <a:pt x="122" y="1"/>
                  </a:moveTo>
                  <a:lnTo>
                    <a:pt x="0" y="852"/>
                  </a:lnTo>
                  <a:lnTo>
                    <a:pt x="1551" y="1064"/>
                  </a:lnTo>
                  <a:lnTo>
                    <a:pt x="1672" y="213"/>
                  </a:lnTo>
                  <a:lnTo>
                    <a:pt x="12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5"/>
            <p:cNvSpPr/>
            <p:nvPr/>
          </p:nvSpPr>
          <p:spPr>
            <a:xfrm>
              <a:off x="3005650" y="3762500"/>
              <a:ext cx="41050" cy="22075"/>
            </a:xfrm>
            <a:custGeom>
              <a:avLst/>
              <a:gdLst/>
              <a:ahLst/>
              <a:cxnLst/>
              <a:rect l="l" t="t" r="r" b="b"/>
              <a:pathLst>
                <a:path w="1642" h="883" extrusionOk="0">
                  <a:moveTo>
                    <a:pt x="91" y="1"/>
                  </a:moveTo>
                  <a:lnTo>
                    <a:pt x="0" y="578"/>
                  </a:lnTo>
                  <a:cubicBezTo>
                    <a:pt x="0" y="639"/>
                    <a:pt x="31" y="700"/>
                    <a:pt x="91" y="700"/>
                  </a:cubicBezTo>
                  <a:lnTo>
                    <a:pt x="1459" y="882"/>
                  </a:lnTo>
                  <a:cubicBezTo>
                    <a:pt x="1520" y="882"/>
                    <a:pt x="1550" y="852"/>
                    <a:pt x="1581" y="791"/>
                  </a:cubicBezTo>
                  <a:lnTo>
                    <a:pt x="1642" y="213"/>
                  </a:lnTo>
                  <a:lnTo>
                    <a:pt x="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5"/>
            <p:cNvSpPr/>
            <p:nvPr/>
          </p:nvSpPr>
          <p:spPr>
            <a:xfrm>
              <a:off x="3066425" y="3426625"/>
              <a:ext cx="13700" cy="15225"/>
            </a:xfrm>
            <a:custGeom>
              <a:avLst/>
              <a:gdLst/>
              <a:ahLst/>
              <a:cxnLst/>
              <a:rect l="l" t="t" r="r" b="b"/>
              <a:pathLst>
                <a:path w="548" h="609" extrusionOk="0">
                  <a:moveTo>
                    <a:pt x="366" y="1"/>
                  </a:moveTo>
                  <a:lnTo>
                    <a:pt x="1" y="548"/>
                  </a:lnTo>
                  <a:lnTo>
                    <a:pt x="548" y="609"/>
                  </a:lnTo>
                  <a:lnTo>
                    <a:pt x="3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5"/>
            <p:cNvSpPr/>
            <p:nvPr/>
          </p:nvSpPr>
          <p:spPr>
            <a:xfrm>
              <a:off x="3010950" y="3725275"/>
              <a:ext cx="41075" cy="21300"/>
            </a:xfrm>
            <a:custGeom>
              <a:avLst/>
              <a:gdLst/>
              <a:ahLst/>
              <a:cxnLst/>
              <a:rect l="l" t="t" r="r" b="b"/>
              <a:pathLst>
                <a:path w="1643" h="852" extrusionOk="0">
                  <a:moveTo>
                    <a:pt x="92" y="0"/>
                  </a:moveTo>
                  <a:lnTo>
                    <a:pt x="1" y="608"/>
                  </a:lnTo>
                  <a:lnTo>
                    <a:pt x="1551" y="851"/>
                  </a:lnTo>
                  <a:lnTo>
                    <a:pt x="1642" y="213"/>
                  </a:lnTo>
                  <a:lnTo>
                    <a:pt x="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5"/>
            <p:cNvSpPr/>
            <p:nvPr/>
          </p:nvSpPr>
          <p:spPr>
            <a:xfrm>
              <a:off x="2893925" y="3618125"/>
              <a:ext cx="211275" cy="31175"/>
            </a:xfrm>
            <a:custGeom>
              <a:avLst/>
              <a:gdLst/>
              <a:ahLst/>
              <a:cxnLst/>
              <a:rect l="l" t="t" r="r" b="b"/>
              <a:pathLst>
                <a:path w="8451" h="1247" extrusionOk="0">
                  <a:moveTo>
                    <a:pt x="1" y="0"/>
                  </a:moveTo>
                  <a:lnTo>
                    <a:pt x="153" y="1247"/>
                  </a:lnTo>
                  <a:lnTo>
                    <a:pt x="8390" y="456"/>
                  </a:lnTo>
                  <a:lnTo>
                    <a:pt x="84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5"/>
            <p:cNvSpPr/>
            <p:nvPr/>
          </p:nvSpPr>
          <p:spPr>
            <a:xfrm>
              <a:off x="2890900" y="3589250"/>
              <a:ext cx="217350" cy="219625"/>
            </a:xfrm>
            <a:custGeom>
              <a:avLst/>
              <a:gdLst/>
              <a:ahLst/>
              <a:cxnLst/>
              <a:rect l="l" t="t" r="r" b="b"/>
              <a:pathLst>
                <a:path w="8694" h="8785" extrusionOk="0">
                  <a:moveTo>
                    <a:pt x="0" y="0"/>
                  </a:moveTo>
                  <a:lnTo>
                    <a:pt x="122" y="1155"/>
                  </a:lnTo>
                  <a:lnTo>
                    <a:pt x="274" y="2402"/>
                  </a:lnTo>
                  <a:lnTo>
                    <a:pt x="973" y="8785"/>
                  </a:lnTo>
                  <a:lnTo>
                    <a:pt x="7721" y="8785"/>
                  </a:lnTo>
                  <a:lnTo>
                    <a:pt x="8511" y="1611"/>
                  </a:lnTo>
                  <a:lnTo>
                    <a:pt x="8572" y="1155"/>
                  </a:lnTo>
                  <a:lnTo>
                    <a:pt x="86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766;p51">
            <a:extLst>
              <a:ext uri="{FF2B5EF4-FFF2-40B4-BE49-F238E27FC236}">
                <a16:creationId xmlns:a16="http://schemas.microsoft.com/office/drawing/2014/main" id="{7614E411-C349-4F53-B15E-4467890D29BA}"/>
              </a:ext>
            </a:extLst>
          </p:cNvPr>
          <p:cNvSpPr txBox="1">
            <a:spLocks/>
          </p:cNvSpPr>
          <p:nvPr/>
        </p:nvSpPr>
        <p:spPr>
          <a:xfrm flipH="1">
            <a:off x="397119" y="1397973"/>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Legado rechazado:</a:t>
            </a:r>
            <a:endParaRPr lang="es-ES"/>
          </a:p>
        </p:txBody>
      </p:sp>
      <p:sp>
        <p:nvSpPr>
          <p:cNvPr id="15" name="Google Shape;724;p50">
            <a:extLst>
              <a:ext uri="{FF2B5EF4-FFF2-40B4-BE49-F238E27FC236}">
                <a16:creationId xmlns:a16="http://schemas.microsoft.com/office/drawing/2014/main" id="{BFAAF1C2-478B-4F71-812E-1021597FD637}"/>
              </a:ext>
            </a:extLst>
          </p:cNvPr>
          <p:cNvSpPr txBox="1">
            <a:spLocks/>
          </p:cNvSpPr>
          <p:nvPr/>
        </p:nvSpPr>
        <p:spPr>
          <a:xfrm>
            <a:off x="750823" y="1331085"/>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Cuando una subclase extiende (hereda) de otra clase, y utiliza pocas características de la superclase, puede que haya un error en la jerarquía de clases.</a:t>
            </a:r>
          </a:p>
        </p:txBody>
      </p:sp>
    </p:spTree>
    <p:extLst>
      <p:ext uri="{BB962C8B-B14F-4D97-AF65-F5344CB8AC3E}">
        <p14:creationId xmlns:p14="http://schemas.microsoft.com/office/powerpoint/2010/main" val="92999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txBox="1">
            <a:spLocks noGrp="1"/>
          </p:cNvSpPr>
          <p:nvPr>
            <p:ph type="title"/>
          </p:nvPr>
        </p:nvSpPr>
        <p:spPr>
          <a:xfrm>
            <a:off x="766350" y="2545637"/>
            <a:ext cx="4018500" cy="841800"/>
          </a:xfrm>
          <a:prstGeom prst="rect">
            <a:avLst/>
          </a:prstGeom>
        </p:spPr>
        <p:txBody>
          <a:bodyPr spcFirstLastPara="1" wrap="square" lIns="0" tIns="91425" rIns="91425" bIns="91425" anchor="ctr" anchorCtr="0">
            <a:noAutofit/>
          </a:bodyPr>
          <a:lstStyle/>
          <a:p>
            <a:r>
              <a:rPr lang="en" err="1"/>
              <a:t>Buenas</a:t>
            </a:r>
            <a:r>
              <a:rPr lang="en"/>
              <a:t> </a:t>
            </a:r>
            <a:r>
              <a:rPr lang="en" err="1"/>
              <a:t>prácticas</a:t>
            </a:r>
          </a:p>
        </p:txBody>
      </p:sp>
      <p:sp>
        <p:nvSpPr>
          <p:cNvPr id="836" name="Google Shape;836;p53"/>
          <p:cNvSpPr txBox="1">
            <a:spLocks noGrp="1"/>
          </p:cNvSpPr>
          <p:nvPr>
            <p:ph type="title" idx="2"/>
          </p:nvPr>
        </p:nvSpPr>
        <p:spPr>
          <a:xfrm>
            <a:off x="766350" y="1035674"/>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04</a:t>
            </a:r>
            <a:endParaRPr/>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316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56"/>
          <p:cNvSpPr/>
          <p:nvPr/>
        </p:nvSpPr>
        <p:spPr>
          <a:xfrm>
            <a:off x="7457600" y="22067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 err="1"/>
              <a:t>Algunas</a:t>
            </a:r>
            <a:r>
              <a:rPr lang="en"/>
              <a:t> </a:t>
            </a:r>
            <a:r>
              <a:rPr lang="en" err="1"/>
              <a:t>buenas</a:t>
            </a:r>
            <a:r>
              <a:rPr lang="en"/>
              <a:t> </a:t>
            </a:r>
            <a:r>
              <a:rPr lang="en" err="1"/>
              <a:t>prácticas</a:t>
            </a:r>
            <a:r>
              <a:rPr lang="en"/>
              <a:t> son</a:t>
            </a:r>
          </a:p>
        </p:txBody>
      </p:sp>
      <p:sp>
        <p:nvSpPr>
          <p:cNvPr id="918" name="Google Shape;918;p56"/>
          <p:cNvSpPr txBox="1">
            <a:spLocks noGrp="1"/>
          </p:cNvSpPr>
          <p:nvPr>
            <p:ph type="subTitle" idx="1"/>
          </p:nvPr>
        </p:nvSpPr>
        <p:spPr>
          <a:xfrm>
            <a:off x="713225" y="2146244"/>
            <a:ext cx="2085900" cy="383400"/>
          </a:xfrm>
          <a:prstGeom prst="rect">
            <a:avLst/>
          </a:prstGeom>
        </p:spPr>
        <p:txBody>
          <a:bodyPr spcFirstLastPara="1" wrap="square" lIns="91425" tIns="91425" rIns="91425" bIns="91425" anchor="ctr" anchorCtr="0">
            <a:noAutofit/>
          </a:bodyPr>
          <a:lstStyle/>
          <a:p>
            <a:pPr marL="0" indent="0"/>
            <a:r>
              <a:rPr lang="en" err="1"/>
              <a:t>Manejo</a:t>
            </a:r>
            <a:r>
              <a:rPr lang="en"/>
              <a:t> de Strings  y </a:t>
            </a:r>
            <a:r>
              <a:rPr lang="en" err="1"/>
              <a:t>bucle</a:t>
            </a:r>
            <a:r>
              <a:rPr lang="en"/>
              <a:t> for</a:t>
            </a:r>
            <a:endParaRPr/>
          </a:p>
        </p:txBody>
      </p:sp>
      <p:sp>
        <p:nvSpPr>
          <p:cNvPr id="919" name="Google Shape;919;p56"/>
          <p:cNvSpPr txBox="1">
            <a:spLocks noGrp="1"/>
          </p:cNvSpPr>
          <p:nvPr>
            <p:ph type="subTitle" idx="2"/>
          </p:nvPr>
        </p:nvSpPr>
        <p:spPr>
          <a:xfrm>
            <a:off x="3069710" y="2192334"/>
            <a:ext cx="2085900" cy="383400"/>
          </a:xfrm>
          <a:prstGeom prst="rect">
            <a:avLst/>
          </a:prstGeom>
        </p:spPr>
        <p:txBody>
          <a:bodyPr spcFirstLastPara="1" wrap="square" lIns="91425" tIns="91425" rIns="91425" bIns="91425" anchor="ctr" anchorCtr="0">
            <a:noAutofit/>
          </a:bodyPr>
          <a:lstStyle/>
          <a:p>
            <a:pPr marL="0" indent="0"/>
            <a:r>
              <a:rPr lang="en" sz="1600" err="1"/>
              <a:t>Tipos</a:t>
            </a:r>
            <a:r>
              <a:rPr lang="en" sz="1600"/>
              <a:t> </a:t>
            </a:r>
            <a:r>
              <a:rPr lang="en" sz="1600" err="1"/>
              <a:t>primitivos</a:t>
            </a:r>
            <a:r>
              <a:rPr lang="en" sz="1600"/>
              <a:t> </a:t>
            </a:r>
            <a:r>
              <a:rPr lang="en" sz="1600" err="1"/>
              <a:t>mejor</a:t>
            </a:r>
            <a:r>
              <a:rPr lang="en" sz="1600"/>
              <a:t> que </a:t>
            </a:r>
            <a:r>
              <a:rPr lang="en" sz="1600" err="1"/>
              <a:t>clases</a:t>
            </a:r>
            <a:r>
              <a:rPr lang="en" sz="1600"/>
              <a:t> </a:t>
            </a:r>
            <a:r>
              <a:rPr lang="en" sz="1600" i="1"/>
              <a:t>wrapper</a:t>
            </a:r>
            <a:r>
              <a:rPr lang="en" sz="1600"/>
              <a:t> </a:t>
            </a:r>
            <a:endParaRPr lang="es-ES" sz="1400"/>
          </a:p>
          <a:p>
            <a:pPr marL="0" indent="0"/>
            <a:r>
              <a:rPr lang="en" sz="1600"/>
              <a:t>(</a:t>
            </a:r>
            <a:r>
              <a:rPr lang="en" sz="1600" err="1"/>
              <a:t>envoltorio</a:t>
            </a:r>
            <a:r>
              <a:rPr lang="en" sz="1600"/>
              <a:t>) </a:t>
            </a:r>
            <a:endParaRPr lang="es-ES" sz="1400"/>
          </a:p>
        </p:txBody>
      </p:sp>
      <p:sp>
        <p:nvSpPr>
          <p:cNvPr id="922" name="Google Shape;922;p56"/>
          <p:cNvSpPr txBox="1">
            <a:spLocks noGrp="1"/>
          </p:cNvSpPr>
          <p:nvPr>
            <p:ph type="subTitle" idx="5"/>
          </p:nvPr>
        </p:nvSpPr>
        <p:spPr>
          <a:xfrm>
            <a:off x="5264884" y="2146245"/>
            <a:ext cx="2085900" cy="383400"/>
          </a:xfrm>
          <a:prstGeom prst="rect">
            <a:avLst/>
          </a:prstGeom>
        </p:spPr>
        <p:txBody>
          <a:bodyPr spcFirstLastPara="1" wrap="square" lIns="91425" tIns="91425" rIns="91425" bIns="91425" anchor="ctr" anchorCtr="0">
            <a:noAutofit/>
          </a:bodyPr>
          <a:lstStyle/>
          <a:p>
            <a:pPr marL="0" indent="0"/>
            <a:r>
              <a:rPr lang="en" err="1"/>
              <a:t>Comparación</a:t>
            </a:r>
            <a:r>
              <a:rPr lang="en"/>
              <a:t> de </a:t>
            </a:r>
            <a:r>
              <a:rPr lang="en" err="1"/>
              <a:t>objetos</a:t>
            </a:r>
            <a:r>
              <a:rPr lang="en"/>
              <a:t> y switch</a:t>
            </a:r>
          </a:p>
        </p:txBody>
      </p:sp>
      <p:sp>
        <p:nvSpPr>
          <p:cNvPr id="924" name="Google Shape;924;p56"/>
          <p:cNvSpPr txBox="1">
            <a:spLocks noGrp="1"/>
          </p:cNvSpPr>
          <p:nvPr>
            <p:ph type="subTitle" idx="7"/>
          </p:nvPr>
        </p:nvSpPr>
        <p:spPr>
          <a:xfrm>
            <a:off x="690181" y="3738021"/>
            <a:ext cx="2085900" cy="383400"/>
          </a:xfrm>
          <a:prstGeom prst="rect">
            <a:avLst/>
          </a:prstGeom>
        </p:spPr>
        <p:txBody>
          <a:bodyPr spcFirstLastPara="1" wrap="square" lIns="91425" tIns="91425" rIns="91425" bIns="91425" anchor="ctr" anchorCtr="0">
            <a:noAutofit/>
          </a:bodyPr>
          <a:lstStyle/>
          <a:p>
            <a:pPr marL="0" indent="0"/>
            <a:r>
              <a:rPr lang="en" err="1"/>
              <a:t>Visibilidad</a:t>
            </a:r>
            <a:r>
              <a:rPr lang="en"/>
              <a:t> de </a:t>
            </a:r>
            <a:r>
              <a:rPr lang="en" err="1"/>
              <a:t>atributos</a:t>
            </a:r>
            <a:r>
              <a:rPr lang="en"/>
              <a:t> y constantes</a:t>
            </a:r>
          </a:p>
        </p:txBody>
      </p:sp>
      <p:sp>
        <p:nvSpPr>
          <p:cNvPr id="925" name="Google Shape;925;p56"/>
          <p:cNvSpPr txBox="1">
            <a:spLocks noGrp="1"/>
          </p:cNvSpPr>
          <p:nvPr>
            <p:ph type="subTitle" idx="8"/>
          </p:nvPr>
        </p:nvSpPr>
        <p:spPr>
          <a:xfrm>
            <a:off x="2982141" y="3668889"/>
            <a:ext cx="2085900" cy="383400"/>
          </a:xfrm>
          <a:prstGeom prst="rect">
            <a:avLst/>
          </a:prstGeom>
        </p:spPr>
        <p:txBody>
          <a:bodyPr spcFirstLastPara="1" wrap="square" lIns="91425" tIns="91425" rIns="91425" bIns="91425" anchor="ctr" anchorCtr="0">
            <a:noAutofit/>
          </a:bodyPr>
          <a:lstStyle/>
          <a:p>
            <a:pPr marL="0" indent="0"/>
            <a:r>
              <a:rPr lang="es-ES" err="1"/>
              <a:t>Limitar</a:t>
            </a:r>
            <a:r>
              <a:rPr lang="es-ES"/>
              <a:t> </a:t>
            </a:r>
            <a:r>
              <a:rPr lang="es-ES" err="1"/>
              <a:t>el</a:t>
            </a:r>
            <a:r>
              <a:rPr lang="es-ES"/>
              <a:t> </a:t>
            </a:r>
            <a:r>
              <a:rPr lang="es-ES" err="1"/>
              <a:t>alcance</a:t>
            </a:r>
            <a:r>
              <a:rPr lang="es-ES"/>
              <a:t> de </a:t>
            </a:r>
            <a:r>
              <a:rPr lang="es-ES" err="1"/>
              <a:t>una</a:t>
            </a:r>
            <a:r>
              <a:rPr lang="es-ES"/>
              <a:t> variable local</a:t>
            </a:r>
            <a:endParaRPr/>
          </a:p>
        </p:txBody>
      </p:sp>
      <p:grpSp>
        <p:nvGrpSpPr>
          <p:cNvPr id="930" name="Google Shape;930;p56"/>
          <p:cNvGrpSpPr/>
          <p:nvPr/>
        </p:nvGrpSpPr>
        <p:grpSpPr>
          <a:xfrm>
            <a:off x="7673406" y="2336922"/>
            <a:ext cx="1388738" cy="2806645"/>
            <a:chOff x="6795049" y="1179275"/>
            <a:chExt cx="916719" cy="1852694"/>
          </a:xfrm>
        </p:grpSpPr>
        <p:sp>
          <p:nvSpPr>
            <p:cNvPr id="931" name="Google Shape;931;p56"/>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6"/>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6"/>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6"/>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6"/>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56"/>
          <p:cNvGrpSpPr/>
          <p:nvPr/>
        </p:nvGrpSpPr>
        <p:grpSpPr>
          <a:xfrm>
            <a:off x="3069357" y="2982144"/>
            <a:ext cx="365762" cy="365762"/>
            <a:chOff x="-44924250" y="3206000"/>
            <a:chExt cx="300100" cy="300125"/>
          </a:xfrm>
        </p:grpSpPr>
        <p:sp>
          <p:nvSpPr>
            <p:cNvPr id="937" name="Google Shape;937;p56"/>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6"/>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6"/>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6"/>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6"/>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56"/>
          <p:cNvGrpSpPr/>
          <p:nvPr/>
        </p:nvGrpSpPr>
        <p:grpSpPr>
          <a:xfrm>
            <a:off x="3069373" y="1407248"/>
            <a:ext cx="365751" cy="365745"/>
            <a:chOff x="-47892800" y="3200500"/>
            <a:chExt cx="301675" cy="299325"/>
          </a:xfrm>
        </p:grpSpPr>
        <p:sp>
          <p:nvSpPr>
            <p:cNvPr id="943" name="Google Shape;943;p56"/>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6"/>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6"/>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6"/>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6"/>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6"/>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56"/>
          <p:cNvGrpSpPr/>
          <p:nvPr/>
        </p:nvGrpSpPr>
        <p:grpSpPr>
          <a:xfrm>
            <a:off x="800101" y="1407252"/>
            <a:ext cx="475478" cy="365754"/>
            <a:chOff x="-47523400" y="3973950"/>
            <a:chExt cx="300100" cy="228425"/>
          </a:xfrm>
        </p:grpSpPr>
        <p:sp>
          <p:nvSpPr>
            <p:cNvPr id="950" name="Google Shape;950;p56"/>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6"/>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6"/>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6"/>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6"/>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56"/>
          <p:cNvGrpSpPr/>
          <p:nvPr/>
        </p:nvGrpSpPr>
        <p:grpSpPr>
          <a:xfrm>
            <a:off x="800102" y="2982147"/>
            <a:ext cx="414520" cy="365764"/>
            <a:chOff x="-45674075" y="3586425"/>
            <a:chExt cx="300900" cy="265450"/>
          </a:xfrm>
        </p:grpSpPr>
        <p:sp>
          <p:nvSpPr>
            <p:cNvPr id="956" name="Google Shape;956;p56"/>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6"/>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56"/>
          <p:cNvGrpSpPr/>
          <p:nvPr/>
        </p:nvGrpSpPr>
        <p:grpSpPr>
          <a:xfrm>
            <a:off x="5340505" y="1407258"/>
            <a:ext cx="365774" cy="365745"/>
            <a:chOff x="-47155575" y="3200500"/>
            <a:chExt cx="300875" cy="299325"/>
          </a:xfrm>
        </p:grpSpPr>
        <p:sp>
          <p:nvSpPr>
            <p:cNvPr id="959" name="Google Shape;959;p56"/>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6"/>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6"/>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6"/>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6"/>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6"/>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56"/>
          <p:cNvGrpSpPr/>
          <p:nvPr/>
        </p:nvGrpSpPr>
        <p:grpSpPr>
          <a:xfrm>
            <a:off x="5364889" y="2981783"/>
            <a:ext cx="316993" cy="365745"/>
            <a:chOff x="-45286550" y="3200500"/>
            <a:chExt cx="263875" cy="299325"/>
          </a:xfrm>
        </p:grpSpPr>
        <p:sp>
          <p:nvSpPr>
            <p:cNvPr id="966" name="Google Shape;966;p56"/>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6"/>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Subtítulo 14">
            <a:extLst>
              <a:ext uri="{FF2B5EF4-FFF2-40B4-BE49-F238E27FC236}">
                <a16:creationId xmlns:a16="http://schemas.microsoft.com/office/drawing/2014/main" id="{3ABC0F81-4661-45CA-A253-2928C2CF281A}"/>
              </a:ext>
            </a:extLst>
          </p:cNvPr>
          <p:cNvSpPr>
            <a:spLocks noGrp="1"/>
          </p:cNvSpPr>
          <p:nvPr>
            <p:ph type="subTitle" idx="14"/>
          </p:nvPr>
        </p:nvSpPr>
        <p:spPr>
          <a:xfrm>
            <a:off x="5135836" y="3738021"/>
            <a:ext cx="2085900" cy="383400"/>
          </a:xfrm>
        </p:spPr>
        <p:txBody>
          <a:bodyPr/>
          <a:lstStyle/>
          <a:p>
            <a:r>
              <a:rPr lang="es-ES" sz="1800"/>
              <a:t>Usar siempre una variable para un único </a:t>
            </a:r>
            <a:r>
              <a:rPr lang="es-ES" sz="1800" err="1"/>
              <a:t>proposito</a:t>
            </a:r>
            <a:endParaRPr lang="es-ES" sz="1800"/>
          </a:p>
        </p:txBody>
      </p:sp>
    </p:spTree>
    <p:extLst>
      <p:ext uri="{BB962C8B-B14F-4D97-AF65-F5344CB8AC3E}">
        <p14:creationId xmlns:p14="http://schemas.microsoft.com/office/powerpoint/2010/main" val="1097873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7"/>
          <p:cNvSpPr txBox="1">
            <a:spLocks noGrp="1"/>
          </p:cNvSpPr>
          <p:nvPr>
            <p:ph type="title"/>
          </p:nvPr>
        </p:nvSpPr>
        <p:spPr>
          <a:xfrm>
            <a:off x="4477289" y="1215003"/>
            <a:ext cx="3999900" cy="829500"/>
          </a:xfrm>
          <a:prstGeom prst="rect">
            <a:avLst/>
          </a:prstGeom>
        </p:spPr>
        <p:txBody>
          <a:bodyPr spcFirstLastPara="1" wrap="square" lIns="91425" tIns="91425" rIns="91425" bIns="91425" anchor="ctr" anchorCtr="0">
            <a:noAutofit/>
          </a:bodyPr>
          <a:lstStyle/>
          <a:p>
            <a:r>
              <a:rPr lang="en" sz="2800" err="1"/>
              <a:t>Manejo</a:t>
            </a:r>
            <a:r>
              <a:rPr lang="en" sz="2800"/>
              <a:t> de Strings</a:t>
            </a:r>
          </a:p>
        </p:txBody>
      </p:sp>
      <p:grpSp>
        <p:nvGrpSpPr>
          <p:cNvPr id="547" name="Google Shape;547;p47"/>
          <p:cNvGrpSpPr/>
          <p:nvPr/>
        </p:nvGrpSpPr>
        <p:grpSpPr>
          <a:xfrm>
            <a:off x="297275" y="2729943"/>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47"/>
          <p:cNvSpPr txBox="1">
            <a:spLocks noGrp="1"/>
          </p:cNvSpPr>
          <p:nvPr>
            <p:ph type="subTitle" idx="1"/>
          </p:nvPr>
        </p:nvSpPr>
        <p:spPr>
          <a:xfrm>
            <a:off x="4431200" y="2347125"/>
            <a:ext cx="3999900" cy="1323300"/>
          </a:xfrm>
          <a:prstGeom prst="rect">
            <a:avLst/>
          </a:prstGeom>
        </p:spPr>
        <p:txBody>
          <a:bodyPr spcFirstLastPara="1" wrap="square" lIns="91425" tIns="91425" rIns="91425" bIns="91425" anchor="t" anchorCtr="0">
            <a:noAutofit/>
          </a:bodyPr>
          <a:lstStyle/>
          <a:p>
            <a:pPr marL="0" indent="0"/>
            <a:r>
              <a:rPr lang="en"/>
              <a:t>Los Strings son </a:t>
            </a:r>
            <a:r>
              <a:rPr lang="en" err="1"/>
              <a:t>objetos</a:t>
            </a:r>
            <a:r>
              <a:rPr lang="en"/>
              <a:t>, </a:t>
            </a:r>
            <a:r>
              <a:rPr lang="en" err="1"/>
              <a:t>por</a:t>
            </a:r>
            <a:r>
              <a:rPr lang="en"/>
              <a:t> lo que </a:t>
            </a:r>
            <a:r>
              <a:rPr lang="en" err="1"/>
              <a:t>crearlos</a:t>
            </a:r>
            <a:r>
              <a:rPr lang="en"/>
              <a:t> es </a:t>
            </a:r>
            <a:r>
              <a:rPr lang="en" err="1"/>
              <a:t>costoso</a:t>
            </a:r>
            <a:r>
              <a:rPr lang="en"/>
              <a:t>. Es </a:t>
            </a:r>
            <a:r>
              <a:rPr lang="en" err="1"/>
              <a:t>mucho</a:t>
            </a:r>
            <a:r>
              <a:rPr lang="en"/>
              <a:t> </a:t>
            </a:r>
            <a:r>
              <a:rPr lang="en" err="1"/>
              <a:t>más</a:t>
            </a:r>
            <a:r>
              <a:rPr lang="en"/>
              <a:t> </a:t>
            </a:r>
            <a:r>
              <a:rPr lang="en" err="1"/>
              <a:t>rápido</a:t>
            </a:r>
            <a:r>
              <a:rPr lang="en"/>
              <a:t> </a:t>
            </a:r>
            <a:r>
              <a:rPr lang="en" err="1"/>
              <a:t>instanciarlos</a:t>
            </a:r>
            <a:r>
              <a:rPr lang="en"/>
              <a:t> con </a:t>
            </a:r>
            <a:r>
              <a:rPr lang="en" err="1"/>
              <a:t>una</a:t>
            </a:r>
            <a:r>
              <a:rPr lang="en"/>
              <a:t> </a:t>
            </a:r>
            <a:r>
              <a:rPr lang="en" err="1"/>
              <a:t>asignación</a:t>
            </a:r>
            <a:r>
              <a:rPr lang="en"/>
              <a:t>, que con </a:t>
            </a:r>
            <a:r>
              <a:rPr lang="en" err="1"/>
              <a:t>el</a:t>
            </a:r>
            <a:r>
              <a:rPr lang="en"/>
              <a:t> </a:t>
            </a:r>
            <a:r>
              <a:rPr lang="en" err="1"/>
              <a:t>operador</a:t>
            </a:r>
            <a:r>
              <a:rPr lang="en"/>
              <a:t> </a:t>
            </a:r>
            <a:r>
              <a:rPr lang="en" i="1"/>
              <a:t>new</a:t>
            </a:r>
            <a:r>
              <a:rPr lang="en"/>
              <a:t>.</a:t>
            </a:r>
            <a:endParaRPr lang="es-ES"/>
          </a:p>
          <a:p>
            <a:pPr marL="0" lvl="0" indent="0" algn="r" rtl="0">
              <a:spcBef>
                <a:spcPts val="1200"/>
              </a:spcBef>
              <a:spcAft>
                <a:spcPts val="0"/>
              </a:spcAft>
              <a:buNone/>
            </a:pPr>
            <a:endParaRPr/>
          </a:p>
        </p:txBody>
      </p:sp>
    </p:spTree>
    <p:extLst>
      <p:ext uri="{BB962C8B-B14F-4D97-AF65-F5344CB8AC3E}">
        <p14:creationId xmlns:p14="http://schemas.microsoft.com/office/powerpoint/2010/main" val="573320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4"/>
          <p:cNvSpPr/>
          <p:nvPr/>
        </p:nvSpPr>
        <p:spPr>
          <a:xfrm>
            <a:off x="1605550" y="539503"/>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3" name="Google Shape;883;p54"/>
          <p:cNvPicPr preferRelativeResize="0"/>
          <p:nvPr/>
        </p:nvPicPr>
        <p:blipFill>
          <a:blip r:embed="rId3">
            <a:alphaModFix/>
          </a:blip>
          <a:stretch>
            <a:fillRect/>
          </a:stretch>
        </p:blipFill>
        <p:spPr>
          <a:xfrm>
            <a:off x="664200" y="724525"/>
            <a:ext cx="3530700" cy="3530700"/>
          </a:xfrm>
          <a:prstGeom prst="ellipse">
            <a:avLst/>
          </a:prstGeom>
          <a:noFill/>
          <a:ln>
            <a:noFill/>
          </a:ln>
        </p:spPr>
      </p:pic>
      <p:sp>
        <p:nvSpPr>
          <p:cNvPr id="884" name="Google Shape;884;p54"/>
          <p:cNvSpPr txBox="1">
            <a:spLocks noGrp="1"/>
          </p:cNvSpPr>
          <p:nvPr>
            <p:ph type="title"/>
          </p:nvPr>
        </p:nvSpPr>
        <p:spPr>
          <a:xfrm>
            <a:off x="4243333" y="907689"/>
            <a:ext cx="4865121" cy="1441200"/>
          </a:xfrm>
          <a:prstGeom prst="rect">
            <a:avLst/>
          </a:prstGeom>
        </p:spPr>
        <p:txBody>
          <a:bodyPr spcFirstLastPara="1" wrap="square" lIns="91425" tIns="91425" rIns="91425" bIns="91425" anchor="ctr" anchorCtr="0">
            <a:noAutofit/>
          </a:bodyPr>
          <a:lstStyle/>
          <a:p>
            <a:r>
              <a:rPr lang="en" sz="2800" err="1"/>
              <a:t>Tipos</a:t>
            </a:r>
            <a:r>
              <a:rPr lang="en" sz="2800"/>
              <a:t> </a:t>
            </a:r>
            <a:r>
              <a:rPr lang="en" sz="2800" err="1"/>
              <a:t>primitivos</a:t>
            </a:r>
            <a:r>
              <a:rPr lang="en" sz="2800"/>
              <a:t> </a:t>
            </a:r>
            <a:r>
              <a:rPr lang="en" sz="2800" err="1"/>
              <a:t>mejor</a:t>
            </a:r>
            <a:r>
              <a:rPr lang="en" sz="2800"/>
              <a:t> que </a:t>
            </a:r>
            <a:r>
              <a:rPr lang="en" sz="2800" err="1"/>
              <a:t>clases</a:t>
            </a:r>
            <a:r>
              <a:rPr lang="en" sz="2800"/>
              <a:t> </a:t>
            </a:r>
            <a:r>
              <a:rPr lang="en" sz="2800" i="1"/>
              <a:t>wrapper</a:t>
            </a:r>
            <a:r>
              <a:rPr lang="en" sz="2800"/>
              <a:t> (</a:t>
            </a:r>
            <a:r>
              <a:rPr lang="en" sz="2800" err="1"/>
              <a:t>envoltorio</a:t>
            </a:r>
            <a:r>
              <a:rPr lang="en" sz="2800"/>
              <a:t>)</a:t>
            </a:r>
            <a:endParaRPr lang="es-ES" sz="2800"/>
          </a:p>
        </p:txBody>
      </p:sp>
      <p:sp>
        <p:nvSpPr>
          <p:cNvPr id="885" name="Google Shape;885;p54"/>
          <p:cNvSpPr/>
          <p:nvPr/>
        </p:nvSpPr>
        <p:spPr>
          <a:xfrm>
            <a:off x="664200" y="769644"/>
            <a:ext cx="3530700" cy="3530700"/>
          </a:xfrm>
          <a:prstGeom prst="ellipse">
            <a:avLst/>
          </a:prstGeom>
          <a:solidFill>
            <a:srgbClr val="8E7CC3">
              <a:alpha val="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 name="Google Shape;886;p54"/>
          <p:cNvGrpSpPr/>
          <p:nvPr/>
        </p:nvGrpSpPr>
        <p:grpSpPr>
          <a:xfrm>
            <a:off x="3559618" y="2020245"/>
            <a:ext cx="1259755" cy="3123261"/>
            <a:chOff x="2330682" y="1468700"/>
            <a:chExt cx="824447" cy="2044019"/>
          </a:xfrm>
        </p:grpSpPr>
        <p:sp>
          <p:nvSpPr>
            <p:cNvPr id="887" name="Google Shape;887;p54"/>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4"/>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4"/>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4"/>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54"/>
          <p:cNvSpPr txBox="1">
            <a:spLocks noGrp="1"/>
          </p:cNvSpPr>
          <p:nvPr>
            <p:ph type="subTitle" idx="1"/>
          </p:nvPr>
        </p:nvSpPr>
        <p:spPr>
          <a:xfrm>
            <a:off x="5427662" y="2488211"/>
            <a:ext cx="3606900" cy="770100"/>
          </a:xfrm>
          <a:prstGeom prst="rect">
            <a:avLst/>
          </a:prstGeom>
        </p:spPr>
        <p:txBody>
          <a:bodyPr spcFirstLastPara="1" wrap="square" lIns="91425" tIns="91425" rIns="91425" bIns="91425" anchor="ctr" anchorCtr="0">
            <a:noAutofit/>
          </a:bodyPr>
          <a:lstStyle/>
          <a:p>
            <a:pPr marL="0" indent="0"/>
            <a:r>
              <a:rPr lang="en"/>
              <a:t>Las </a:t>
            </a:r>
            <a:r>
              <a:rPr lang="en" err="1"/>
              <a:t>clases</a:t>
            </a:r>
            <a:r>
              <a:rPr lang="en"/>
              <a:t> wrapper al ser </a:t>
            </a:r>
            <a:r>
              <a:rPr lang="en" err="1"/>
              <a:t>objetos</a:t>
            </a:r>
            <a:r>
              <a:rPr lang="en"/>
              <a:t>, </a:t>
            </a:r>
            <a:r>
              <a:rPr lang="en" err="1"/>
              <a:t>proveen</a:t>
            </a:r>
            <a:r>
              <a:rPr lang="en"/>
              <a:t> de </a:t>
            </a:r>
            <a:r>
              <a:rPr lang="en" err="1"/>
              <a:t>métodos</a:t>
            </a:r>
            <a:r>
              <a:rPr lang="en"/>
              <a:t> para </a:t>
            </a:r>
            <a:r>
              <a:rPr lang="en" err="1"/>
              <a:t>trabajar</a:t>
            </a:r>
            <a:r>
              <a:rPr lang="en"/>
              <a:t> </a:t>
            </a:r>
            <a:r>
              <a:rPr lang="en" err="1"/>
              <a:t>mejor</a:t>
            </a:r>
            <a:r>
              <a:rPr lang="en"/>
              <a:t> con </a:t>
            </a:r>
            <a:r>
              <a:rPr lang="en" err="1"/>
              <a:t>ellas</a:t>
            </a:r>
            <a:r>
              <a:rPr lang="en"/>
              <a:t>, </a:t>
            </a:r>
            <a:r>
              <a:rPr lang="en" err="1"/>
              <a:t>pero</a:t>
            </a:r>
            <a:r>
              <a:rPr lang="en"/>
              <a:t> al </a:t>
            </a:r>
            <a:r>
              <a:rPr lang="en" err="1"/>
              <a:t>igual</a:t>
            </a:r>
            <a:r>
              <a:rPr lang="en"/>
              <a:t> que </a:t>
            </a:r>
            <a:r>
              <a:rPr lang="en" err="1"/>
              <a:t>los</a:t>
            </a:r>
            <a:r>
              <a:rPr lang="en"/>
              <a:t> Strings, son </a:t>
            </a:r>
            <a:r>
              <a:rPr lang="en" err="1"/>
              <a:t>más</a:t>
            </a:r>
            <a:r>
              <a:rPr lang="en"/>
              <a:t> lentos que </a:t>
            </a:r>
            <a:r>
              <a:rPr lang="en" err="1"/>
              <a:t>los</a:t>
            </a:r>
            <a:r>
              <a:rPr lang="en"/>
              <a:t> </a:t>
            </a:r>
            <a:r>
              <a:rPr lang="en" err="1"/>
              <a:t>tipos</a:t>
            </a:r>
            <a:r>
              <a:rPr lang="en"/>
              <a:t> </a:t>
            </a:r>
            <a:r>
              <a:rPr lang="en" err="1"/>
              <a:t>primitivos</a:t>
            </a:r>
            <a:r>
              <a:rPr lang="en"/>
              <a:t>.</a:t>
            </a: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txBox="1">
            <a:spLocks noGrp="1"/>
          </p:cNvSpPr>
          <p:nvPr>
            <p:ph type="title"/>
          </p:nvPr>
        </p:nvSpPr>
        <p:spPr>
          <a:xfrm flipH="1">
            <a:off x="4417038" y="3300723"/>
            <a:ext cx="4647149" cy="841800"/>
          </a:xfrm>
          <a:prstGeom prst="rect">
            <a:avLst/>
          </a:prstGeom>
        </p:spPr>
        <p:txBody>
          <a:bodyPr spcFirstLastPara="1" wrap="square" lIns="91425" tIns="91425" rIns="0" bIns="91425" anchor="ctr" anchorCtr="0">
            <a:noAutofit/>
          </a:bodyPr>
          <a:lstStyle/>
          <a:p>
            <a:pPr marL="0" lvl="0" indent="0" algn="r">
              <a:spcBef>
                <a:spcPts val="0"/>
              </a:spcBef>
              <a:spcAft>
                <a:spcPts val="0"/>
              </a:spcAft>
              <a:buNone/>
            </a:pPr>
            <a:r>
              <a:rPr lang="en" dirty="0" err="1"/>
              <a:t>Refactorización</a:t>
            </a:r>
            <a:endParaRPr lang="es-ES" dirty="0" err="1"/>
          </a:p>
        </p:txBody>
      </p:sp>
      <p:sp>
        <p:nvSpPr>
          <p:cNvPr id="396" name="Google Shape;396;p45"/>
          <p:cNvSpPr txBox="1">
            <a:spLocks noGrp="1"/>
          </p:cNvSpPr>
          <p:nvPr>
            <p:ph type="title" idx="2"/>
          </p:nvPr>
        </p:nvSpPr>
        <p:spPr>
          <a:xfrm flipH="1">
            <a:off x="5696500" y="2021512"/>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a:t>01</a:t>
            </a:r>
            <a:endParaRPr/>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5"/>
          <p:cNvSpPr/>
          <p:nvPr/>
        </p:nvSpPr>
        <p:spPr>
          <a:xfrm>
            <a:off x="6093675" y="16055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65"/>
          <p:cNvGrpSpPr/>
          <p:nvPr/>
        </p:nvGrpSpPr>
        <p:grpSpPr>
          <a:xfrm>
            <a:off x="7787618" y="2021295"/>
            <a:ext cx="1259755" cy="3123261"/>
            <a:chOff x="2330682" y="1468700"/>
            <a:chExt cx="824447" cy="2044019"/>
          </a:xfrm>
        </p:grpSpPr>
        <p:sp>
          <p:nvSpPr>
            <p:cNvPr id="1326" name="Google Shape;1326;p65"/>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5"/>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5"/>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5"/>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5"/>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65"/>
          <p:cNvGrpSpPr/>
          <p:nvPr/>
        </p:nvGrpSpPr>
        <p:grpSpPr>
          <a:xfrm>
            <a:off x="4572008" y="1527019"/>
            <a:ext cx="3189624" cy="2744991"/>
            <a:chOff x="879450" y="2649025"/>
            <a:chExt cx="2604200" cy="2241175"/>
          </a:xfrm>
        </p:grpSpPr>
        <p:sp>
          <p:nvSpPr>
            <p:cNvPr id="1332" name="Google Shape;1332;p65"/>
            <p:cNvSpPr/>
            <p:nvPr/>
          </p:nvSpPr>
          <p:spPr>
            <a:xfrm>
              <a:off x="1776375" y="2649025"/>
              <a:ext cx="858075" cy="939800"/>
            </a:xfrm>
            <a:custGeom>
              <a:avLst/>
              <a:gdLst/>
              <a:ahLst/>
              <a:cxnLst/>
              <a:rect l="l" t="t" r="r" b="b"/>
              <a:pathLst>
                <a:path w="34323" h="37592" extrusionOk="0">
                  <a:moveTo>
                    <a:pt x="10952" y="1"/>
                  </a:moveTo>
                  <a:cubicBezTo>
                    <a:pt x="8926" y="1"/>
                    <a:pt x="6920" y="838"/>
                    <a:pt x="4945" y="2776"/>
                  </a:cubicBezTo>
                  <a:cubicBezTo>
                    <a:pt x="1875" y="5755"/>
                    <a:pt x="2635" y="9797"/>
                    <a:pt x="2909" y="10375"/>
                  </a:cubicBezTo>
                  <a:cubicBezTo>
                    <a:pt x="2878" y="14387"/>
                    <a:pt x="7681" y="19372"/>
                    <a:pt x="4429" y="21865"/>
                  </a:cubicBezTo>
                  <a:cubicBezTo>
                    <a:pt x="205" y="25091"/>
                    <a:pt x="0" y="35676"/>
                    <a:pt x="3897" y="35676"/>
                  </a:cubicBezTo>
                  <a:cubicBezTo>
                    <a:pt x="4038" y="35676"/>
                    <a:pt x="4185" y="35662"/>
                    <a:pt x="4337" y="35634"/>
                  </a:cubicBezTo>
                  <a:cubicBezTo>
                    <a:pt x="4969" y="35515"/>
                    <a:pt x="5650" y="35464"/>
                    <a:pt x="6375" y="35464"/>
                  </a:cubicBezTo>
                  <a:cubicBezTo>
                    <a:pt x="10671" y="35464"/>
                    <a:pt x="16520" y="37267"/>
                    <a:pt x="22970" y="37579"/>
                  </a:cubicBezTo>
                  <a:cubicBezTo>
                    <a:pt x="23140" y="37587"/>
                    <a:pt x="23307" y="37591"/>
                    <a:pt x="23473" y="37591"/>
                  </a:cubicBezTo>
                  <a:cubicBezTo>
                    <a:pt x="30651" y="37591"/>
                    <a:pt x="34323" y="29998"/>
                    <a:pt x="31025" y="25512"/>
                  </a:cubicBezTo>
                  <a:cubicBezTo>
                    <a:pt x="25219" y="17640"/>
                    <a:pt x="21359" y="19099"/>
                    <a:pt x="20204" y="9585"/>
                  </a:cubicBezTo>
                  <a:cubicBezTo>
                    <a:pt x="19535" y="4053"/>
                    <a:pt x="17347" y="1864"/>
                    <a:pt x="15098" y="1074"/>
                  </a:cubicBezTo>
                  <a:cubicBezTo>
                    <a:pt x="13709" y="386"/>
                    <a:pt x="12326" y="1"/>
                    <a:pt x="109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5"/>
            <p:cNvSpPr/>
            <p:nvPr/>
          </p:nvSpPr>
          <p:spPr>
            <a:xfrm>
              <a:off x="1531450" y="3231050"/>
              <a:ext cx="474950" cy="663700"/>
            </a:xfrm>
            <a:custGeom>
              <a:avLst/>
              <a:gdLst/>
              <a:ahLst/>
              <a:cxnLst/>
              <a:rect l="l" t="t" r="r" b="b"/>
              <a:pathLst>
                <a:path w="18998" h="26548" extrusionOk="0">
                  <a:moveTo>
                    <a:pt x="15208" y="1"/>
                  </a:moveTo>
                  <a:cubicBezTo>
                    <a:pt x="14164" y="1"/>
                    <a:pt x="13128" y="487"/>
                    <a:pt x="12463" y="1410"/>
                  </a:cubicBezTo>
                  <a:lnTo>
                    <a:pt x="11399" y="2900"/>
                  </a:lnTo>
                  <a:lnTo>
                    <a:pt x="10335" y="4419"/>
                  </a:lnTo>
                  <a:cubicBezTo>
                    <a:pt x="9636" y="5423"/>
                    <a:pt x="8937" y="6426"/>
                    <a:pt x="8268" y="7429"/>
                  </a:cubicBezTo>
                  <a:cubicBezTo>
                    <a:pt x="6870" y="9465"/>
                    <a:pt x="5502" y="11502"/>
                    <a:pt x="4195" y="13599"/>
                  </a:cubicBezTo>
                  <a:cubicBezTo>
                    <a:pt x="3526" y="14663"/>
                    <a:pt x="2858" y="15727"/>
                    <a:pt x="2219" y="16851"/>
                  </a:cubicBezTo>
                  <a:cubicBezTo>
                    <a:pt x="1915" y="17398"/>
                    <a:pt x="1611" y="17976"/>
                    <a:pt x="1277" y="18584"/>
                  </a:cubicBezTo>
                  <a:cubicBezTo>
                    <a:pt x="1125" y="18888"/>
                    <a:pt x="973" y="19222"/>
                    <a:pt x="821" y="19556"/>
                  </a:cubicBezTo>
                  <a:cubicBezTo>
                    <a:pt x="669" y="19891"/>
                    <a:pt x="517" y="20256"/>
                    <a:pt x="365" y="20712"/>
                  </a:cubicBezTo>
                  <a:lnTo>
                    <a:pt x="365" y="20742"/>
                  </a:lnTo>
                  <a:lnTo>
                    <a:pt x="335" y="20803"/>
                  </a:lnTo>
                  <a:lnTo>
                    <a:pt x="304" y="20894"/>
                  </a:lnTo>
                  <a:lnTo>
                    <a:pt x="244" y="21076"/>
                  </a:lnTo>
                  <a:lnTo>
                    <a:pt x="213" y="21289"/>
                  </a:lnTo>
                  <a:cubicBezTo>
                    <a:pt x="183" y="21380"/>
                    <a:pt x="152" y="21471"/>
                    <a:pt x="152" y="21502"/>
                  </a:cubicBezTo>
                  <a:cubicBezTo>
                    <a:pt x="122" y="21623"/>
                    <a:pt x="122" y="21745"/>
                    <a:pt x="92" y="21867"/>
                  </a:cubicBezTo>
                  <a:cubicBezTo>
                    <a:pt x="61" y="22019"/>
                    <a:pt x="31" y="22140"/>
                    <a:pt x="31" y="22322"/>
                  </a:cubicBezTo>
                  <a:cubicBezTo>
                    <a:pt x="0" y="22505"/>
                    <a:pt x="0" y="22687"/>
                    <a:pt x="0" y="22991"/>
                  </a:cubicBezTo>
                  <a:lnTo>
                    <a:pt x="0" y="23113"/>
                  </a:lnTo>
                  <a:lnTo>
                    <a:pt x="0" y="23174"/>
                  </a:lnTo>
                  <a:lnTo>
                    <a:pt x="31" y="23234"/>
                  </a:lnTo>
                  <a:cubicBezTo>
                    <a:pt x="31" y="23295"/>
                    <a:pt x="31" y="23326"/>
                    <a:pt x="31" y="23386"/>
                  </a:cubicBezTo>
                  <a:lnTo>
                    <a:pt x="61" y="23538"/>
                  </a:lnTo>
                  <a:cubicBezTo>
                    <a:pt x="92" y="23751"/>
                    <a:pt x="152" y="24055"/>
                    <a:pt x="335" y="24450"/>
                  </a:cubicBezTo>
                  <a:cubicBezTo>
                    <a:pt x="365" y="24541"/>
                    <a:pt x="426" y="24633"/>
                    <a:pt x="487" y="24754"/>
                  </a:cubicBezTo>
                  <a:cubicBezTo>
                    <a:pt x="517" y="24815"/>
                    <a:pt x="548" y="24876"/>
                    <a:pt x="608" y="24937"/>
                  </a:cubicBezTo>
                  <a:cubicBezTo>
                    <a:pt x="608" y="24967"/>
                    <a:pt x="639" y="24997"/>
                    <a:pt x="669" y="25028"/>
                  </a:cubicBezTo>
                  <a:lnTo>
                    <a:pt x="730" y="25119"/>
                  </a:lnTo>
                  <a:cubicBezTo>
                    <a:pt x="760" y="25180"/>
                    <a:pt x="821" y="25240"/>
                    <a:pt x="882" y="25301"/>
                  </a:cubicBezTo>
                  <a:cubicBezTo>
                    <a:pt x="943" y="25362"/>
                    <a:pt x="1004" y="25423"/>
                    <a:pt x="1064" y="25484"/>
                  </a:cubicBezTo>
                  <a:lnTo>
                    <a:pt x="1156" y="25605"/>
                  </a:lnTo>
                  <a:cubicBezTo>
                    <a:pt x="1186" y="25636"/>
                    <a:pt x="1216" y="25666"/>
                    <a:pt x="1247" y="25696"/>
                  </a:cubicBezTo>
                  <a:cubicBezTo>
                    <a:pt x="1338" y="25757"/>
                    <a:pt x="1399" y="25818"/>
                    <a:pt x="1490" y="25879"/>
                  </a:cubicBezTo>
                  <a:cubicBezTo>
                    <a:pt x="1642" y="26000"/>
                    <a:pt x="1824" y="26092"/>
                    <a:pt x="2007" y="26183"/>
                  </a:cubicBezTo>
                  <a:cubicBezTo>
                    <a:pt x="2098" y="26244"/>
                    <a:pt x="2189" y="26274"/>
                    <a:pt x="2311" y="26304"/>
                  </a:cubicBezTo>
                  <a:cubicBezTo>
                    <a:pt x="2402" y="26335"/>
                    <a:pt x="2493" y="26365"/>
                    <a:pt x="2584" y="26395"/>
                  </a:cubicBezTo>
                  <a:cubicBezTo>
                    <a:pt x="2615" y="26395"/>
                    <a:pt x="2675" y="26426"/>
                    <a:pt x="2706" y="26426"/>
                  </a:cubicBezTo>
                  <a:cubicBezTo>
                    <a:pt x="2766" y="26456"/>
                    <a:pt x="2797" y="26456"/>
                    <a:pt x="2858" y="26456"/>
                  </a:cubicBezTo>
                  <a:cubicBezTo>
                    <a:pt x="2918" y="26487"/>
                    <a:pt x="3010" y="26487"/>
                    <a:pt x="3101" y="26517"/>
                  </a:cubicBezTo>
                  <a:lnTo>
                    <a:pt x="3222" y="26517"/>
                  </a:lnTo>
                  <a:lnTo>
                    <a:pt x="3344" y="26547"/>
                  </a:lnTo>
                  <a:lnTo>
                    <a:pt x="3587" y="26547"/>
                  </a:lnTo>
                  <a:cubicBezTo>
                    <a:pt x="3648" y="26547"/>
                    <a:pt x="3709" y="26547"/>
                    <a:pt x="3770" y="26517"/>
                  </a:cubicBezTo>
                  <a:lnTo>
                    <a:pt x="3952" y="26517"/>
                  </a:lnTo>
                  <a:cubicBezTo>
                    <a:pt x="4013" y="26517"/>
                    <a:pt x="4074" y="26487"/>
                    <a:pt x="4134" y="26487"/>
                  </a:cubicBezTo>
                  <a:cubicBezTo>
                    <a:pt x="4165" y="26487"/>
                    <a:pt x="4225" y="26487"/>
                    <a:pt x="4286" y="26456"/>
                  </a:cubicBezTo>
                  <a:cubicBezTo>
                    <a:pt x="4317" y="26456"/>
                    <a:pt x="4347" y="26456"/>
                    <a:pt x="4408" y="26426"/>
                  </a:cubicBezTo>
                  <a:cubicBezTo>
                    <a:pt x="4438" y="26426"/>
                    <a:pt x="4499" y="26426"/>
                    <a:pt x="4529" y="26395"/>
                  </a:cubicBezTo>
                  <a:cubicBezTo>
                    <a:pt x="4590" y="26395"/>
                    <a:pt x="4681" y="26365"/>
                    <a:pt x="4742" y="26335"/>
                  </a:cubicBezTo>
                  <a:cubicBezTo>
                    <a:pt x="5016" y="26244"/>
                    <a:pt x="5168" y="26152"/>
                    <a:pt x="5320" y="26061"/>
                  </a:cubicBezTo>
                  <a:cubicBezTo>
                    <a:pt x="5411" y="26031"/>
                    <a:pt x="5472" y="26000"/>
                    <a:pt x="5533" y="25970"/>
                  </a:cubicBezTo>
                  <a:lnTo>
                    <a:pt x="5624" y="25909"/>
                  </a:lnTo>
                  <a:lnTo>
                    <a:pt x="5684" y="25848"/>
                  </a:lnTo>
                  <a:lnTo>
                    <a:pt x="5776" y="25818"/>
                  </a:lnTo>
                  <a:lnTo>
                    <a:pt x="5836" y="25757"/>
                  </a:lnTo>
                  <a:cubicBezTo>
                    <a:pt x="5867" y="25727"/>
                    <a:pt x="5897" y="25696"/>
                    <a:pt x="5958" y="25666"/>
                  </a:cubicBezTo>
                  <a:cubicBezTo>
                    <a:pt x="6110" y="25575"/>
                    <a:pt x="6201" y="25453"/>
                    <a:pt x="6323" y="25362"/>
                  </a:cubicBezTo>
                  <a:cubicBezTo>
                    <a:pt x="6536" y="25180"/>
                    <a:pt x="6688" y="25028"/>
                    <a:pt x="6840" y="24876"/>
                  </a:cubicBezTo>
                  <a:cubicBezTo>
                    <a:pt x="7143" y="24572"/>
                    <a:pt x="7387" y="24298"/>
                    <a:pt x="7599" y="24025"/>
                  </a:cubicBezTo>
                  <a:cubicBezTo>
                    <a:pt x="8055" y="23478"/>
                    <a:pt x="8450" y="22961"/>
                    <a:pt x="8846" y="22414"/>
                  </a:cubicBezTo>
                  <a:cubicBezTo>
                    <a:pt x="9028" y="22171"/>
                    <a:pt x="9210" y="21897"/>
                    <a:pt x="9423" y="21623"/>
                  </a:cubicBezTo>
                  <a:lnTo>
                    <a:pt x="9697" y="21228"/>
                  </a:lnTo>
                  <a:lnTo>
                    <a:pt x="9970" y="20833"/>
                  </a:lnTo>
                  <a:cubicBezTo>
                    <a:pt x="10780" y="19642"/>
                    <a:pt x="10713" y="18115"/>
                    <a:pt x="9929" y="17012"/>
                  </a:cubicBezTo>
                  <a:lnTo>
                    <a:pt x="9929" y="17012"/>
                  </a:lnTo>
                  <a:cubicBezTo>
                    <a:pt x="11170" y="15066"/>
                    <a:pt x="12441" y="13147"/>
                    <a:pt x="13770" y="11228"/>
                  </a:cubicBezTo>
                  <a:cubicBezTo>
                    <a:pt x="14438" y="10225"/>
                    <a:pt x="15138" y="9252"/>
                    <a:pt x="15806" y="8249"/>
                  </a:cubicBezTo>
                  <a:lnTo>
                    <a:pt x="16870" y="6790"/>
                  </a:lnTo>
                  <a:lnTo>
                    <a:pt x="17904" y="5331"/>
                  </a:lnTo>
                  <a:lnTo>
                    <a:pt x="17934" y="5301"/>
                  </a:lnTo>
                  <a:cubicBezTo>
                    <a:pt x="18998" y="3812"/>
                    <a:pt x="18663" y="1714"/>
                    <a:pt x="17144" y="620"/>
                  </a:cubicBezTo>
                  <a:cubicBezTo>
                    <a:pt x="16560" y="203"/>
                    <a:pt x="15882" y="1"/>
                    <a:pt x="152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5"/>
            <p:cNvSpPr/>
            <p:nvPr/>
          </p:nvSpPr>
          <p:spPr>
            <a:xfrm>
              <a:off x="1810325" y="3156875"/>
              <a:ext cx="664175" cy="976650"/>
            </a:xfrm>
            <a:custGeom>
              <a:avLst/>
              <a:gdLst/>
              <a:ahLst/>
              <a:cxnLst/>
              <a:rect l="l" t="t" r="r" b="b"/>
              <a:pathLst>
                <a:path w="26567" h="39066" extrusionOk="0">
                  <a:moveTo>
                    <a:pt x="15928" y="0"/>
                  </a:moveTo>
                  <a:cubicBezTo>
                    <a:pt x="15928" y="0"/>
                    <a:pt x="10578" y="274"/>
                    <a:pt x="6931" y="1216"/>
                  </a:cubicBezTo>
                  <a:cubicBezTo>
                    <a:pt x="6262" y="1368"/>
                    <a:pt x="5654" y="1551"/>
                    <a:pt x="5138" y="1794"/>
                  </a:cubicBezTo>
                  <a:cubicBezTo>
                    <a:pt x="5077" y="1824"/>
                    <a:pt x="4986" y="1854"/>
                    <a:pt x="4925" y="1885"/>
                  </a:cubicBezTo>
                  <a:cubicBezTo>
                    <a:pt x="4682" y="2006"/>
                    <a:pt x="4438" y="2098"/>
                    <a:pt x="4226" y="2219"/>
                  </a:cubicBezTo>
                  <a:cubicBezTo>
                    <a:pt x="761" y="3891"/>
                    <a:pt x="1247" y="4195"/>
                    <a:pt x="1490" y="6262"/>
                  </a:cubicBezTo>
                  <a:cubicBezTo>
                    <a:pt x="1885" y="9271"/>
                    <a:pt x="2220" y="9089"/>
                    <a:pt x="1399" y="11733"/>
                  </a:cubicBezTo>
                  <a:cubicBezTo>
                    <a:pt x="1338" y="11946"/>
                    <a:pt x="1277" y="12189"/>
                    <a:pt x="1186" y="12432"/>
                  </a:cubicBezTo>
                  <a:cubicBezTo>
                    <a:pt x="1004" y="13040"/>
                    <a:pt x="761" y="13800"/>
                    <a:pt x="457" y="14742"/>
                  </a:cubicBezTo>
                  <a:cubicBezTo>
                    <a:pt x="183" y="15533"/>
                    <a:pt x="62" y="16201"/>
                    <a:pt x="31" y="16748"/>
                  </a:cubicBezTo>
                  <a:cubicBezTo>
                    <a:pt x="1" y="16870"/>
                    <a:pt x="1" y="16961"/>
                    <a:pt x="1" y="17083"/>
                  </a:cubicBezTo>
                  <a:cubicBezTo>
                    <a:pt x="1" y="20213"/>
                    <a:pt x="3192" y="19970"/>
                    <a:pt x="3192" y="23922"/>
                  </a:cubicBezTo>
                  <a:cubicBezTo>
                    <a:pt x="3192" y="26323"/>
                    <a:pt x="2615" y="28815"/>
                    <a:pt x="2068" y="30973"/>
                  </a:cubicBezTo>
                  <a:lnTo>
                    <a:pt x="1976" y="31277"/>
                  </a:lnTo>
                  <a:cubicBezTo>
                    <a:pt x="1642" y="32524"/>
                    <a:pt x="1338" y="33648"/>
                    <a:pt x="1125" y="34621"/>
                  </a:cubicBezTo>
                  <a:cubicBezTo>
                    <a:pt x="1065" y="34894"/>
                    <a:pt x="1004" y="35168"/>
                    <a:pt x="973" y="35411"/>
                  </a:cubicBezTo>
                  <a:cubicBezTo>
                    <a:pt x="821" y="36232"/>
                    <a:pt x="821" y="36870"/>
                    <a:pt x="1095" y="37265"/>
                  </a:cubicBezTo>
                  <a:cubicBezTo>
                    <a:pt x="1429" y="37782"/>
                    <a:pt x="4347" y="38360"/>
                    <a:pt x="7995" y="38694"/>
                  </a:cubicBezTo>
                  <a:cubicBezTo>
                    <a:pt x="8208" y="38724"/>
                    <a:pt x="8451" y="38755"/>
                    <a:pt x="8694" y="38785"/>
                  </a:cubicBezTo>
                  <a:cubicBezTo>
                    <a:pt x="9454" y="38846"/>
                    <a:pt x="10244" y="38907"/>
                    <a:pt x="11065" y="38937"/>
                  </a:cubicBezTo>
                  <a:cubicBezTo>
                    <a:pt x="11247" y="38967"/>
                    <a:pt x="11429" y="38967"/>
                    <a:pt x="11642" y="38967"/>
                  </a:cubicBezTo>
                  <a:cubicBezTo>
                    <a:pt x="12911" y="39030"/>
                    <a:pt x="14201" y="39066"/>
                    <a:pt x="15454" y="39066"/>
                  </a:cubicBezTo>
                  <a:cubicBezTo>
                    <a:pt x="20265" y="39066"/>
                    <a:pt x="24520" y="38541"/>
                    <a:pt x="24834" y="37022"/>
                  </a:cubicBezTo>
                  <a:cubicBezTo>
                    <a:pt x="25594" y="33344"/>
                    <a:pt x="23405" y="27812"/>
                    <a:pt x="23922" y="22098"/>
                  </a:cubicBezTo>
                  <a:cubicBezTo>
                    <a:pt x="24135" y="19788"/>
                    <a:pt x="26050" y="15229"/>
                    <a:pt x="26232" y="12371"/>
                  </a:cubicBezTo>
                  <a:cubicBezTo>
                    <a:pt x="26506" y="8025"/>
                    <a:pt x="26567" y="3952"/>
                    <a:pt x="25959" y="2918"/>
                  </a:cubicBezTo>
                  <a:cubicBezTo>
                    <a:pt x="25533" y="2189"/>
                    <a:pt x="23679" y="1551"/>
                    <a:pt x="21673" y="1064"/>
                  </a:cubicBezTo>
                  <a:cubicBezTo>
                    <a:pt x="21035" y="912"/>
                    <a:pt x="20427" y="791"/>
                    <a:pt x="19788" y="669"/>
                  </a:cubicBezTo>
                  <a:cubicBezTo>
                    <a:pt x="17721" y="244"/>
                    <a:pt x="15928" y="0"/>
                    <a:pt x="15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5"/>
            <p:cNvSpPr/>
            <p:nvPr/>
          </p:nvSpPr>
          <p:spPr>
            <a:xfrm>
              <a:off x="1955475" y="3947125"/>
              <a:ext cx="254575" cy="60075"/>
            </a:xfrm>
            <a:custGeom>
              <a:avLst/>
              <a:gdLst/>
              <a:ahLst/>
              <a:cxnLst/>
              <a:rect l="l" t="t" r="r" b="b"/>
              <a:pathLst>
                <a:path w="10183" h="2403" extrusionOk="0">
                  <a:moveTo>
                    <a:pt x="10003" y="1"/>
                  </a:moveTo>
                  <a:cubicBezTo>
                    <a:pt x="9974" y="1"/>
                    <a:pt x="9942" y="11"/>
                    <a:pt x="9909" y="32"/>
                  </a:cubicBezTo>
                  <a:cubicBezTo>
                    <a:pt x="9862" y="56"/>
                    <a:pt x="6690" y="2083"/>
                    <a:pt x="3224" y="2083"/>
                  </a:cubicBezTo>
                  <a:cubicBezTo>
                    <a:pt x="2232" y="2083"/>
                    <a:pt x="1217" y="1917"/>
                    <a:pt x="243" y="1491"/>
                  </a:cubicBezTo>
                  <a:cubicBezTo>
                    <a:pt x="219" y="1483"/>
                    <a:pt x="195" y="1479"/>
                    <a:pt x="171" y="1479"/>
                  </a:cubicBezTo>
                  <a:cubicBezTo>
                    <a:pt x="108" y="1479"/>
                    <a:pt x="53" y="1507"/>
                    <a:pt x="31" y="1552"/>
                  </a:cubicBezTo>
                  <a:cubicBezTo>
                    <a:pt x="0" y="1643"/>
                    <a:pt x="31" y="1734"/>
                    <a:pt x="122" y="1765"/>
                  </a:cubicBezTo>
                  <a:cubicBezTo>
                    <a:pt x="1155" y="2221"/>
                    <a:pt x="2219" y="2403"/>
                    <a:pt x="3253" y="2403"/>
                  </a:cubicBezTo>
                  <a:cubicBezTo>
                    <a:pt x="4590" y="2403"/>
                    <a:pt x="5836" y="2129"/>
                    <a:pt x="6839" y="1795"/>
                  </a:cubicBezTo>
                  <a:cubicBezTo>
                    <a:pt x="8724" y="1187"/>
                    <a:pt x="10061" y="306"/>
                    <a:pt x="10092" y="306"/>
                  </a:cubicBezTo>
                  <a:cubicBezTo>
                    <a:pt x="10152" y="245"/>
                    <a:pt x="10183" y="154"/>
                    <a:pt x="10122" y="93"/>
                  </a:cubicBezTo>
                  <a:cubicBezTo>
                    <a:pt x="10102" y="34"/>
                    <a:pt x="10057" y="1"/>
                    <a:pt x="10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5"/>
            <p:cNvSpPr/>
            <p:nvPr/>
          </p:nvSpPr>
          <p:spPr>
            <a:xfrm>
              <a:off x="2258700" y="3183475"/>
              <a:ext cx="215800" cy="298675"/>
            </a:xfrm>
            <a:custGeom>
              <a:avLst/>
              <a:gdLst/>
              <a:ahLst/>
              <a:cxnLst/>
              <a:rect l="l" t="t" r="r" b="b"/>
              <a:pathLst>
                <a:path w="8632" h="11947" extrusionOk="0">
                  <a:moveTo>
                    <a:pt x="3738" y="0"/>
                  </a:moveTo>
                  <a:cubicBezTo>
                    <a:pt x="1" y="5165"/>
                    <a:pt x="2734" y="11946"/>
                    <a:pt x="6375" y="11946"/>
                  </a:cubicBezTo>
                  <a:cubicBezTo>
                    <a:pt x="6998" y="11946"/>
                    <a:pt x="7648" y="11747"/>
                    <a:pt x="8297" y="11307"/>
                  </a:cubicBezTo>
                  <a:cubicBezTo>
                    <a:pt x="8571" y="6961"/>
                    <a:pt x="8632" y="2888"/>
                    <a:pt x="8024" y="1854"/>
                  </a:cubicBezTo>
                  <a:cubicBezTo>
                    <a:pt x="7598" y="1125"/>
                    <a:pt x="5744" y="487"/>
                    <a:pt x="37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5"/>
            <p:cNvSpPr/>
            <p:nvPr/>
          </p:nvSpPr>
          <p:spPr>
            <a:xfrm>
              <a:off x="1829325" y="3212350"/>
              <a:ext cx="86650" cy="237875"/>
            </a:xfrm>
            <a:custGeom>
              <a:avLst/>
              <a:gdLst/>
              <a:ahLst/>
              <a:cxnLst/>
              <a:rect l="l" t="t" r="r" b="b"/>
              <a:pathLst>
                <a:path w="3466" h="9515" extrusionOk="0">
                  <a:moveTo>
                    <a:pt x="3466" y="0"/>
                  </a:moveTo>
                  <a:lnTo>
                    <a:pt x="3466" y="0"/>
                  </a:lnTo>
                  <a:cubicBezTo>
                    <a:pt x="1" y="1672"/>
                    <a:pt x="487" y="1976"/>
                    <a:pt x="730" y="4043"/>
                  </a:cubicBezTo>
                  <a:cubicBezTo>
                    <a:pt x="1125" y="7052"/>
                    <a:pt x="1460" y="6870"/>
                    <a:pt x="639" y="9514"/>
                  </a:cubicBezTo>
                  <a:cubicBezTo>
                    <a:pt x="3010" y="6870"/>
                    <a:pt x="3435" y="2341"/>
                    <a:pt x="34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5"/>
            <p:cNvSpPr/>
            <p:nvPr/>
          </p:nvSpPr>
          <p:spPr>
            <a:xfrm>
              <a:off x="1983575" y="3143200"/>
              <a:ext cx="321475" cy="198350"/>
            </a:xfrm>
            <a:custGeom>
              <a:avLst/>
              <a:gdLst/>
              <a:ahLst/>
              <a:cxnLst/>
              <a:rect l="l" t="t" r="r" b="b"/>
              <a:pathLst>
                <a:path w="12859" h="7934" extrusionOk="0">
                  <a:moveTo>
                    <a:pt x="8816" y="0"/>
                  </a:moveTo>
                  <a:cubicBezTo>
                    <a:pt x="8816" y="0"/>
                    <a:pt x="3648" y="821"/>
                    <a:pt x="1" y="1733"/>
                  </a:cubicBezTo>
                  <a:cubicBezTo>
                    <a:pt x="396" y="3891"/>
                    <a:pt x="761" y="7933"/>
                    <a:pt x="4135" y="7933"/>
                  </a:cubicBezTo>
                  <a:cubicBezTo>
                    <a:pt x="7417" y="7933"/>
                    <a:pt x="11764" y="2584"/>
                    <a:pt x="12858" y="1216"/>
                  </a:cubicBezTo>
                  <a:cubicBezTo>
                    <a:pt x="10791" y="791"/>
                    <a:pt x="8816" y="0"/>
                    <a:pt x="881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5"/>
            <p:cNvSpPr/>
            <p:nvPr/>
          </p:nvSpPr>
          <p:spPr>
            <a:xfrm>
              <a:off x="1942550" y="3760225"/>
              <a:ext cx="169475" cy="131475"/>
            </a:xfrm>
            <a:custGeom>
              <a:avLst/>
              <a:gdLst/>
              <a:ahLst/>
              <a:cxnLst/>
              <a:rect l="l" t="t" r="r" b="b"/>
              <a:pathLst>
                <a:path w="6779" h="5259" extrusionOk="0">
                  <a:moveTo>
                    <a:pt x="5794" y="316"/>
                  </a:moveTo>
                  <a:cubicBezTo>
                    <a:pt x="5982" y="316"/>
                    <a:pt x="6150" y="331"/>
                    <a:pt x="6292" y="365"/>
                  </a:cubicBezTo>
                  <a:cubicBezTo>
                    <a:pt x="6292" y="882"/>
                    <a:pt x="6323" y="3010"/>
                    <a:pt x="5259" y="4195"/>
                  </a:cubicBezTo>
                  <a:cubicBezTo>
                    <a:pt x="4833" y="4681"/>
                    <a:pt x="4256" y="4925"/>
                    <a:pt x="3557" y="4955"/>
                  </a:cubicBezTo>
                  <a:cubicBezTo>
                    <a:pt x="3521" y="4956"/>
                    <a:pt x="3486" y="4956"/>
                    <a:pt x="3451" y="4956"/>
                  </a:cubicBezTo>
                  <a:cubicBezTo>
                    <a:pt x="2228" y="4956"/>
                    <a:pt x="1323" y="4437"/>
                    <a:pt x="791" y="3344"/>
                  </a:cubicBezTo>
                  <a:cubicBezTo>
                    <a:pt x="457" y="2706"/>
                    <a:pt x="335" y="2007"/>
                    <a:pt x="305" y="1763"/>
                  </a:cubicBezTo>
                  <a:cubicBezTo>
                    <a:pt x="932" y="1518"/>
                    <a:pt x="4135" y="316"/>
                    <a:pt x="5794" y="316"/>
                  </a:cubicBezTo>
                  <a:close/>
                  <a:moveTo>
                    <a:pt x="5802" y="1"/>
                  </a:moveTo>
                  <a:cubicBezTo>
                    <a:pt x="3910" y="1"/>
                    <a:pt x="279" y="1440"/>
                    <a:pt x="92" y="1520"/>
                  </a:cubicBezTo>
                  <a:cubicBezTo>
                    <a:pt x="31" y="1520"/>
                    <a:pt x="1" y="1581"/>
                    <a:pt x="1" y="1672"/>
                  </a:cubicBezTo>
                  <a:cubicBezTo>
                    <a:pt x="1" y="1703"/>
                    <a:pt x="183" y="5259"/>
                    <a:pt x="3405" y="5259"/>
                  </a:cubicBezTo>
                  <a:lnTo>
                    <a:pt x="3557" y="5259"/>
                  </a:lnTo>
                  <a:cubicBezTo>
                    <a:pt x="4347" y="5259"/>
                    <a:pt x="4985" y="4955"/>
                    <a:pt x="5502" y="4408"/>
                  </a:cubicBezTo>
                  <a:cubicBezTo>
                    <a:pt x="6779" y="2979"/>
                    <a:pt x="6596" y="365"/>
                    <a:pt x="6596" y="244"/>
                  </a:cubicBezTo>
                  <a:cubicBezTo>
                    <a:pt x="6566" y="183"/>
                    <a:pt x="6536" y="122"/>
                    <a:pt x="6475" y="92"/>
                  </a:cubicBezTo>
                  <a:cubicBezTo>
                    <a:pt x="6293" y="29"/>
                    <a:pt x="6064" y="1"/>
                    <a:pt x="5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5"/>
            <p:cNvSpPr/>
            <p:nvPr/>
          </p:nvSpPr>
          <p:spPr>
            <a:xfrm>
              <a:off x="1834650" y="3931200"/>
              <a:ext cx="91200" cy="152000"/>
            </a:xfrm>
            <a:custGeom>
              <a:avLst/>
              <a:gdLst/>
              <a:ahLst/>
              <a:cxnLst/>
              <a:rect l="l" t="t" r="r" b="b"/>
              <a:pathLst>
                <a:path w="3648" h="6080" extrusionOk="0">
                  <a:moveTo>
                    <a:pt x="1095" y="0"/>
                  </a:moveTo>
                  <a:lnTo>
                    <a:pt x="1003" y="304"/>
                  </a:lnTo>
                  <a:cubicBezTo>
                    <a:pt x="1459" y="365"/>
                    <a:pt x="2310" y="548"/>
                    <a:pt x="2797" y="1247"/>
                  </a:cubicBezTo>
                  <a:cubicBezTo>
                    <a:pt x="3283" y="1915"/>
                    <a:pt x="3314" y="2888"/>
                    <a:pt x="2918" y="4134"/>
                  </a:cubicBezTo>
                  <a:cubicBezTo>
                    <a:pt x="2614" y="5107"/>
                    <a:pt x="2158" y="5684"/>
                    <a:pt x="1672" y="5776"/>
                  </a:cubicBezTo>
                  <a:cubicBezTo>
                    <a:pt x="1648" y="5778"/>
                    <a:pt x="1624" y="5779"/>
                    <a:pt x="1601" y="5779"/>
                  </a:cubicBezTo>
                  <a:cubicBezTo>
                    <a:pt x="1290" y="5779"/>
                    <a:pt x="982" y="5595"/>
                    <a:pt x="699" y="5228"/>
                  </a:cubicBezTo>
                  <a:cubicBezTo>
                    <a:pt x="426" y="4864"/>
                    <a:pt x="213" y="4286"/>
                    <a:pt x="152" y="3618"/>
                  </a:cubicBezTo>
                  <a:cubicBezTo>
                    <a:pt x="92" y="3921"/>
                    <a:pt x="31" y="4195"/>
                    <a:pt x="0" y="4438"/>
                  </a:cubicBezTo>
                  <a:cubicBezTo>
                    <a:pt x="92" y="4833"/>
                    <a:pt x="274" y="5168"/>
                    <a:pt x="456" y="5411"/>
                  </a:cubicBezTo>
                  <a:cubicBezTo>
                    <a:pt x="760" y="5836"/>
                    <a:pt x="1155" y="6080"/>
                    <a:pt x="1551" y="6080"/>
                  </a:cubicBezTo>
                  <a:lnTo>
                    <a:pt x="1733" y="6080"/>
                  </a:lnTo>
                  <a:cubicBezTo>
                    <a:pt x="2341" y="5988"/>
                    <a:pt x="2858" y="5320"/>
                    <a:pt x="3222" y="4225"/>
                  </a:cubicBezTo>
                  <a:cubicBezTo>
                    <a:pt x="3648" y="2888"/>
                    <a:pt x="3587" y="1794"/>
                    <a:pt x="3040" y="1064"/>
                  </a:cubicBezTo>
                  <a:cubicBezTo>
                    <a:pt x="2493" y="304"/>
                    <a:pt x="1581" y="61"/>
                    <a:pt x="10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5"/>
            <p:cNvSpPr/>
            <p:nvPr/>
          </p:nvSpPr>
          <p:spPr>
            <a:xfrm>
              <a:off x="1975225" y="4035400"/>
              <a:ext cx="161875" cy="95675"/>
            </a:xfrm>
            <a:custGeom>
              <a:avLst/>
              <a:gdLst/>
              <a:ahLst/>
              <a:cxnLst/>
              <a:rect l="l" t="t" r="r" b="b"/>
              <a:pathLst>
                <a:path w="6475" h="3827" extrusionOk="0">
                  <a:moveTo>
                    <a:pt x="3308" y="0"/>
                  </a:moveTo>
                  <a:cubicBezTo>
                    <a:pt x="3056" y="0"/>
                    <a:pt x="2785" y="18"/>
                    <a:pt x="2493" y="57"/>
                  </a:cubicBezTo>
                  <a:cubicBezTo>
                    <a:pt x="1308" y="240"/>
                    <a:pt x="578" y="635"/>
                    <a:pt x="305" y="1243"/>
                  </a:cubicBezTo>
                  <a:cubicBezTo>
                    <a:pt x="1" y="2033"/>
                    <a:pt x="578" y="2823"/>
                    <a:pt x="608" y="2854"/>
                  </a:cubicBezTo>
                  <a:cubicBezTo>
                    <a:pt x="639" y="2884"/>
                    <a:pt x="912" y="3219"/>
                    <a:pt x="1399" y="3553"/>
                  </a:cubicBezTo>
                  <a:cubicBezTo>
                    <a:pt x="1612" y="3583"/>
                    <a:pt x="1855" y="3614"/>
                    <a:pt x="2098" y="3644"/>
                  </a:cubicBezTo>
                  <a:cubicBezTo>
                    <a:pt x="1399" y="3249"/>
                    <a:pt x="912" y="2702"/>
                    <a:pt x="852" y="2671"/>
                  </a:cubicBezTo>
                  <a:cubicBezTo>
                    <a:pt x="821" y="2611"/>
                    <a:pt x="365" y="1942"/>
                    <a:pt x="608" y="1364"/>
                  </a:cubicBezTo>
                  <a:cubicBezTo>
                    <a:pt x="821" y="878"/>
                    <a:pt x="1460" y="544"/>
                    <a:pt x="2523" y="392"/>
                  </a:cubicBezTo>
                  <a:cubicBezTo>
                    <a:pt x="2828" y="346"/>
                    <a:pt x="3108" y="326"/>
                    <a:pt x="3365" y="326"/>
                  </a:cubicBezTo>
                  <a:cubicBezTo>
                    <a:pt x="5517" y="326"/>
                    <a:pt x="6062" y="1765"/>
                    <a:pt x="6171" y="2064"/>
                  </a:cubicBezTo>
                  <a:cubicBezTo>
                    <a:pt x="5654" y="2915"/>
                    <a:pt x="5077" y="3492"/>
                    <a:pt x="4469" y="3796"/>
                  </a:cubicBezTo>
                  <a:cubicBezTo>
                    <a:pt x="4651" y="3826"/>
                    <a:pt x="4833" y="3826"/>
                    <a:pt x="5046" y="3826"/>
                  </a:cubicBezTo>
                  <a:cubicBezTo>
                    <a:pt x="5563" y="3462"/>
                    <a:pt x="6019" y="2915"/>
                    <a:pt x="6475" y="2155"/>
                  </a:cubicBezTo>
                  <a:cubicBezTo>
                    <a:pt x="6475" y="2124"/>
                    <a:pt x="6475" y="2094"/>
                    <a:pt x="6475" y="2033"/>
                  </a:cubicBezTo>
                  <a:cubicBezTo>
                    <a:pt x="6475" y="2033"/>
                    <a:pt x="5992" y="0"/>
                    <a:pt x="33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5"/>
            <p:cNvSpPr/>
            <p:nvPr/>
          </p:nvSpPr>
          <p:spPr>
            <a:xfrm>
              <a:off x="1753350" y="3891600"/>
              <a:ext cx="849575" cy="351550"/>
            </a:xfrm>
            <a:custGeom>
              <a:avLst/>
              <a:gdLst/>
              <a:ahLst/>
              <a:cxnLst/>
              <a:rect l="l" t="t" r="r" b="b"/>
              <a:pathLst>
                <a:path w="33983" h="14062" extrusionOk="0">
                  <a:moveTo>
                    <a:pt x="32424" y="0"/>
                  </a:moveTo>
                  <a:cubicBezTo>
                    <a:pt x="30313" y="0"/>
                    <a:pt x="20608" y="4411"/>
                    <a:pt x="20608" y="4411"/>
                  </a:cubicBezTo>
                  <a:cubicBezTo>
                    <a:pt x="20608" y="4411"/>
                    <a:pt x="17630" y="5931"/>
                    <a:pt x="14499" y="6357"/>
                  </a:cubicBezTo>
                  <a:cubicBezTo>
                    <a:pt x="13991" y="6435"/>
                    <a:pt x="13477" y="6478"/>
                    <a:pt x="12970" y="6478"/>
                  </a:cubicBezTo>
                  <a:cubicBezTo>
                    <a:pt x="11901" y="6478"/>
                    <a:pt x="10867" y="6284"/>
                    <a:pt x="10000" y="5809"/>
                  </a:cubicBezTo>
                  <a:cubicBezTo>
                    <a:pt x="9180" y="5323"/>
                    <a:pt x="8025" y="4654"/>
                    <a:pt x="6748" y="3895"/>
                  </a:cubicBezTo>
                  <a:cubicBezTo>
                    <a:pt x="4681" y="2648"/>
                    <a:pt x="2371" y="1706"/>
                    <a:pt x="0" y="673"/>
                  </a:cubicBezTo>
                  <a:lnTo>
                    <a:pt x="0" y="673"/>
                  </a:lnTo>
                  <a:cubicBezTo>
                    <a:pt x="486" y="4198"/>
                    <a:pt x="1094" y="7694"/>
                    <a:pt x="1216" y="11250"/>
                  </a:cubicBezTo>
                  <a:cubicBezTo>
                    <a:pt x="1216" y="11554"/>
                    <a:pt x="1246" y="11889"/>
                    <a:pt x="1246" y="12193"/>
                  </a:cubicBezTo>
                  <a:cubicBezTo>
                    <a:pt x="3139" y="12974"/>
                    <a:pt x="6493" y="14062"/>
                    <a:pt x="10432" y="14062"/>
                  </a:cubicBezTo>
                  <a:cubicBezTo>
                    <a:pt x="12314" y="14062"/>
                    <a:pt x="14330" y="13814"/>
                    <a:pt x="16383" y="13165"/>
                  </a:cubicBezTo>
                  <a:cubicBezTo>
                    <a:pt x="17933" y="12648"/>
                    <a:pt x="18967" y="12162"/>
                    <a:pt x="19605" y="11706"/>
                  </a:cubicBezTo>
                  <a:cubicBezTo>
                    <a:pt x="26110" y="8332"/>
                    <a:pt x="33982" y="125"/>
                    <a:pt x="32523" y="4"/>
                  </a:cubicBezTo>
                  <a:cubicBezTo>
                    <a:pt x="32493" y="1"/>
                    <a:pt x="32459" y="0"/>
                    <a:pt x="324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5"/>
            <p:cNvSpPr/>
            <p:nvPr/>
          </p:nvSpPr>
          <p:spPr>
            <a:xfrm>
              <a:off x="1179625" y="4536075"/>
              <a:ext cx="147450" cy="165675"/>
            </a:xfrm>
            <a:custGeom>
              <a:avLst/>
              <a:gdLst/>
              <a:ahLst/>
              <a:cxnLst/>
              <a:rect l="l" t="t" r="r" b="b"/>
              <a:pathLst>
                <a:path w="5898" h="6627" extrusionOk="0">
                  <a:moveTo>
                    <a:pt x="547" y="0"/>
                  </a:moveTo>
                  <a:lnTo>
                    <a:pt x="0" y="6627"/>
                  </a:lnTo>
                  <a:lnTo>
                    <a:pt x="5046" y="6262"/>
                  </a:lnTo>
                  <a:lnTo>
                    <a:pt x="5897" y="882"/>
                  </a:lnTo>
                  <a:lnTo>
                    <a:pt x="54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5"/>
            <p:cNvSpPr/>
            <p:nvPr/>
          </p:nvSpPr>
          <p:spPr>
            <a:xfrm>
              <a:off x="879450" y="4668300"/>
              <a:ext cx="465850" cy="221900"/>
            </a:xfrm>
            <a:custGeom>
              <a:avLst/>
              <a:gdLst/>
              <a:ahLst/>
              <a:cxnLst/>
              <a:rect l="l" t="t" r="r" b="b"/>
              <a:pathLst>
                <a:path w="18634" h="8876" extrusionOk="0">
                  <a:moveTo>
                    <a:pt x="12171" y="1"/>
                  </a:moveTo>
                  <a:cubicBezTo>
                    <a:pt x="11959" y="1"/>
                    <a:pt x="11761" y="53"/>
                    <a:pt x="11582" y="183"/>
                  </a:cubicBezTo>
                  <a:cubicBezTo>
                    <a:pt x="11582" y="183"/>
                    <a:pt x="11065" y="578"/>
                    <a:pt x="9636" y="1854"/>
                  </a:cubicBezTo>
                  <a:cubicBezTo>
                    <a:pt x="8208" y="3131"/>
                    <a:pt x="5776" y="3982"/>
                    <a:pt x="3709" y="4863"/>
                  </a:cubicBezTo>
                  <a:cubicBezTo>
                    <a:pt x="1034" y="5988"/>
                    <a:pt x="275" y="7113"/>
                    <a:pt x="123" y="7873"/>
                  </a:cubicBezTo>
                  <a:cubicBezTo>
                    <a:pt x="1" y="8481"/>
                    <a:pt x="275" y="8876"/>
                    <a:pt x="275" y="8876"/>
                  </a:cubicBezTo>
                  <a:lnTo>
                    <a:pt x="18299" y="8845"/>
                  </a:lnTo>
                  <a:cubicBezTo>
                    <a:pt x="18421" y="8602"/>
                    <a:pt x="18482" y="8268"/>
                    <a:pt x="18512" y="7842"/>
                  </a:cubicBezTo>
                  <a:cubicBezTo>
                    <a:pt x="18634" y="6322"/>
                    <a:pt x="18147" y="3891"/>
                    <a:pt x="17904" y="2371"/>
                  </a:cubicBezTo>
                  <a:cubicBezTo>
                    <a:pt x="17874" y="2189"/>
                    <a:pt x="17843" y="2006"/>
                    <a:pt x="17843" y="1854"/>
                  </a:cubicBezTo>
                  <a:cubicBezTo>
                    <a:pt x="17813" y="1611"/>
                    <a:pt x="17782" y="1398"/>
                    <a:pt x="17782" y="1246"/>
                  </a:cubicBezTo>
                  <a:cubicBezTo>
                    <a:pt x="17782" y="317"/>
                    <a:pt x="17174" y="199"/>
                    <a:pt x="16865" y="199"/>
                  </a:cubicBezTo>
                  <a:cubicBezTo>
                    <a:pt x="16759" y="199"/>
                    <a:pt x="16688" y="213"/>
                    <a:pt x="16688" y="213"/>
                  </a:cubicBezTo>
                  <a:cubicBezTo>
                    <a:pt x="16214" y="679"/>
                    <a:pt x="15723" y="842"/>
                    <a:pt x="15235" y="842"/>
                  </a:cubicBezTo>
                  <a:cubicBezTo>
                    <a:pt x="14123" y="842"/>
                    <a:pt x="13026" y="1"/>
                    <a:pt x="121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5"/>
            <p:cNvSpPr/>
            <p:nvPr/>
          </p:nvSpPr>
          <p:spPr>
            <a:xfrm>
              <a:off x="1175050" y="3750575"/>
              <a:ext cx="936975" cy="853900"/>
            </a:xfrm>
            <a:custGeom>
              <a:avLst/>
              <a:gdLst/>
              <a:ahLst/>
              <a:cxnLst/>
              <a:rect l="l" t="t" r="r" b="b"/>
              <a:pathLst>
                <a:path w="37479" h="34156" extrusionOk="0">
                  <a:moveTo>
                    <a:pt x="9914" y="0"/>
                  </a:moveTo>
                  <a:cubicBezTo>
                    <a:pt x="2443" y="0"/>
                    <a:pt x="1" y="33518"/>
                    <a:pt x="1" y="33518"/>
                  </a:cubicBezTo>
                  <a:lnTo>
                    <a:pt x="6323" y="34156"/>
                  </a:lnTo>
                  <a:cubicBezTo>
                    <a:pt x="6323" y="34156"/>
                    <a:pt x="12220" y="19049"/>
                    <a:pt x="12676" y="13213"/>
                  </a:cubicBezTo>
                  <a:cubicBezTo>
                    <a:pt x="12676" y="13213"/>
                    <a:pt x="20883" y="21086"/>
                    <a:pt x="37479" y="21420"/>
                  </a:cubicBezTo>
                  <a:lnTo>
                    <a:pt x="31704" y="10630"/>
                  </a:lnTo>
                  <a:cubicBezTo>
                    <a:pt x="25624" y="7408"/>
                    <a:pt x="14925" y="964"/>
                    <a:pt x="10427" y="52"/>
                  </a:cubicBezTo>
                  <a:cubicBezTo>
                    <a:pt x="10253" y="17"/>
                    <a:pt x="10082" y="0"/>
                    <a:pt x="99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5"/>
            <p:cNvSpPr/>
            <p:nvPr/>
          </p:nvSpPr>
          <p:spPr>
            <a:xfrm>
              <a:off x="1162900" y="4543675"/>
              <a:ext cx="190000" cy="68400"/>
            </a:xfrm>
            <a:custGeom>
              <a:avLst/>
              <a:gdLst/>
              <a:ahLst/>
              <a:cxnLst/>
              <a:rect l="l" t="t" r="r" b="b"/>
              <a:pathLst>
                <a:path w="7600" h="2736" extrusionOk="0">
                  <a:moveTo>
                    <a:pt x="335" y="0"/>
                  </a:moveTo>
                  <a:cubicBezTo>
                    <a:pt x="1" y="608"/>
                    <a:pt x="153" y="2098"/>
                    <a:pt x="153" y="2098"/>
                  </a:cubicBezTo>
                  <a:lnTo>
                    <a:pt x="6688" y="2736"/>
                  </a:lnTo>
                  <a:cubicBezTo>
                    <a:pt x="7478" y="2006"/>
                    <a:pt x="7599" y="821"/>
                    <a:pt x="7599" y="821"/>
                  </a:cubicBezTo>
                  <a:lnTo>
                    <a:pt x="3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5"/>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5"/>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5"/>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5"/>
            <p:cNvSpPr/>
            <p:nvPr/>
          </p:nvSpPr>
          <p:spPr>
            <a:xfrm>
              <a:off x="2081600" y="2732625"/>
              <a:ext cx="124650" cy="132500"/>
            </a:xfrm>
            <a:custGeom>
              <a:avLst/>
              <a:gdLst/>
              <a:ahLst/>
              <a:cxnLst/>
              <a:rect l="l" t="t" r="r" b="b"/>
              <a:pathLst>
                <a:path w="4986" h="5300" extrusionOk="0">
                  <a:moveTo>
                    <a:pt x="1158" y="1"/>
                  </a:moveTo>
                  <a:cubicBezTo>
                    <a:pt x="742" y="1"/>
                    <a:pt x="346" y="213"/>
                    <a:pt x="1" y="739"/>
                  </a:cubicBezTo>
                  <a:cubicBezTo>
                    <a:pt x="1" y="739"/>
                    <a:pt x="1734" y="4539"/>
                    <a:pt x="3010" y="5177"/>
                  </a:cubicBezTo>
                  <a:cubicBezTo>
                    <a:pt x="3181" y="5262"/>
                    <a:pt x="3341" y="5299"/>
                    <a:pt x="3491" y="5299"/>
                  </a:cubicBezTo>
                  <a:cubicBezTo>
                    <a:pt x="4461" y="5299"/>
                    <a:pt x="4986" y="3748"/>
                    <a:pt x="4986" y="3748"/>
                  </a:cubicBezTo>
                  <a:cubicBezTo>
                    <a:pt x="4986" y="3748"/>
                    <a:pt x="2904" y="1"/>
                    <a:pt x="11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5"/>
            <p:cNvSpPr/>
            <p:nvPr/>
          </p:nvSpPr>
          <p:spPr>
            <a:xfrm>
              <a:off x="1958500" y="2726300"/>
              <a:ext cx="204450" cy="97575"/>
            </a:xfrm>
            <a:custGeom>
              <a:avLst/>
              <a:gdLst/>
              <a:ahLst/>
              <a:cxnLst/>
              <a:rect l="l" t="t" r="r" b="b"/>
              <a:pathLst>
                <a:path w="8178" h="3903" extrusionOk="0">
                  <a:moveTo>
                    <a:pt x="3113" y="0"/>
                  </a:moveTo>
                  <a:cubicBezTo>
                    <a:pt x="1666" y="0"/>
                    <a:pt x="169" y="361"/>
                    <a:pt x="1" y="1813"/>
                  </a:cubicBezTo>
                  <a:cubicBezTo>
                    <a:pt x="1" y="1813"/>
                    <a:pt x="1877" y="3903"/>
                    <a:pt x="4112" y="3903"/>
                  </a:cubicBezTo>
                  <a:cubicBezTo>
                    <a:pt x="4546" y="3903"/>
                    <a:pt x="4993" y="3824"/>
                    <a:pt x="5442" y="3637"/>
                  </a:cubicBezTo>
                  <a:cubicBezTo>
                    <a:pt x="8177" y="2482"/>
                    <a:pt x="5928" y="354"/>
                    <a:pt x="5928" y="354"/>
                  </a:cubicBezTo>
                  <a:cubicBezTo>
                    <a:pt x="5928" y="354"/>
                    <a:pt x="4545" y="0"/>
                    <a:pt x="31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5"/>
            <p:cNvSpPr/>
            <p:nvPr/>
          </p:nvSpPr>
          <p:spPr>
            <a:xfrm>
              <a:off x="1811100" y="2735775"/>
              <a:ext cx="177575" cy="129100"/>
            </a:xfrm>
            <a:custGeom>
              <a:avLst/>
              <a:gdLst/>
              <a:ahLst/>
              <a:cxnLst/>
              <a:rect l="l" t="t" r="r" b="b"/>
              <a:pathLst>
                <a:path w="7103" h="5164" extrusionOk="0">
                  <a:moveTo>
                    <a:pt x="5436" y="0"/>
                  </a:moveTo>
                  <a:cubicBezTo>
                    <a:pt x="5370" y="0"/>
                    <a:pt x="5301" y="2"/>
                    <a:pt x="5228" y="5"/>
                  </a:cubicBezTo>
                  <a:cubicBezTo>
                    <a:pt x="3344" y="66"/>
                    <a:pt x="0" y="4808"/>
                    <a:pt x="2888" y="5142"/>
                  </a:cubicBezTo>
                  <a:cubicBezTo>
                    <a:pt x="3002" y="5156"/>
                    <a:pt x="3112" y="5163"/>
                    <a:pt x="3220" y="5163"/>
                  </a:cubicBezTo>
                  <a:cubicBezTo>
                    <a:pt x="5839" y="5163"/>
                    <a:pt x="6596" y="1069"/>
                    <a:pt x="6596" y="1069"/>
                  </a:cubicBezTo>
                  <a:cubicBezTo>
                    <a:pt x="6596" y="1069"/>
                    <a:pt x="7102"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5"/>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5"/>
            <p:cNvSpPr/>
            <p:nvPr/>
          </p:nvSpPr>
          <p:spPr>
            <a:xfrm>
              <a:off x="1702425" y="3990275"/>
              <a:ext cx="705200" cy="117250"/>
            </a:xfrm>
            <a:custGeom>
              <a:avLst/>
              <a:gdLst/>
              <a:ahLst/>
              <a:cxnLst/>
              <a:rect l="l" t="t" r="r" b="b"/>
              <a:pathLst>
                <a:path w="28208" h="4690" extrusionOk="0">
                  <a:moveTo>
                    <a:pt x="244" y="0"/>
                  </a:moveTo>
                  <a:cubicBezTo>
                    <a:pt x="202" y="0"/>
                    <a:pt x="177" y="50"/>
                    <a:pt x="153" y="99"/>
                  </a:cubicBezTo>
                  <a:lnTo>
                    <a:pt x="1" y="1558"/>
                  </a:lnTo>
                  <a:cubicBezTo>
                    <a:pt x="1" y="1619"/>
                    <a:pt x="31" y="1680"/>
                    <a:pt x="92" y="1680"/>
                  </a:cubicBezTo>
                  <a:lnTo>
                    <a:pt x="27995" y="4689"/>
                  </a:lnTo>
                  <a:cubicBezTo>
                    <a:pt x="28056" y="4689"/>
                    <a:pt x="28086" y="4628"/>
                    <a:pt x="28117" y="4568"/>
                  </a:cubicBezTo>
                  <a:cubicBezTo>
                    <a:pt x="28208" y="3717"/>
                    <a:pt x="27569" y="2926"/>
                    <a:pt x="26718" y="2835"/>
                  </a:cubicBezTo>
                  <a:lnTo>
                    <a:pt x="274" y="8"/>
                  </a:lnTo>
                  <a:cubicBezTo>
                    <a:pt x="263" y="3"/>
                    <a:pt x="253" y="0"/>
                    <a:pt x="2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5"/>
            <p:cNvSpPr/>
            <p:nvPr/>
          </p:nvSpPr>
          <p:spPr>
            <a:xfrm>
              <a:off x="1511825" y="3597475"/>
              <a:ext cx="630475" cy="479025"/>
            </a:xfrm>
            <a:custGeom>
              <a:avLst/>
              <a:gdLst/>
              <a:ahLst/>
              <a:cxnLst/>
              <a:rect l="l" t="t" r="r" b="b"/>
              <a:pathLst>
                <a:path w="25219" h="19161" extrusionOk="0">
                  <a:moveTo>
                    <a:pt x="936" y="1"/>
                  </a:moveTo>
                  <a:cubicBezTo>
                    <a:pt x="428" y="1"/>
                    <a:pt x="0" y="463"/>
                    <a:pt x="86" y="978"/>
                  </a:cubicBezTo>
                  <a:lnTo>
                    <a:pt x="1971" y="16085"/>
                  </a:lnTo>
                  <a:cubicBezTo>
                    <a:pt x="2032" y="16480"/>
                    <a:pt x="2336" y="16784"/>
                    <a:pt x="2761" y="16845"/>
                  </a:cubicBezTo>
                  <a:lnTo>
                    <a:pt x="24190" y="19155"/>
                  </a:lnTo>
                  <a:cubicBezTo>
                    <a:pt x="24221" y="19158"/>
                    <a:pt x="24252" y="19160"/>
                    <a:pt x="24283" y="19160"/>
                  </a:cubicBezTo>
                  <a:cubicBezTo>
                    <a:pt x="24791" y="19160"/>
                    <a:pt x="25218" y="18697"/>
                    <a:pt x="25132" y="18152"/>
                  </a:cubicBezTo>
                  <a:lnTo>
                    <a:pt x="23248" y="3076"/>
                  </a:lnTo>
                  <a:cubicBezTo>
                    <a:pt x="23187" y="2681"/>
                    <a:pt x="22883" y="2346"/>
                    <a:pt x="22458" y="2316"/>
                  </a:cubicBezTo>
                  <a:lnTo>
                    <a:pt x="1029" y="6"/>
                  </a:lnTo>
                  <a:cubicBezTo>
                    <a:pt x="997" y="2"/>
                    <a:pt x="966" y="1"/>
                    <a:pt x="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5"/>
            <p:cNvSpPr/>
            <p:nvPr/>
          </p:nvSpPr>
          <p:spPr>
            <a:xfrm>
              <a:off x="2052725" y="3653075"/>
              <a:ext cx="89575" cy="422675"/>
            </a:xfrm>
            <a:custGeom>
              <a:avLst/>
              <a:gdLst/>
              <a:ahLst/>
              <a:cxnLst/>
              <a:rect l="l" t="t" r="r" b="b"/>
              <a:pathLst>
                <a:path w="3583" h="16907" extrusionOk="0">
                  <a:moveTo>
                    <a:pt x="1" y="1"/>
                  </a:moveTo>
                  <a:lnTo>
                    <a:pt x="1916" y="16840"/>
                  </a:lnTo>
                  <a:lnTo>
                    <a:pt x="2554" y="16901"/>
                  </a:lnTo>
                  <a:cubicBezTo>
                    <a:pt x="2587" y="16904"/>
                    <a:pt x="2620" y="16906"/>
                    <a:pt x="2652" y="16906"/>
                  </a:cubicBezTo>
                  <a:cubicBezTo>
                    <a:pt x="3158" y="16906"/>
                    <a:pt x="3582" y="16471"/>
                    <a:pt x="3496" y="15928"/>
                  </a:cubicBezTo>
                  <a:lnTo>
                    <a:pt x="1612" y="852"/>
                  </a:lnTo>
                  <a:cubicBezTo>
                    <a:pt x="1551" y="457"/>
                    <a:pt x="1247" y="122"/>
                    <a:pt x="822" y="92"/>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5"/>
            <p:cNvSpPr/>
            <p:nvPr/>
          </p:nvSpPr>
          <p:spPr>
            <a:xfrm>
              <a:off x="1805000" y="4313425"/>
              <a:ext cx="136825" cy="147450"/>
            </a:xfrm>
            <a:custGeom>
              <a:avLst/>
              <a:gdLst/>
              <a:ahLst/>
              <a:cxnLst/>
              <a:rect l="l" t="t" r="r" b="b"/>
              <a:pathLst>
                <a:path w="5473" h="5898" extrusionOk="0">
                  <a:moveTo>
                    <a:pt x="3983" y="0"/>
                  </a:moveTo>
                  <a:cubicBezTo>
                    <a:pt x="3253" y="760"/>
                    <a:pt x="974" y="1125"/>
                    <a:pt x="974" y="1125"/>
                  </a:cubicBezTo>
                  <a:cubicBezTo>
                    <a:pt x="62" y="1885"/>
                    <a:pt x="1" y="5897"/>
                    <a:pt x="1" y="5897"/>
                  </a:cubicBezTo>
                  <a:lnTo>
                    <a:pt x="5472" y="4773"/>
                  </a:lnTo>
                  <a:lnTo>
                    <a:pt x="398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5"/>
            <p:cNvSpPr/>
            <p:nvPr/>
          </p:nvSpPr>
          <p:spPr>
            <a:xfrm>
              <a:off x="1495725" y="4239525"/>
              <a:ext cx="364775" cy="407250"/>
            </a:xfrm>
            <a:custGeom>
              <a:avLst/>
              <a:gdLst/>
              <a:ahLst/>
              <a:cxnLst/>
              <a:rect l="l" t="t" r="r" b="b"/>
              <a:pathLst>
                <a:path w="14591" h="16290" extrusionOk="0">
                  <a:moveTo>
                    <a:pt x="7194" y="0"/>
                  </a:moveTo>
                  <a:cubicBezTo>
                    <a:pt x="7146" y="0"/>
                    <a:pt x="7098" y="3"/>
                    <a:pt x="7053" y="8"/>
                  </a:cubicBezTo>
                  <a:lnTo>
                    <a:pt x="1" y="15723"/>
                  </a:lnTo>
                  <a:cubicBezTo>
                    <a:pt x="1" y="15723"/>
                    <a:pt x="214" y="16087"/>
                    <a:pt x="791" y="16239"/>
                  </a:cubicBezTo>
                  <a:cubicBezTo>
                    <a:pt x="917" y="16271"/>
                    <a:pt x="1058" y="16289"/>
                    <a:pt x="1217" y="16289"/>
                  </a:cubicBezTo>
                  <a:cubicBezTo>
                    <a:pt x="1982" y="16289"/>
                    <a:pt x="3148" y="15854"/>
                    <a:pt x="4834" y="14294"/>
                  </a:cubicBezTo>
                  <a:cubicBezTo>
                    <a:pt x="6384" y="12835"/>
                    <a:pt x="8086" y="11042"/>
                    <a:pt x="9788" y="10312"/>
                  </a:cubicBezTo>
                  <a:cubicBezTo>
                    <a:pt x="11460" y="9552"/>
                    <a:pt x="11977" y="9248"/>
                    <a:pt x="11977" y="9248"/>
                  </a:cubicBezTo>
                  <a:cubicBezTo>
                    <a:pt x="13223" y="8549"/>
                    <a:pt x="11764" y="5175"/>
                    <a:pt x="14044" y="4294"/>
                  </a:cubicBezTo>
                  <a:cubicBezTo>
                    <a:pt x="14044" y="4294"/>
                    <a:pt x="14591" y="3929"/>
                    <a:pt x="13497" y="3443"/>
                  </a:cubicBezTo>
                  <a:cubicBezTo>
                    <a:pt x="13375" y="3382"/>
                    <a:pt x="13193" y="3260"/>
                    <a:pt x="12980" y="3139"/>
                  </a:cubicBezTo>
                  <a:cubicBezTo>
                    <a:pt x="12858" y="3078"/>
                    <a:pt x="12737" y="2987"/>
                    <a:pt x="12585" y="2865"/>
                  </a:cubicBezTo>
                  <a:cubicBezTo>
                    <a:pt x="11338" y="2075"/>
                    <a:pt x="9393" y="707"/>
                    <a:pt x="8025" y="190"/>
                  </a:cubicBezTo>
                  <a:cubicBezTo>
                    <a:pt x="7721" y="64"/>
                    <a:pt x="7439" y="0"/>
                    <a:pt x="7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5"/>
            <p:cNvSpPr/>
            <p:nvPr/>
          </p:nvSpPr>
          <p:spPr>
            <a:xfrm>
              <a:off x="1870350" y="3846925"/>
              <a:ext cx="1114800" cy="591900"/>
            </a:xfrm>
            <a:custGeom>
              <a:avLst/>
              <a:gdLst/>
              <a:ahLst/>
              <a:cxnLst/>
              <a:rect l="l" t="t" r="r" b="b"/>
              <a:pathLst>
                <a:path w="44592" h="23676" extrusionOk="0">
                  <a:moveTo>
                    <a:pt x="34381" y="0"/>
                  </a:moveTo>
                  <a:cubicBezTo>
                    <a:pt x="31155" y="0"/>
                    <a:pt x="27843" y="1791"/>
                    <a:pt x="27843" y="1791"/>
                  </a:cubicBezTo>
                  <a:cubicBezTo>
                    <a:pt x="19029" y="5742"/>
                    <a:pt x="16354" y="9420"/>
                    <a:pt x="12463" y="12429"/>
                  </a:cubicBezTo>
                  <a:cubicBezTo>
                    <a:pt x="8542" y="15408"/>
                    <a:pt x="1004" y="18265"/>
                    <a:pt x="1004" y="18265"/>
                  </a:cubicBezTo>
                  <a:cubicBezTo>
                    <a:pt x="1" y="22885"/>
                    <a:pt x="2828" y="23645"/>
                    <a:pt x="2828" y="23645"/>
                  </a:cubicBezTo>
                  <a:cubicBezTo>
                    <a:pt x="2828" y="23645"/>
                    <a:pt x="3031" y="23676"/>
                    <a:pt x="3486" y="23676"/>
                  </a:cubicBezTo>
                  <a:cubicBezTo>
                    <a:pt x="5110" y="23676"/>
                    <a:pt x="9936" y="23286"/>
                    <a:pt x="20123" y="19724"/>
                  </a:cubicBezTo>
                  <a:cubicBezTo>
                    <a:pt x="33193" y="15165"/>
                    <a:pt x="44591" y="5864"/>
                    <a:pt x="37874" y="1001"/>
                  </a:cubicBezTo>
                  <a:cubicBezTo>
                    <a:pt x="36852" y="266"/>
                    <a:pt x="35623" y="0"/>
                    <a:pt x="34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5"/>
            <p:cNvSpPr/>
            <p:nvPr/>
          </p:nvSpPr>
          <p:spPr>
            <a:xfrm>
              <a:off x="1862775" y="4285925"/>
              <a:ext cx="115525" cy="171725"/>
            </a:xfrm>
            <a:custGeom>
              <a:avLst/>
              <a:gdLst/>
              <a:ahLst/>
              <a:cxnLst/>
              <a:rect l="l" t="t" r="r" b="b"/>
              <a:pathLst>
                <a:path w="4621" h="6869" extrusionOk="0">
                  <a:moveTo>
                    <a:pt x="1872" y="0"/>
                  </a:moveTo>
                  <a:cubicBezTo>
                    <a:pt x="1499" y="0"/>
                    <a:pt x="1068" y="150"/>
                    <a:pt x="608" y="401"/>
                  </a:cubicBezTo>
                  <a:cubicBezTo>
                    <a:pt x="0" y="2407"/>
                    <a:pt x="1581" y="6176"/>
                    <a:pt x="2401" y="6663"/>
                  </a:cubicBezTo>
                  <a:cubicBezTo>
                    <a:pt x="2678" y="6813"/>
                    <a:pt x="2961" y="6869"/>
                    <a:pt x="3229" y="6869"/>
                  </a:cubicBezTo>
                  <a:cubicBezTo>
                    <a:pt x="3988" y="6869"/>
                    <a:pt x="4620" y="6420"/>
                    <a:pt x="4620" y="6420"/>
                  </a:cubicBezTo>
                  <a:cubicBezTo>
                    <a:pt x="3252" y="4718"/>
                    <a:pt x="2644" y="2529"/>
                    <a:pt x="2340" y="97"/>
                  </a:cubicBezTo>
                  <a:cubicBezTo>
                    <a:pt x="2198" y="31"/>
                    <a:pt x="2041" y="0"/>
                    <a:pt x="18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5"/>
            <p:cNvSpPr/>
            <p:nvPr/>
          </p:nvSpPr>
          <p:spPr>
            <a:xfrm>
              <a:off x="2113525" y="3215575"/>
              <a:ext cx="541825" cy="781000"/>
            </a:xfrm>
            <a:custGeom>
              <a:avLst/>
              <a:gdLst/>
              <a:ahLst/>
              <a:cxnLst/>
              <a:rect l="l" t="t" r="r" b="b"/>
              <a:pathLst>
                <a:path w="21673" h="31240" extrusionOk="0">
                  <a:moveTo>
                    <a:pt x="11709" y="1"/>
                  </a:moveTo>
                  <a:cubicBezTo>
                    <a:pt x="11263" y="1"/>
                    <a:pt x="10810" y="76"/>
                    <a:pt x="10366" y="236"/>
                  </a:cubicBezTo>
                  <a:cubicBezTo>
                    <a:pt x="8329" y="996"/>
                    <a:pt x="7265" y="3276"/>
                    <a:pt x="8025" y="5342"/>
                  </a:cubicBezTo>
                  <a:lnTo>
                    <a:pt x="8055" y="5373"/>
                  </a:lnTo>
                  <a:lnTo>
                    <a:pt x="8937" y="7774"/>
                  </a:lnTo>
                  <a:cubicBezTo>
                    <a:pt x="9210" y="8564"/>
                    <a:pt x="9514" y="9385"/>
                    <a:pt x="9818" y="10206"/>
                  </a:cubicBezTo>
                  <a:cubicBezTo>
                    <a:pt x="10396" y="11817"/>
                    <a:pt x="10973" y="13428"/>
                    <a:pt x="11490" y="15039"/>
                  </a:cubicBezTo>
                  <a:cubicBezTo>
                    <a:pt x="12037" y="16619"/>
                    <a:pt x="12524" y="18230"/>
                    <a:pt x="12949" y="19780"/>
                  </a:cubicBezTo>
                  <a:cubicBezTo>
                    <a:pt x="13040" y="20175"/>
                    <a:pt x="13162" y="20571"/>
                    <a:pt x="13223" y="20935"/>
                  </a:cubicBezTo>
                  <a:cubicBezTo>
                    <a:pt x="13314" y="21331"/>
                    <a:pt x="13405" y="21695"/>
                    <a:pt x="13466" y="22030"/>
                  </a:cubicBezTo>
                  <a:cubicBezTo>
                    <a:pt x="13496" y="22212"/>
                    <a:pt x="13527" y="22394"/>
                    <a:pt x="13557" y="22577"/>
                  </a:cubicBezTo>
                  <a:cubicBezTo>
                    <a:pt x="13314" y="22638"/>
                    <a:pt x="13040" y="22698"/>
                    <a:pt x="12767" y="22790"/>
                  </a:cubicBezTo>
                  <a:cubicBezTo>
                    <a:pt x="12007" y="22972"/>
                    <a:pt x="11186" y="23154"/>
                    <a:pt x="10366" y="23337"/>
                  </a:cubicBezTo>
                  <a:cubicBezTo>
                    <a:pt x="9545" y="23519"/>
                    <a:pt x="8694" y="23671"/>
                    <a:pt x="7873" y="23823"/>
                  </a:cubicBezTo>
                  <a:cubicBezTo>
                    <a:pt x="6171" y="24157"/>
                    <a:pt x="4469" y="24461"/>
                    <a:pt x="2736" y="24735"/>
                  </a:cubicBezTo>
                  <a:lnTo>
                    <a:pt x="183" y="25191"/>
                  </a:lnTo>
                  <a:lnTo>
                    <a:pt x="1" y="25221"/>
                  </a:lnTo>
                  <a:cubicBezTo>
                    <a:pt x="213" y="27227"/>
                    <a:pt x="578" y="29203"/>
                    <a:pt x="730" y="31239"/>
                  </a:cubicBezTo>
                  <a:cubicBezTo>
                    <a:pt x="1612" y="31239"/>
                    <a:pt x="2493" y="31209"/>
                    <a:pt x="3405" y="31179"/>
                  </a:cubicBezTo>
                  <a:cubicBezTo>
                    <a:pt x="5198" y="31118"/>
                    <a:pt x="6992" y="31027"/>
                    <a:pt x="8785" y="30905"/>
                  </a:cubicBezTo>
                  <a:cubicBezTo>
                    <a:pt x="9697" y="30814"/>
                    <a:pt x="10609" y="30723"/>
                    <a:pt x="11521" y="30632"/>
                  </a:cubicBezTo>
                  <a:cubicBezTo>
                    <a:pt x="12432" y="30510"/>
                    <a:pt x="13375" y="30388"/>
                    <a:pt x="14317" y="30236"/>
                  </a:cubicBezTo>
                  <a:cubicBezTo>
                    <a:pt x="14803" y="30145"/>
                    <a:pt x="15290" y="30054"/>
                    <a:pt x="15806" y="29932"/>
                  </a:cubicBezTo>
                  <a:cubicBezTo>
                    <a:pt x="16293" y="29811"/>
                    <a:pt x="16809" y="29689"/>
                    <a:pt x="17417" y="29507"/>
                  </a:cubicBezTo>
                  <a:cubicBezTo>
                    <a:pt x="17691" y="29385"/>
                    <a:pt x="18025" y="29294"/>
                    <a:pt x="18390" y="29112"/>
                  </a:cubicBezTo>
                  <a:cubicBezTo>
                    <a:pt x="18542" y="29051"/>
                    <a:pt x="18755" y="28960"/>
                    <a:pt x="18968" y="28808"/>
                  </a:cubicBezTo>
                  <a:cubicBezTo>
                    <a:pt x="19211" y="28686"/>
                    <a:pt x="19454" y="28534"/>
                    <a:pt x="19758" y="28291"/>
                  </a:cubicBezTo>
                  <a:cubicBezTo>
                    <a:pt x="19849" y="28230"/>
                    <a:pt x="19910" y="28170"/>
                    <a:pt x="20001" y="28078"/>
                  </a:cubicBezTo>
                  <a:lnTo>
                    <a:pt x="20123" y="27957"/>
                  </a:lnTo>
                  <a:cubicBezTo>
                    <a:pt x="20183" y="27926"/>
                    <a:pt x="20214" y="27866"/>
                    <a:pt x="20275" y="27835"/>
                  </a:cubicBezTo>
                  <a:lnTo>
                    <a:pt x="20335" y="27744"/>
                  </a:lnTo>
                  <a:lnTo>
                    <a:pt x="20366" y="27714"/>
                  </a:lnTo>
                  <a:lnTo>
                    <a:pt x="20427" y="27653"/>
                  </a:lnTo>
                  <a:cubicBezTo>
                    <a:pt x="20457" y="27592"/>
                    <a:pt x="20518" y="27531"/>
                    <a:pt x="20578" y="27470"/>
                  </a:cubicBezTo>
                  <a:cubicBezTo>
                    <a:pt x="20609" y="27410"/>
                    <a:pt x="20670" y="27318"/>
                    <a:pt x="20730" y="27258"/>
                  </a:cubicBezTo>
                  <a:lnTo>
                    <a:pt x="20791" y="27136"/>
                  </a:lnTo>
                  <a:cubicBezTo>
                    <a:pt x="20822" y="27106"/>
                    <a:pt x="20852" y="27075"/>
                    <a:pt x="20882" y="27014"/>
                  </a:cubicBezTo>
                  <a:cubicBezTo>
                    <a:pt x="20943" y="26923"/>
                    <a:pt x="21004" y="26832"/>
                    <a:pt x="21034" y="26741"/>
                  </a:cubicBezTo>
                  <a:lnTo>
                    <a:pt x="21095" y="26650"/>
                  </a:lnTo>
                  <a:lnTo>
                    <a:pt x="21126" y="26559"/>
                  </a:lnTo>
                  <a:cubicBezTo>
                    <a:pt x="21156" y="26528"/>
                    <a:pt x="21156" y="26467"/>
                    <a:pt x="21186" y="26407"/>
                  </a:cubicBezTo>
                  <a:cubicBezTo>
                    <a:pt x="21217" y="26346"/>
                    <a:pt x="21247" y="26285"/>
                    <a:pt x="21278" y="26224"/>
                  </a:cubicBezTo>
                  <a:cubicBezTo>
                    <a:pt x="21278" y="26163"/>
                    <a:pt x="21308" y="26103"/>
                    <a:pt x="21338" y="26042"/>
                  </a:cubicBezTo>
                  <a:cubicBezTo>
                    <a:pt x="21338" y="25981"/>
                    <a:pt x="21369" y="25890"/>
                    <a:pt x="21399" y="25829"/>
                  </a:cubicBezTo>
                  <a:lnTo>
                    <a:pt x="21399" y="25738"/>
                  </a:lnTo>
                  <a:lnTo>
                    <a:pt x="21430" y="25677"/>
                  </a:lnTo>
                  <a:lnTo>
                    <a:pt x="21490" y="25343"/>
                  </a:lnTo>
                  <a:cubicBezTo>
                    <a:pt x="21490" y="25282"/>
                    <a:pt x="21521" y="25252"/>
                    <a:pt x="21521" y="25191"/>
                  </a:cubicBezTo>
                  <a:lnTo>
                    <a:pt x="21551" y="25039"/>
                  </a:lnTo>
                  <a:cubicBezTo>
                    <a:pt x="21551" y="24948"/>
                    <a:pt x="21582" y="24826"/>
                    <a:pt x="21582" y="24735"/>
                  </a:cubicBezTo>
                  <a:lnTo>
                    <a:pt x="21612" y="24461"/>
                  </a:lnTo>
                  <a:lnTo>
                    <a:pt x="21612" y="24340"/>
                  </a:lnTo>
                  <a:lnTo>
                    <a:pt x="21642" y="24218"/>
                  </a:lnTo>
                  <a:cubicBezTo>
                    <a:pt x="21673" y="23489"/>
                    <a:pt x="21642" y="22911"/>
                    <a:pt x="21612" y="22334"/>
                  </a:cubicBezTo>
                  <a:cubicBezTo>
                    <a:pt x="21582" y="21786"/>
                    <a:pt x="21490" y="21239"/>
                    <a:pt x="21430" y="20723"/>
                  </a:cubicBezTo>
                  <a:cubicBezTo>
                    <a:pt x="21278" y="19720"/>
                    <a:pt x="21095" y="18747"/>
                    <a:pt x="20852" y="17805"/>
                  </a:cubicBezTo>
                  <a:cubicBezTo>
                    <a:pt x="20639" y="16893"/>
                    <a:pt x="20396" y="15951"/>
                    <a:pt x="20153" y="15069"/>
                  </a:cubicBezTo>
                  <a:cubicBezTo>
                    <a:pt x="19879" y="14188"/>
                    <a:pt x="19606" y="13306"/>
                    <a:pt x="19332" y="12425"/>
                  </a:cubicBezTo>
                  <a:cubicBezTo>
                    <a:pt x="18755" y="10692"/>
                    <a:pt x="18116" y="8960"/>
                    <a:pt x="17478" y="7288"/>
                  </a:cubicBezTo>
                  <a:cubicBezTo>
                    <a:pt x="17113" y="6437"/>
                    <a:pt x="16779" y="5616"/>
                    <a:pt x="16445" y="4765"/>
                  </a:cubicBezTo>
                  <a:cubicBezTo>
                    <a:pt x="16262" y="4370"/>
                    <a:pt x="16080" y="3944"/>
                    <a:pt x="15898" y="3519"/>
                  </a:cubicBezTo>
                  <a:lnTo>
                    <a:pt x="15624" y="2911"/>
                  </a:lnTo>
                  <a:lnTo>
                    <a:pt x="15472" y="2607"/>
                  </a:lnTo>
                  <a:lnTo>
                    <a:pt x="15320" y="2272"/>
                  </a:lnTo>
                  <a:cubicBezTo>
                    <a:pt x="14640" y="865"/>
                    <a:pt x="13217" y="1"/>
                    <a:pt x="117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5"/>
            <p:cNvSpPr/>
            <p:nvPr/>
          </p:nvSpPr>
          <p:spPr>
            <a:xfrm>
              <a:off x="2820225" y="4072550"/>
              <a:ext cx="617050" cy="133000"/>
            </a:xfrm>
            <a:custGeom>
              <a:avLst/>
              <a:gdLst/>
              <a:ahLst/>
              <a:cxnLst/>
              <a:rect l="l" t="t" r="r" b="b"/>
              <a:pathLst>
                <a:path w="24682" h="5320" extrusionOk="0">
                  <a:moveTo>
                    <a:pt x="24652" y="0"/>
                  </a:moveTo>
                  <a:lnTo>
                    <a:pt x="2645" y="30"/>
                  </a:lnTo>
                  <a:cubicBezTo>
                    <a:pt x="1916" y="30"/>
                    <a:pt x="1247" y="334"/>
                    <a:pt x="791" y="821"/>
                  </a:cubicBezTo>
                  <a:cubicBezTo>
                    <a:pt x="305" y="1307"/>
                    <a:pt x="1" y="1945"/>
                    <a:pt x="1" y="2705"/>
                  </a:cubicBezTo>
                  <a:cubicBezTo>
                    <a:pt x="1" y="4134"/>
                    <a:pt x="1186" y="5319"/>
                    <a:pt x="2645" y="5319"/>
                  </a:cubicBezTo>
                  <a:lnTo>
                    <a:pt x="24682" y="5289"/>
                  </a:lnTo>
                  <a:lnTo>
                    <a:pt x="24682" y="4559"/>
                  </a:lnTo>
                  <a:lnTo>
                    <a:pt x="24104" y="4559"/>
                  </a:lnTo>
                  <a:lnTo>
                    <a:pt x="24074" y="882"/>
                  </a:lnTo>
                  <a:lnTo>
                    <a:pt x="24652" y="882"/>
                  </a:lnTo>
                  <a:lnTo>
                    <a:pt x="2465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5"/>
            <p:cNvSpPr/>
            <p:nvPr/>
          </p:nvSpPr>
          <p:spPr>
            <a:xfrm>
              <a:off x="2876450" y="4094575"/>
              <a:ext cx="549425" cy="91975"/>
            </a:xfrm>
            <a:custGeom>
              <a:avLst/>
              <a:gdLst/>
              <a:ahLst/>
              <a:cxnLst/>
              <a:rect l="l" t="t" r="r" b="b"/>
              <a:pathLst>
                <a:path w="21977" h="3679" extrusionOk="0">
                  <a:moveTo>
                    <a:pt x="21977" y="1"/>
                  </a:moveTo>
                  <a:lnTo>
                    <a:pt x="1794" y="31"/>
                  </a:lnTo>
                  <a:cubicBezTo>
                    <a:pt x="1278" y="31"/>
                    <a:pt x="852" y="244"/>
                    <a:pt x="518" y="578"/>
                  </a:cubicBezTo>
                  <a:cubicBezTo>
                    <a:pt x="183" y="882"/>
                    <a:pt x="1" y="1368"/>
                    <a:pt x="1" y="1855"/>
                  </a:cubicBezTo>
                  <a:cubicBezTo>
                    <a:pt x="1" y="2888"/>
                    <a:pt x="791" y="3678"/>
                    <a:pt x="1794" y="3678"/>
                  </a:cubicBezTo>
                  <a:lnTo>
                    <a:pt x="21977" y="3678"/>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5"/>
            <p:cNvSpPr/>
            <p:nvPr/>
          </p:nvSpPr>
          <p:spPr>
            <a:xfrm>
              <a:off x="2770825" y="3941075"/>
              <a:ext cx="617075" cy="133000"/>
            </a:xfrm>
            <a:custGeom>
              <a:avLst/>
              <a:gdLst/>
              <a:ahLst/>
              <a:cxnLst/>
              <a:rect l="l" t="t" r="r" b="b"/>
              <a:pathLst>
                <a:path w="24683" h="5320" extrusionOk="0">
                  <a:moveTo>
                    <a:pt x="24682" y="1"/>
                  </a:moveTo>
                  <a:lnTo>
                    <a:pt x="2645" y="31"/>
                  </a:lnTo>
                  <a:cubicBezTo>
                    <a:pt x="1916" y="31"/>
                    <a:pt x="1247" y="305"/>
                    <a:pt x="791" y="791"/>
                  </a:cubicBezTo>
                  <a:cubicBezTo>
                    <a:pt x="305" y="1277"/>
                    <a:pt x="1" y="1946"/>
                    <a:pt x="1" y="2675"/>
                  </a:cubicBezTo>
                  <a:cubicBezTo>
                    <a:pt x="31" y="4134"/>
                    <a:pt x="1186" y="5320"/>
                    <a:pt x="2676" y="5320"/>
                  </a:cubicBezTo>
                  <a:lnTo>
                    <a:pt x="24682" y="5289"/>
                  </a:lnTo>
                  <a:lnTo>
                    <a:pt x="24682" y="4530"/>
                  </a:lnTo>
                  <a:lnTo>
                    <a:pt x="24105" y="4530"/>
                  </a:lnTo>
                  <a:lnTo>
                    <a:pt x="24105" y="852"/>
                  </a:lnTo>
                  <a:lnTo>
                    <a:pt x="24682" y="852"/>
                  </a:lnTo>
                  <a:lnTo>
                    <a:pt x="246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5"/>
            <p:cNvSpPr/>
            <p:nvPr/>
          </p:nvSpPr>
          <p:spPr>
            <a:xfrm>
              <a:off x="2827075" y="3962350"/>
              <a:ext cx="550175" cy="92725"/>
            </a:xfrm>
            <a:custGeom>
              <a:avLst/>
              <a:gdLst/>
              <a:ahLst/>
              <a:cxnLst/>
              <a:rect l="l" t="t" r="r" b="b"/>
              <a:pathLst>
                <a:path w="22007" h="3709" extrusionOk="0">
                  <a:moveTo>
                    <a:pt x="21976" y="1"/>
                  </a:moveTo>
                  <a:lnTo>
                    <a:pt x="1794" y="31"/>
                  </a:lnTo>
                  <a:cubicBezTo>
                    <a:pt x="1277" y="31"/>
                    <a:pt x="851" y="244"/>
                    <a:pt x="517" y="578"/>
                  </a:cubicBezTo>
                  <a:cubicBezTo>
                    <a:pt x="213" y="913"/>
                    <a:pt x="0" y="1368"/>
                    <a:pt x="0" y="1885"/>
                  </a:cubicBezTo>
                  <a:cubicBezTo>
                    <a:pt x="0" y="2888"/>
                    <a:pt x="790" y="3709"/>
                    <a:pt x="1794" y="3709"/>
                  </a:cubicBezTo>
                  <a:lnTo>
                    <a:pt x="22007" y="3679"/>
                  </a:lnTo>
                  <a:lnTo>
                    <a:pt x="219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5"/>
            <p:cNvSpPr/>
            <p:nvPr/>
          </p:nvSpPr>
          <p:spPr>
            <a:xfrm>
              <a:off x="2867350" y="3808850"/>
              <a:ext cx="616300" cy="132250"/>
            </a:xfrm>
            <a:custGeom>
              <a:avLst/>
              <a:gdLst/>
              <a:ahLst/>
              <a:cxnLst/>
              <a:rect l="l" t="t" r="r" b="b"/>
              <a:pathLst>
                <a:path w="24652" h="5290" extrusionOk="0">
                  <a:moveTo>
                    <a:pt x="2614" y="1"/>
                  </a:moveTo>
                  <a:cubicBezTo>
                    <a:pt x="1885" y="1"/>
                    <a:pt x="1246" y="305"/>
                    <a:pt x="760" y="791"/>
                  </a:cubicBezTo>
                  <a:cubicBezTo>
                    <a:pt x="274" y="1277"/>
                    <a:pt x="0" y="1946"/>
                    <a:pt x="0" y="2676"/>
                  </a:cubicBezTo>
                  <a:cubicBezTo>
                    <a:pt x="0" y="4135"/>
                    <a:pt x="1186" y="5290"/>
                    <a:pt x="2645" y="5290"/>
                  </a:cubicBezTo>
                  <a:lnTo>
                    <a:pt x="24651" y="5259"/>
                  </a:lnTo>
                  <a:lnTo>
                    <a:pt x="24651" y="4530"/>
                  </a:lnTo>
                  <a:lnTo>
                    <a:pt x="24074" y="4530"/>
                  </a:lnTo>
                  <a:lnTo>
                    <a:pt x="24074" y="852"/>
                  </a:lnTo>
                  <a:lnTo>
                    <a:pt x="24651" y="852"/>
                  </a:lnTo>
                  <a:lnTo>
                    <a:pt x="246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5"/>
            <p:cNvSpPr/>
            <p:nvPr/>
          </p:nvSpPr>
          <p:spPr>
            <a:xfrm>
              <a:off x="2923575" y="3830125"/>
              <a:ext cx="549425" cy="92750"/>
            </a:xfrm>
            <a:custGeom>
              <a:avLst/>
              <a:gdLst/>
              <a:ahLst/>
              <a:cxnLst/>
              <a:rect l="l" t="t" r="r" b="b"/>
              <a:pathLst>
                <a:path w="21977" h="3710" extrusionOk="0">
                  <a:moveTo>
                    <a:pt x="21977" y="1"/>
                  </a:moveTo>
                  <a:lnTo>
                    <a:pt x="1763" y="31"/>
                  </a:lnTo>
                  <a:cubicBezTo>
                    <a:pt x="1277" y="31"/>
                    <a:pt x="821" y="244"/>
                    <a:pt x="517" y="578"/>
                  </a:cubicBezTo>
                  <a:cubicBezTo>
                    <a:pt x="183" y="913"/>
                    <a:pt x="0" y="1369"/>
                    <a:pt x="0" y="1855"/>
                  </a:cubicBezTo>
                  <a:cubicBezTo>
                    <a:pt x="0" y="2888"/>
                    <a:pt x="791" y="3709"/>
                    <a:pt x="1763" y="3709"/>
                  </a:cubicBezTo>
                  <a:lnTo>
                    <a:pt x="21977" y="3679"/>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5"/>
            <p:cNvSpPr/>
            <p:nvPr/>
          </p:nvSpPr>
          <p:spPr>
            <a:xfrm>
              <a:off x="2910650" y="3466900"/>
              <a:ext cx="84375" cy="300950"/>
            </a:xfrm>
            <a:custGeom>
              <a:avLst/>
              <a:gdLst/>
              <a:ahLst/>
              <a:cxnLst/>
              <a:rect l="l" t="t" r="r" b="b"/>
              <a:pathLst>
                <a:path w="3375" h="12038" extrusionOk="0">
                  <a:moveTo>
                    <a:pt x="1551" y="1"/>
                  </a:moveTo>
                  <a:lnTo>
                    <a:pt x="1" y="244"/>
                  </a:lnTo>
                  <a:lnTo>
                    <a:pt x="1794" y="12037"/>
                  </a:lnTo>
                  <a:lnTo>
                    <a:pt x="3375" y="11794"/>
                  </a:lnTo>
                  <a:lnTo>
                    <a:pt x="15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5"/>
            <p:cNvSpPr/>
            <p:nvPr/>
          </p:nvSpPr>
          <p:spPr>
            <a:xfrm>
              <a:off x="2910650" y="3427400"/>
              <a:ext cx="38775" cy="44850"/>
            </a:xfrm>
            <a:custGeom>
              <a:avLst/>
              <a:gdLst/>
              <a:ahLst/>
              <a:cxnLst/>
              <a:rect l="l" t="t" r="r" b="b"/>
              <a:pathLst>
                <a:path w="1551" h="1794" extrusionOk="0">
                  <a:moveTo>
                    <a:pt x="517" y="0"/>
                  </a:moveTo>
                  <a:lnTo>
                    <a:pt x="335" y="608"/>
                  </a:lnTo>
                  <a:lnTo>
                    <a:pt x="1" y="1794"/>
                  </a:lnTo>
                  <a:lnTo>
                    <a:pt x="1551" y="1550"/>
                  </a:lnTo>
                  <a:lnTo>
                    <a:pt x="882" y="517"/>
                  </a:lnTo>
                  <a:lnTo>
                    <a:pt x="51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5"/>
            <p:cNvSpPr/>
            <p:nvPr/>
          </p:nvSpPr>
          <p:spPr>
            <a:xfrm>
              <a:off x="2952450" y="3740475"/>
              <a:ext cx="42575" cy="27375"/>
            </a:xfrm>
            <a:custGeom>
              <a:avLst/>
              <a:gdLst/>
              <a:ahLst/>
              <a:cxnLst/>
              <a:rect l="l" t="t" r="r" b="b"/>
              <a:pathLst>
                <a:path w="1703" h="1095" extrusionOk="0">
                  <a:moveTo>
                    <a:pt x="1551" y="0"/>
                  </a:moveTo>
                  <a:lnTo>
                    <a:pt x="0" y="243"/>
                  </a:lnTo>
                  <a:lnTo>
                    <a:pt x="122" y="1094"/>
                  </a:lnTo>
                  <a:lnTo>
                    <a:pt x="1703" y="851"/>
                  </a:lnTo>
                  <a:lnTo>
                    <a:pt x="15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5"/>
            <p:cNvSpPr/>
            <p:nvPr/>
          </p:nvSpPr>
          <p:spPr>
            <a:xfrm>
              <a:off x="2955500" y="3761750"/>
              <a:ext cx="41800" cy="22825"/>
            </a:xfrm>
            <a:custGeom>
              <a:avLst/>
              <a:gdLst/>
              <a:ahLst/>
              <a:cxnLst/>
              <a:rect l="l" t="t" r="r" b="b"/>
              <a:pathLst>
                <a:path w="1672" h="913" extrusionOk="0">
                  <a:moveTo>
                    <a:pt x="1581" y="0"/>
                  </a:moveTo>
                  <a:lnTo>
                    <a:pt x="0" y="243"/>
                  </a:lnTo>
                  <a:lnTo>
                    <a:pt x="91" y="821"/>
                  </a:lnTo>
                  <a:cubicBezTo>
                    <a:pt x="122" y="882"/>
                    <a:pt x="152" y="912"/>
                    <a:pt x="213" y="912"/>
                  </a:cubicBezTo>
                  <a:lnTo>
                    <a:pt x="1581" y="699"/>
                  </a:lnTo>
                  <a:cubicBezTo>
                    <a:pt x="1641" y="699"/>
                    <a:pt x="1672" y="639"/>
                    <a:pt x="1672"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5"/>
            <p:cNvSpPr/>
            <p:nvPr/>
          </p:nvSpPr>
          <p:spPr>
            <a:xfrm>
              <a:off x="2919025" y="3427400"/>
              <a:ext cx="13700" cy="15225"/>
            </a:xfrm>
            <a:custGeom>
              <a:avLst/>
              <a:gdLst/>
              <a:ahLst/>
              <a:cxnLst/>
              <a:rect l="l" t="t" r="r" b="b"/>
              <a:pathLst>
                <a:path w="548" h="609" extrusionOk="0">
                  <a:moveTo>
                    <a:pt x="182" y="0"/>
                  </a:moveTo>
                  <a:lnTo>
                    <a:pt x="0" y="608"/>
                  </a:lnTo>
                  <a:lnTo>
                    <a:pt x="0" y="608"/>
                  </a:lnTo>
                  <a:lnTo>
                    <a:pt x="547" y="517"/>
                  </a:lnTo>
                  <a:lnTo>
                    <a:pt x="18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5"/>
            <p:cNvSpPr/>
            <p:nvPr/>
          </p:nvSpPr>
          <p:spPr>
            <a:xfrm>
              <a:off x="2950175" y="3725275"/>
              <a:ext cx="41825" cy="21300"/>
            </a:xfrm>
            <a:custGeom>
              <a:avLst/>
              <a:gdLst/>
              <a:ahLst/>
              <a:cxnLst/>
              <a:rect l="l" t="t" r="r" b="b"/>
              <a:pathLst>
                <a:path w="1673" h="852" extrusionOk="0">
                  <a:moveTo>
                    <a:pt x="1581" y="0"/>
                  </a:moveTo>
                  <a:lnTo>
                    <a:pt x="0" y="243"/>
                  </a:lnTo>
                  <a:lnTo>
                    <a:pt x="91" y="851"/>
                  </a:lnTo>
                  <a:lnTo>
                    <a:pt x="1672" y="608"/>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5"/>
            <p:cNvSpPr/>
            <p:nvPr/>
          </p:nvSpPr>
          <p:spPr>
            <a:xfrm>
              <a:off x="2980575" y="3467675"/>
              <a:ext cx="41050" cy="299400"/>
            </a:xfrm>
            <a:custGeom>
              <a:avLst/>
              <a:gdLst/>
              <a:ahLst/>
              <a:cxnLst/>
              <a:rect l="l" t="t" r="r" b="b"/>
              <a:pathLst>
                <a:path w="1642" h="11976" extrusionOk="0">
                  <a:moveTo>
                    <a:pt x="0" y="0"/>
                  </a:moveTo>
                  <a:lnTo>
                    <a:pt x="61" y="11976"/>
                  </a:lnTo>
                  <a:lnTo>
                    <a:pt x="1641" y="11946"/>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2980575" y="3425125"/>
              <a:ext cx="40300" cy="42575"/>
            </a:xfrm>
            <a:custGeom>
              <a:avLst/>
              <a:gdLst/>
              <a:ahLst/>
              <a:cxnLst/>
              <a:rect l="l" t="t" r="r" b="b"/>
              <a:pathLst>
                <a:path w="1612" h="1703" extrusionOk="0">
                  <a:moveTo>
                    <a:pt x="790" y="0"/>
                  </a:moveTo>
                  <a:lnTo>
                    <a:pt x="547" y="578"/>
                  </a:lnTo>
                  <a:lnTo>
                    <a:pt x="0" y="1702"/>
                  </a:lnTo>
                  <a:lnTo>
                    <a:pt x="1611" y="1702"/>
                  </a:lnTo>
                  <a:lnTo>
                    <a:pt x="1064" y="578"/>
                  </a:lnTo>
                  <a:lnTo>
                    <a:pt x="7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p:cNvSpPr/>
            <p:nvPr/>
          </p:nvSpPr>
          <p:spPr>
            <a:xfrm>
              <a:off x="2982075" y="3745025"/>
              <a:ext cx="39550" cy="22050"/>
            </a:xfrm>
            <a:custGeom>
              <a:avLst/>
              <a:gdLst/>
              <a:ahLst/>
              <a:cxnLst/>
              <a:rect l="l" t="t" r="r" b="b"/>
              <a:pathLst>
                <a:path w="1582" h="882" extrusionOk="0">
                  <a:moveTo>
                    <a:pt x="1" y="1"/>
                  </a:moveTo>
                  <a:lnTo>
                    <a:pt x="1" y="882"/>
                  </a:lnTo>
                  <a:lnTo>
                    <a:pt x="1581" y="852"/>
                  </a:lnTo>
                  <a:lnTo>
                    <a:pt x="15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p:cNvSpPr/>
            <p:nvPr/>
          </p:nvSpPr>
          <p:spPr>
            <a:xfrm>
              <a:off x="2982075" y="3767075"/>
              <a:ext cx="39550" cy="16725"/>
            </a:xfrm>
            <a:custGeom>
              <a:avLst/>
              <a:gdLst/>
              <a:ahLst/>
              <a:cxnLst/>
              <a:rect l="l" t="t" r="r" b="b"/>
              <a:pathLst>
                <a:path w="1582" h="669" extrusionOk="0">
                  <a:moveTo>
                    <a:pt x="1" y="0"/>
                  </a:moveTo>
                  <a:lnTo>
                    <a:pt x="1" y="578"/>
                  </a:lnTo>
                  <a:cubicBezTo>
                    <a:pt x="1" y="638"/>
                    <a:pt x="31" y="669"/>
                    <a:pt x="92" y="669"/>
                  </a:cubicBezTo>
                  <a:lnTo>
                    <a:pt x="1490" y="669"/>
                  </a:lnTo>
                  <a:cubicBezTo>
                    <a:pt x="1521" y="669"/>
                    <a:pt x="1581" y="638"/>
                    <a:pt x="1581"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a:off x="2994250" y="3425125"/>
              <a:ext cx="12925" cy="14450"/>
            </a:xfrm>
            <a:custGeom>
              <a:avLst/>
              <a:gdLst/>
              <a:ahLst/>
              <a:cxnLst/>
              <a:rect l="l" t="t" r="r" b="b"/>
              <a:pathLst>
                <a:path w="517" h="578" extrusionOk="0">
                  <a:moveTo>
                    <a:pt x="243" y="0"/>
                  </a:moveTo>
                  <a:lnTo>
                    <a:pt x="0" y="578"/>
                  </a:lnTo>
                  <a:lnTo>
                    <a:pt x="517" y="578"/>
                  </a:lnTo>
                  <a:lnTo>
                    <a:pt x="2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5"/>
            <p:cNvSpPr/>
            <p:nvPr/>
          </p:nvSpPr>
          <p:spPr>
            <a:xfrm>
              <a:off x="2982075" y="3729075"/>
              <a:ext cx="39550" cy="15975"/>
            </a:xfrm>
            <a:custGeom>
              <a:avLst/>
              <a:gdLst/>
              <a:ahLst/>
              <a:cxnLst/>
              <a:rect l="l" t="t" r="r" b="b"/>
              <a:pathLst>
                <a:path w="1582" h="639" extrusionOk="0">
                  <a:moveTo>
                    <a:pt x="1" y="0"/>
                  </a:moveTo>
                  <a:lnTo>
                    <a:pt x="1" y="639"/>
                  </a:lnTo>
                  <a:lnTo>
                    <a:pt x="1581" y="639"/>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5"/>
            <p:cNvSpPr/>
            <p:nvPr/>
          </p:nvSpPr>
          <p:spPr>
            <a:xfrm>
              <a:off x="3007925" y="3466150"/>
              <a:ext cx="81325" cy="301700"/>
            </a:xfrm>
            <a:custGeom>
              <a:avLst/>
              <a:gdLst/>
              <a:ahLst/>
              <a:cxnLst/>
              <a:rect l="l" t="t" r="r" b="b"/>
              <a:pathLst>
                <a:path w="3253" h="12068" extrusionOk="0">
                  <a:moveTo>
                    <a:pt x="1672" y="0"/>
                  </a:moveTo>
                  <a:lnTo>
                    <a:pt x="0" y="11855"/>
                  </a:lnTo>
                  <a:lnTo>
                    <a:pt x="1581" y="12067"/>
                  </a:lnTo>
                  <a:lnTo>
                    <a:pt x="3253" y="244"/>
                  </a:lnTo>
                  <a:lnTo>
                    <a:pt x="167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5"/>
            <p:cNvSpPr/>
            <p:nvPr/>
          </p:nvSpPr>
          <p:spPr>
            <a:xfrm>
              <a:off x="3049725" y="3426625"/>
              <a:ext cx="39525" cy="45625"/>
            </a:xfrm>
            <a:custGeom>
              <a:avLst/>
              <a:gdLst/>
              <a:ahLst/>
              <a:cxnLst/>
              <a:rect l="l" t="t" r="r" b="b"/>
              <a:pathLst>
                <a:path w="1581" h="1825" extrusionOk="0">
                  <a:moveTo>
                    <a:pt x="1034" y="1"/>
                  </a:moveTo>
                  <a:lnTo>
                    <a:pt x="669" y="548"/>
                  </a:lnTo>
                  <a:lnTo>
                    <a:pt x="0" y="1581"/>
                  </a:lnTo>
                  <a:lnTo>
                    <a:pt x="1581" y="1825"/>
                  </a:lnTo>
                  <a:lnTo>
                    <a:pt x="1216" y="609"/>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5"/>
            <p:cNvSpPr/>
            <p:nvPr/>
          </p:nvSpPr>
          <p:spPr>
            <a:xfrm>
              <a:off x="3007925" y="3741225"/>
              <a:ext cx="41825" cy="26625"/>
            </a:xfrm>
            <a:custGeom>
              <a:avLst/>
              <a:gdLst/>
              <a:ahLst/>
              <a:cxnLst/>
              <a:rect l="l" t="t" r="r" b="b"/>
              <a:pathLst>
                <a:path w="1673" h="1065" extrusionOk="0">
                  <a:moveTo>
                    <a:pt x="122" y="1"/>
                  </a:moveTo>
                  <a:lnTo>
                    <a:pt x="0" y="852"/>
                  </a:lnTo>
                  <a:lnTo>
                    <a:pt x="1551" y="1064"/>
                  </a:lnTo>
                  <a:lnTo>
                    <a:pt x="1672" y="213"/>
                  </a:lnTo>
                  <a:lnTo>
                    <a:pt x="12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5"/>
            <p:cNvSpPr/>
            <p:nvPr/>
          </p:nvSpPr>
          <p:spPr>
            <a:xfrm>
              <a:off x="3005650" y="3762500"/>
              <a:ext cx="41050" cy="22075"/>
            </a:xfrm>
            <a:custGeom>
              <a:avLst/>
              <a:gdLst/>
              <a:ahLst/>
              <a:cxnLst/>
              <a:rect l="l" t="t" r="r" b="b"/>
              <a:pathLst>
                <a:path w="1642" h="883" extrusionOk="0">
                  <a:moveTo>
                    <a:pt x="91" y="1"/>
                  </a:moveTo>
                  <a:lnTo>
                    <a:pt x="0" y="578"/>
                  </a:lnTo>
                  <a:cubicBezTo>
                    <a:pt x="0" y="639"/>
                    <a:pt x="31" y="700"/>
                    <a:pt x="91" y="700"/>
                  </a:cubicBezTo>
                  <a:lnTo>
                    <a:pt x="1459" y="882"/>
                  </a:lnTo>
                  <a:cubicBezTo>
                    <a:pt x="1520" y="882"/>
                    <a:pt x="1550" y="852"/>
                    <a:pt x="1581" y="791"/>
                  </a:cubicBezTo>
                  <a:lnTo>
                    <a:pt x="1642" y="213"/>
                  </a:lnTo>
                  <a:lnTo>
                    <a:pt x="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5"/>
            <p:cNvSpPr/>
            <p:nvPr/>
          </p:nvSpPr>
          <p:spPr>
            <a:xfrm>
              <a:off x="3066425" y="3426625"/>
              <a:ext cx="13700" cy="15225"/>
            </a:xfrm>
            <a:custGeom>
              <a:avLst/>
              <a:gdLst/>
              <a:ahLst/>
              <a:cxnLst/>
              <a:rect l="l" t="t" r="r" b="b"/>
              <a:pathLst>
                <a:path w="548" h="609" extrusionOk="0">
                  <a:moveTo>
                    <a:pt x="366" y="1"/>
                  </a:moveTo>
                  <a:lnTo>
                    <a:pt x="1" y="548"/>
                  </a:lnTo>
                  <a:lnTo>
                    <a:pt x="548" y="609"/>
                  </a:lnTo>
                  <a:lnTo>
                    <a:pt x="3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5"/>
            <p:cNvSpPr/>
            <p:nvPr/>
          </p:nvSpPr>
          <p:spPr>
            <a:xfrm>
              <a:off x="3010950" y="3725275"/>
              <a:ext cx="41075" cy="21300"/>
            </a:xfrm>
            <a:custGeom>
              <a:avLst/>
              <a:gdLst/>
              <a:ahLst/>
              <a:cxnLst/>
              <a:rect l="l" t="t" r="r" b="b"/>
              <a:pathLst>
                <a:path w="1643" h="852" extrusionOk="0">
                  <a:moveTo>
                    <a:pt x="92" y="0"/>
                  </a:moveTo>
                  <a:lnTo>
                    <a:pt x="1" y="608"/>
                  </a:lnTo>
                  <a:lnTo>
                    <a:pt x="1551" y="851"/>
                  </a:lnTo>
                  <a:lnTo>
                    <a:pt x="1642" y="213"/>
                  </a:lnTo>
                  <a:lnTo>
                    <a:pt x="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5"/>
            <p:cNvSpPr/>
            <p:nvPr/>
          </p:nvSpPr>
          <p:spPr>
            <a:xfrm>
              <a:off x="2893925" y="3618125"/>
              <a:ext cx="211275" cy="31175"/>
            </a:xfrm>
            <a:custGeom>
              <a:avLst/>
              <a:gdLst/>
              <a:ahLst/>
              <a:cxnLst/>
              <a:rect l="l" t="t" r="r" b="b"/>
              <a:pathLst>
                <a:path w="8451" h="1247" extrusionOk="0">
                  <a:moveTo>
                    <a:pt x="1" y="0"/>
                  </a:moveTo>
                  <a:lnTo>
                    <a:pt x="153" y="1247"/>
                  </a:lnTo>
                  <a:lnTo>
                    <a:pt x="8390" y="456"/>
                  </a:lnTo>
                  <a:lnTo>
                    <a:pt x="84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5"/>
            <p:cNvSpPr/>
            <p:nvPr/>
          </p:nvSpPr>
          <p:spPr>
            <a:xfrm>
              <a:off x="2890900" y="3589250"/>
              <a:ext cx="217350" cy="219625"/>
            </a:xfrm>
            <a:custGeom>
              <a:avLst/>
              <a:gdLst/>
              <a:ahLst/>
              <a:cxnLst/>
              <a:rect l="l" t="t" r="r" b="b"/>
              <a:pathLst>
                <a:path w="8694" h="8785" extrusionOk="0">
                  <a:moveTo>
                    <a:pt x="0" y="0"/>
                  </a:moveTo>
                  <a:lnTo>
                    <a:pt x="122" y="1155"/>
                  </a:lnTo>
                  <a:lnTo>
                    <a:pt x="274" y="2402"/>
                  </a:lnTo>
                  <a:lnTo>
                    <a:pt x="973" y="8785"/>
                  </a:lnTo>
                  <a:lnTo>
                    <a:pt x="7721" y="8785"/>
                  </a:lnTo>
                  <a:lnTo>
                    <a:pt x="8511" y="1611"/>
                  </a:lnTo>
                  <a:lnTo>
                    <a:pt x="8572" y="1155"/>
                  </a:lnTo>
                  <a:lnTo>
                    <a:pt x="86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766;p51">
            <a:extLst>
              <a:ext uri="{FF2B5EF4-FFF2-40B4-BE49-F238E27FC236}">
                <a16:creationId xmlns:a16="http://schemas.microsoft.com/office/drawing/2014/main" id="{7614E411-C349-4F53-B15E-4467890D29BA}"/>
              </a:ext>
            </a:extLst>
          </p:cNvPr>
          <p:cNvSpPr txBox="1">
            <a:spLocks/>
          </p:cNvSpPr>
          <p:nvPr/>
        </p:nvSpPr>
        <p:spPr>
          <a:xfrm flipH="1">
            <a:off x="254244" y="775775"/>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endParaRPr lang="es-ES" sz="2200" b="1"/>
          </a:p>
          <a:p>
            <a:pPr marL="0" indent="0"/>
            <a:r>
              <a:rPr lang="es-ES" sz="2200">
                <a:latin typeface="El Messiri"/>
              </a:rPr>
              <a:t>Comparación de objetos</a:t>
            </a:r>
          </a:p>
        </p:txBody>
      </p:sp>
      <p:sp>
        <p:nvSpPr>
          <p:cNvPr id="15" name="Google Shape;724;p50">
            <a:extLst>
              <a:ext uri="{FF2B5EF4-FFF2-40B4-BE49-F238E27FC236}">
                <a16:creationId xmlns:a16="http://schemas.microsoft.com/office/drawing/2014/main" id="{BFAAF1C2-478B-4F71-812E-1021597FD637}"/>
              </a:ext>
            </a:extLst>
          </p:cNvPr>
          <p:cNvSpPr txBox="1">
            <a:spLocks/>
          </p:cNvSpPr>
          <p:nvPr/>
        </p:nvSpPr>
        <p:spPr>
          <a:xfrm>
            <a:off x="253065" y="1566137"/>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a:t>Tanto los </a:t>
            </a:r>
            <a:r>
              <a:rPr lang="es-ES" i="1" err="1"/>
              <a:t>Strings</a:t>
            </a:r>
            <a:r>
              <a:rPr lang="es-ES"/>
              <a:t> como las tipos </a:t>
            </a:r>
            <a:r>
              <a:rPr lang="es-ES" i="1" err="1"/>
              <a:t>Wrapper</a:t>
            </a:r>
            <a:r>
              <a:rPr lang="es-ES"/>
              <a:t> son objetos y sus variables solo contienen sus referencias (direcciones). Los objetos no se comparan con ==.</a:t>
            </a:r>
          </a:p>
          <a:p>
            <a:pPr marL="0" indent="0" algn="l"/>
            <a:br>
              <a:rPr lang="en-US"/>
            </a:br>
            <a:endParaRPr lang="en-US"/>
          </a:p>
          <a:p>
            <a:pPr marL="114300" indent="0" algn="l"/>
            <a:endParaRPr lang="es-ES"/>
          </a:p>
        </p:txBody>
      </p:sp>
    </p:spTree>
    <p:extLst>
      <p:ext uri="{BB962C8B-B14F-4D97-AF65-F5344CB8AC3E}">
        <p14:creationId xmlns:p14="http://schemas.microsoft.com/office/powerpoint/2010/main" val="344510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txBox="1">
            <a:spLocks noGrp="1"/>
          </p:cNvSpPr>
          <p:nvPr>
            <p:ph type="subTitle" idx="1"/>
          </p:nvPr>
        </p:nvSpPr>
        <p:spPr>
          <a:xfrm>
            <a:off x="630265" y="765175"/>
            <a:ext cx="3503100" cy="454500"/>
          </a:xfrm>
          <a:prstGeom prst="rect">
            <a:avLst/>
          </a:prstGeom>
        </p:spPr>
        <p:txBody>
          <a:bodyPr spcFirstLastPara="1" wrap="square" lIns="91425" tIns="91425" rIns="91425" bIns="91425" anchor="t" anchorCtr="0">
            <a:noAutofit/>
          </a:bodyPr>
          <a:lstStyle/>
          <a:p>
            <a:pPr marL="0" indent="0"/>
            <a:r>
              <a:rPr lang="en" err="1"/>
              <a:t>Visibilidad</a:t>
            </a:r>
            <a:r>
              <a:rPr lang="en"/>
              <a:t> de </a:t>
            </a:r>
            <a:r>
              <a:rPr lang="en" err="1"/>
              <a:t>atributos</a:t>
            </a:r>
          </a:p>
        </p:txBody>
      </p:sp>
      <p:sp>
        <p:nvSpPr>
          <p:cNvPr id="723" name="Google Shape;723;p50"/>
          <p:cNvSpPr txBox="1">
            <a:spLocks noGrp="1"/>
          </p:cNvSpPr>
          <p:nvPr>
            <p:ph type="subTitle" idx="3"/>
          </p:nvPr>
        </p:nvSpPr>
        <p:spPr>
          <a:xfrm>
            <a:off x="630265" y="1507762"/>
            <a:ext cx="3503100" cy="636600"/>
          </a:xfrm>
          <a:prstGeom prst="rect">
            <a:avLst/>
          </a:prstGeom>
        </p:spPr>
        <p:txBody>
          <a:bodyPr spcFirstLastPara="1" wrap="square" lIns="91425" tIns="91425" rIns="91425" bIns="91425" anchor="ctr" anchorCtr="0">
            <a:noAutofit/>
          </a:bodyPr>
          <a:lstStyle/>
          <a:p>
            <a:pPr marL="0" indent="0"/>
            <a:r>
              <a:rPr lang="en"/>
              <a:t>Los </a:t>
            </a:r>
            <a:r>
              <a:rPr lang="en" err="1"/>
              <a:t>campos</a:t>
            </a:r>
            <a:r>
              <a:rPr lang="en"/>
              <a:t> de </a:t>
            </a:r>
            <a:r>
              <a:rPr lang="en" err="1"/>
              <a:t>una</a:t>
            </a:r>
            <a:r>
              <a:rPr lang="en"/>
              <a:t> </a:t>
            </a:r>
            <a:r>
              <a:rPr lang="en" err="1"/>
              <a:t>clase</a:t>
            </a:r>
            <a:r>
              <a:rPr lang="en"/>
              <a:t> '</a:t>
            </a:r>
            <a:r>
              <a:rPr lang="en" err="1"/>
              <a:t>estándar</a:t>
            </a:r>
            <a:r>
              <a:rPr lang="en"/>
              <a:t>' no </a:t>
            </a:r>
            <a:r>
              <a:rPr lang="en" err="1"/>
              <a:t>deben</a:t>
            </a:r>
            <a:r>
              <a:rPr lang="en"/>
              <a:t> </a:t>
            </a:r>
            <a:r>
              <a:rPr lang="en" err="1"/>
              <a:t>declararse</a:t>
            </a:r>
            <a:r>
              <a:rPr lang="en"/>
              <a:t> </a:t>
            </a:r>
            <a:r>
              <a:rPr lang="en" err="1"/>
              <a:t>nunca</a:t>
            </a:r>
            <a:r>
              <a:rPr lang="en"/>
              <a:t> </a:t>
            </a:r>
            <a:r>
              <a:rPr lang="en" err="1"/>
              <a:t>como</a:t>
            </a:r>
            <a:r>
              <a:rPr lang="en"/>
              <a:t> public, </a:t>
            </a:r>
            <a:r>
              <a:rPr lang="en" err="1"/>
              <a:t>ni</a:t>
            </a:r>
            <a:r>
              <a:rPr lang="en"/>
              <a:t> </a:t>
            </a:r>
            <a:r>
              <a:rPr lang="en" err="1"/>
              <a:t>mucho</a:t>
            </a:r>
            <a:r>
              <a:rPr lang="en"/>
              <a:t> </a:t>
            </a:r>
            <a:r>
              <a:rPr lang="en" err="1"/>
              <a:t>menos</a:t>
            </a:r>
            <a:r>
              <a:rPr lang="en"/>
              <a:t> no </a:t>
            </a:r>
            <a:r>
              <a:rPr lang="en" err="1"/>
              <a:t>indicarle</a:t>
            </a:r>
            <a:r>
              <a:rPr lang="en"/>
              <a:t> un </a:t>
            </a:r>
            <a:r>
              <a:rPr lang="en" err="1"/>
              <a:t>modificador</a:t>
            </a:r>
            <a:r>
              <a:rPr lang="en"/>
              <a:t> de </a:t>
            </a:r>
            <a:r>
              <a:rPr lang="en" err="1"/>
              <a:t>visibilidad</a:t>
            </a:r>
            <a:endParaRPr lang="es-ES" err="1"/>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4704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2065700" y="14999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txBox="1">
            <a:spLocks noGrp="1"/>
          </p:cNvSpPr>
          <p:nvPr>
            <p:ph type="subTitle" idx="1"/>
          </p:nvPr>
        </p:nvSpPr>
        <p:spPr>
          <a:xfrm flipH="1">
            <a:off x="5284948" y="1255100"/>
            <a:ext cx="2596800" cy="383400"/>
          </a:xfrm>
          <a:prstGeom prst="rect">
            <a:avLst/>
          </a:prstGeom>
        </p:spPr>
        <p:txBody>
          <a:bodyPr spcFirstLastPara="1" wrap="square" lIns="91425" tIns="91425" rIns="91425" bIns="91425" anchor="ctr" anchorCtr="0">
            <a:noAutofit/>
          </a:bodyPr>
          <a:lstStyle/>
          <a:p>
            <a:pPr marL="0" indent="0"/>
            <a:r>
              <a:rPr lang="en" err="1"/>
              <a:t>Limitar</a:t>
            </a:r>
            <a:r>
              <a:rPr lang="en"/>
              <a:t> </a:t>
            </a:r>
            <a:r>
              <a:rPr lang="en" err="1"/>
              <a:t>siempre</a:t>
            </a:r>
            <a:r>
              <a:rPr lang="en"/>
              <a:t> </a:t>
            </a:r>
            <a:r>
              <a:rPr lang="en" err="1"/>
              <a:t>el</a:t>
            </a:r>
            <a:r>
              <a:rPr lang="en"/>
              <a:t> </a:t>
            </a:r>
            <a:r>
              <a:rPr lang="en" err="1"/>
              <a:t>alcance</a:t>
            </a:r>
            <a:r>
              <a:rPr lang="en"/>
              <a:t> de </a:t>
            </a:r>
            <a:r>
              <a:rPr lang="en" err="1"/>
              <a:t>una</a:t>
            </a:r>
            <a:r>
              <a:rPr lang="en"/>
              <a:t> variable local</a:t>
            </a:r>
            <a:r>
              <a:rPr lang="en" b="0"/>
              <a:t>.</a:t>
            </a:r>
            <a:endParaRPr lang="es-ES"/>
          </a:p>
        </p:txBody>
      </p:sp>
      <p:grpSp>
        <p:nvGrpSpPr>
          <p:cNvPr id="772" name="Google Shape;772;p51"/>
          <p:cNvGrpSpPr/>
          <p:nvPr/>
        </p:nvGrpSpPr>
        <p:grpSpPr>
          <a:xfrm flipH="1">
            <a:off x="8048097" y="1891602"/>
            <a:ext cx="300016" cy="369273"/>
            <a:chOff x="-39248625" y="3588600"/>
            <a:chExt cx="256775" cy="316050"/>
          </a:xfrm>
        </p:grpSpPr>
        <p:sp>
          <p:nvSpPr>
            <p:cNvPr id="773" name="Google Shape;773;p51"/>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774" name="Google Shape;774;p51"/>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775" name="Google Shape;775;p51"/>
          <p:cNvGrpSpPr/>
          <p:nvPr/>
        </p:nvGrpSpPr>
        <p:grpSpPr>
          <a:xfrm flipH="1">
            <a:off x="7967481" y="2438656"/>
            <a:ext cx="463294" cy="365756"/>
            <a:chOff x="-41526450" y="3653375"/>
            <a:chExt cx="315875" cy="247350"/>
          </a:xfrm>
        </p:grpSpPr>
        <p:sp>
          <p:nvSpPr>
            <p:cNvPr id="776" name="Google Shape;776;p51"/>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777" name="Google Shape;777;p51"/>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nvGrpSpPr>
          <p:cNvPr id="778" name="Google Shape;778;p51"/>
          <p:cNvGrpSpPr/>
          <p:nvPr/>
        </p:nvGrpSpPr>
        <p:grpSpPr>
          <a:xfrm flipH="1">
            <a:off x="8004060" y="1285023"/>
            <a:ext cx="390134" cy="365741"/>
            <a:chOff x="5049725" y="2635825"/>
            <a:chExt cx="481825" cy="451700"/>
          </a:xfrm>
        </p:grpSpPr>
        <p:sp>
          <p:nvSpPr>
            <p:cNvPr id="779" name="Google Shape;779;p51"/>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rgbClr val="435D74"/>
                </a:solidFill>
              </a:endParaRPr>
            </a:p>
          </p:txBody>
        </p:sp>
        <p:sp>
          <p:nvSpPr>
            <p:cNvPr id="780" name="Google Shape;780;p51"/>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rgbClr val="435D74"/>
                </a:solidFill>
              </a:endParaRPr>
            </a:p>
          </p:txBody>
        </p:sp>
        <p:sp>
          <p:nvSpPr>
            <p:cNvPr id="781" name="Google Shape;781;p51"/>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rgbClr val="435D74"/>
                </a:solidFill>
              </a:endParaRPr>
            </a:p>
          </p:txBody>
        </p:sp>
      </p:grpSp>
      <p:grpSp>
        <p:nvGrpSpPr>
          <p:cNvPr id="782" name="Google Shape;782;p51"/>
          <p:cNvGrpSpPr/>
          <p:nvPr/>
        </p:nvGrpSpPr>
        <p:grpSpPr>
          <a:xfrm>
            <a:off x="832775" y="1562300"/>
            <a:ext cx="2467593" cy="2897341"/>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1"/>
          <p:cNvGrpSpPr/>
          <p:nvPr/>
        </p:nvGrpSpPr>
        <p:grpSpPr>
          <a:xfrm flipH="1">
            <a:off x="2692825" y="2729943"/>
            <a:ext cx="1671184" cy="2440924"/>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ítulo 4">
            <a:extLst>
              <a:ext uri="{FF2B5EF4-FFF2-40B4-BE49-F238E27FC236}">
                <a16:creationId xmlns:a16="http://schemas.microsoft.com/office/drawing/2014/main" id="{D82BAC48-A33C-469B-A517-019B9CD575A6}"/>
              </a:ext>
            </a:extLst>
          </p:cNvPr>
          <p:cNvSpPr>
            <a:spLocks noGrp="1"/>
          </p:cNvSpPr>
          <p:nvPr>
            <p:ph type="subTitle" idx="3"/>
          </p:nvPr>
        </p:nvSpPr>
        <p:spPr>
          <a:xfrm flipH="1">
            <a:off x="5284948" y="2468693"/>
            <a:ext cx="2596800" cy="636600"/>
          </a:xfrm>
        </p:spPr>
        <p:txBody>
          <a:bodyPr/>
          <a:lstStyle/>
          <a:p>
            <a:pPr marL="0" indent="0"/>
            <a:r>
              <a:rPr lang="es-ES"/>
              <a:t> Es crear la variable local e inicializarla lo más cerca posible de su uso.</a:t>
            </a:r>
          </a:p>
          <a:p>
            <a:pPr marL="0" indent="0"/>
            <a:br>
              <a:rPr lang="en-US"/>
            </a:br>
            <a:endParaRPr lang="en-US"/>
          </a:p>
          <a:p>
            <a:endParaRPr lang="es-ES"/>
          </a:p>
        </p:txBody>
      </p:sp>
    </p:spTree>
    <p:extLst>
      <p:ext uri="{BB962C8B-B14F-4D97-AF65-F5344CB8AC3E}">
        <p14:creationId xmlns:p14="http://schemas.microsoft.com/office/powerpoint/2010/main" val="876888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66;p51">
            <a:extLst>
              <a:ext uri="{FF2B5EF4-FFF2-40B4-BE49-F238E27FC236}">
                <a16:creationId xmlns:a16="http://schemas.microsoft.com/office/drawing/2014/main" id="{6AEB4CA0-8F3C-4D5C-B164-0773B4346D21}"/>
              </a:ext>
            </a:extLst>
          </p:cNvPr>
          <p:cNvSpPr txBox="1">
            <a:spLocks/>
          </p:cNvSpPr>
          <p:nvPr/>
        </p:nvSpPr>
        <p:spPr>
          <a:xfrm flipH="1">
            <a:off x="3529940" y="1360133"/>
            <a:ext cx="3957871"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2200">
                <a:latin typeface="El Messiri"/>
              </a:rPr>
              <a:t>Usar siempre una variable para un único propósito</a:t>
            </a:r>
            <a:endParaRPr lang="es-ES">
              <a:latin typeface="El Messiri"/>
            </a:endParaRPr>
          </a:p>
        </p:txBody>
      </p:sp>
      <p:sp>
        <p:nvSpPr>
          <p:cNvPr id="9" name="Google Shape;724;p50">
            <a:extLst>
              <a:ext uri="{FF2B5EF4-FFF2-40B4-BE49-F238E27FC236}">
                <a16:creationId xmlns:a16="http://schemas.microsoft.com/office/drawing/2014/main" id="{E82D7672-6622-4A33-A8DF-64F54F05F2BA}"/>
              </a:ext>
            </a:extLst>
          </p:cNvPr>
          <p:cNvSpPr txBox="1">
            <a:spLocks/>
          </p:cNvSpPr>
          <p:nvPr/>
        </p:nvSpPr>
        <p:spPr>
          <a:xfrm>
            <a:off x="3426880" y="1412591"/>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a:t>Es importante no reutilizar una variable ya que complica la legibilidad</a:t>
            </a:r>
          </a:p>
        </p:txBody>
      </p:sp>
    </p:spTree>
    <p:extLst>
      <p:ext uri="{BB962C8B-B14F-4D97-AF65-F5344CB8AC3E}">
        <p14:creationId xmlns:p14="http://schemas.microsoft.com/office/powerpoint/2010/main" val="393325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txBox="1">
            <a:spLocks noGrp="1"/>
          </p:cNvSpPr>
          <p:nvPr>
            <p:ph type="subTitle" idx="1"/>
          </p:nvPr>
        </p:nvSpPr>
        <p:spPr>
          <a:xfrm flipH="1">
            <a:off x="5412555" y="1836694"/>
            <a:ext cx="3059700" cy="703500"/>
          </a:xfrm>
          <a:prstGeom prst="rect">
            <a:avLst/>
          </a:prstGeom>
        </p:spPr>
        <p:txBody>
          <a:bodyPr spcFirstLastPara="1" wrap="square" lIns="91425" tIns="91425" rIns="91425" bIns="91425" anchor="t" anchorCtr="0">
            <a:noAutofit/>
          </a:bodyPr>
          <a:lstStyle/>
          <a:p>
            <a:pPr marL="0" indent="0"/>
            <a:r>
              <a:rPr lang="en"/>
              <a:t>Opta </a:t>
            </a:r>
            <a:r>
              <a:rPr lang="en" err="1"/>
              <a:t>por</a:t>
            </a:r>
            <a:r>
              <a:rPr lang="en"/>
              <a:t> </a:t>
            </a:r>
            <a:r>
              <a:rPr lang="en" err="1"/>
              <a:t>el</a:t>
            </a:r>
            <a:r>
              <a:rPr lang="en"/>
              <a:t> </a:t>
            </a:r>
            <a:r>
              <a:rPr lang="en" i="1"/>
              <a:t>for</a:t>
            </a:r>
            <a:r>
              <a:rPr lang="en"/>
              <a:t> </a:t>
            </a:r>
            <a:r>
              <a:rPr lang="en" err="1"/>
              <a:t>siempre</a:t>
            </a:r>
            <a:r>
              <a:rPr lang="en"/>
              <a:t> que se pueda. Las </a:t>
            </a:r>
            <a:r>
              <a:rPr lang="en" err="1"/>
              <a:t>ventajas</a:t>
            </a:r>
            <a:r>
              <a:rPr lang="en"/>
              <a:t> son que </a:t>
            </a:r>
            <a:r>
              <a:rPr lang="en" err="1"/>
              <a:t>reune</a:t>
            </a:r>
            <a:r>
              <a:rPr lang="en"/>
              <a:t> </a:t>
            </a:r>
            <a:r>
              <a:rPr lang="en" err="1"/>
              <a:t>todo</a:t>
            </a:r>
            <a:r>
              <a:rPr lang="en"/>
              <a:t> </a:t>
            </a:r>
            <a:r>
              <a:rPr lang="en" err="1"/>
              <a:t>el</a:t>
            </a:r>
            <a:r>
              <a:rPr lang="en"/>
              <a:t> control del </a:t>
            </a:r>
            <a:r>
              <a:rPr lang="en" err="1"/>
              <a:t>bucle</a:t>
            </a:r>
            <a:r>
              <a:rPr lang="en"/>
              <a:t> </a:t>
            </a:r>
            <a:r>
              <a:rPr lang="en" err="1"/>
              <a:t>en</a:t>
            </a:r>
            <a:r>
              <a:rPr lang="en"/>
              <a:t> la </a:t>
            </a:r>
            <a:r>
              <a:rPr lang="en" err="1"/>
              <a:t>misma</a:t>
            </a:r>
            <a:r>
              <a:rPr lang="en"/>
              <a:t> </a:t>
            </a:r>
            <a:r>
              <a:rPr lang="en" err="1"/>
              <a:t>linea</a:t>
            </a:r>
            <a:r>
              <a:rPr lang="en"/>
              <a:t> y que la variable </a:t>
            </a:r>
            <a:r>
              <a:rPr lang="en" err="1"/>
              <a:t>i</a:t>
            </a:r>
            <a:r>
              <a:rPr lang="en"/>
              <a:t> no es </a:t>
            </a:r>
            <a:r>
              <a:rPr lang="en" err="1"/>
              <a:t>accesible</a:t>
            </a:r>
            <a:r>
              <a:rPr lang="en"/>
              <a:t> </a:t>
            </a:r>
            <a:r>
              <a:rPr lang="en" err="1"/>
              <a:t>externamente</a:t>
            </a:r>
            <a:endParaRPr lang="es-ES" err="1"/>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ítulo 5">
            <a:extLst>
              <a:ext uri="{FF2B5EF4-FFF2-40B4-BE49-F238E27FC236}">
                <a16:creationId xmlns:a16="http://schemas.microsoft.com/office/drawing/2014/main" id="{354CE7A0-FD41-4944-8EC7-BDCB0AE0C5B5}"/>
              </a:ext>
            </a:extLst>
          </p:cNvPr>
          <p:cNvSpPr>
            <a:spLocks noGrp="1"/>
          </p:cNvSpPr>
          <p:nvPr>
            <p:ph type="title"/>
          </p:nvPr>
        </p:nvSpPr>
        <p:spPr>
          <a:xfrm flipH="1">
            <a:off x="4453755" y="1114736"/>
            <a:ext cx="4018500" cy="841800"/>
          </a:xfrm>
        </p:spPr>
        <p:txBody>
          <a:bodyPr/>
          <a:lstStyle/>
          <a:p>
            <a:r>
              <a:rPr lang="es-ES" sz="2400" b="0"/>
              <a:t>Bucle </a:t>
            </a:r>
            <a:r>
              <a:rPr lang="es-ES" sz="2400" b="0" err="1"/>
              <a:t>for</a:t>
            </a:r>
            <a:endParaRPr lang="es-ES" err="1"/>
          </a:p>
        </p:txBody>
      </p:sp>
    </p:spTree>
    <p:extLst>
      <p:ext uri="{BB962C8B-B14F-4D97-AF65-F5344CB8AC3E}">
        <p14:creationId xmlns:p14="http://schemas.microsoft.com/office/powerpoint/2010/main" val="314697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txBox="1">
            <a:spLocks noGrp="1"/>
          </p:cNvSpPr>
          <p:nvPr>
            <p:ph type="title"/>
          </p:nvPr>
        </p:nvSpPr>
        <p:spPr>
          <a:xfrm>
            <a:off x="4484714" y="753819"/>
            <a:ext cx="3457800" cy="1206600"/>
          </a:xfrm>
          <a:prstGeom prst="rect">
            <a:avLst/>
          </a:prstGeom>
        </p:spPr>
        <p:txBody>
          <a:bodyPr spcFirstLastPara="1" wrap="square" lIns="91425" tIns="91425" rIns="91425" bIns="91425" anchor="t" anchorCtr="0">
            <a:noAutofit/>
          </a:bodyPr>
          <a:lstStyle/>
          <a:p>
            <a:r>
              <a:rPr lang="en" sz="2800" err="1"/>
              <a:t>Constantes</a:t>
            </a:r>
            <a:endParaRPr lang="en" sz="2800"/>
          </a:p>
        </p:txBody>
      </p:sp>
      <p:sp>
        <p:nvSpPr>
          <p:cNvPr id="678" name="Google Shape;678;p49"/>
          <p:cNvSpPr txBox="1">
            <a:spLocks noGrp="1"/>
          </p:cNvSpPr>
          <p:nvPr>
            <p:ph type="subTitle" idx="1"/>
          </p:nvPr>
        </p:nvSpPr>
        <p:spPr>
          <a:xfrm>
            <a:off x="4438625" y="1956325"/>
            <a:ext cx="3992100" cy="2414700"/>
          </a:xfrm>
          <a:prstGeom prst="rect">
            <a:avLst/>
          </a:prstGeom>
        </p:spPr>
        <p:txBody>
          <a:bodyPr spcFirstLastPara="1" wrap="square" lIns="91425" tIns="91425" rIns="91425" bIns="91425" anchor="t" anchorCtr="0">
            <a:noAutofit/>
          </a:bodyPr>
          <a:lstStyle/>
          <a:p>
            <a:pPr marL="0" indent="0">
              <a:buClr>
                <a:srgbClr val="8E7CC3"/>
              </a:buClr>
              <a:buNone/>
            </a:pPr>
            <a:r>
              <a:rPr lang="en" err="1"/>
              <a:t>Cualquier</a:t>
            </a:r>
            <a:r>
              <a:rPr lang="en"/>
              <a:t> valor literal </a:t>
            </a:r>
            <a:r>
              <a:rPr lang="en" err="1"/>
              <a:t>debe</a:t>
            </a:r>
            <a:r>
              <a:rPr lang="en"/>
              <a:t> ser </a:t>
            </a:r>
            <a:r>
              <a:rPr lang="en" err="1"/>
              <a:t>definido</a:t>
            </a:r>
            <a:r>
              <a:rPr lang="en"/>
              <a:t> </a:t>
            </a:r>
            <a:r>
              <a:rPr lang="en" err="1"/>
              <a:t>como</a:t>
            </a:r>
            <a:r>
              <a:rPr lang="en"/>
              <a:t> </a:t>
            </a:r>
            <a:r>
              <a:rPr lang="en" err="1"/>
              <a:t>constante</a:t>
            </a:r>
            <a:r>
              <a:rPr lang="en"/>
              <a:t>, </a:t>
            </a:r>
            <a:r>
              <a:rPr lang="en" err="1"/>
              <a:t>excepto</a:t>
            </a:r>
            <a:r>
              <a:rPr lang="en"/>
              <a:t> 1, -1, 0 o 2 que son </a:t>
            </a:r>
            <a:r>
              <a:rPr lang="en" err="1"/>
              <a:t>usados</a:t>
            </a:r>
            <a:r>
              <a:rPr lang="en"/>
              <a:t> </a:t>
            </a:r>
            <a:r>
              <a:rPr lang="en" err="1"/>
              <a:t>por</a:t>
            </a:r>
            <a:r>
              <a:rPr lang="en"/>
              <a:t> </a:t>
            </a:r>
            <a:r>
              <a:rPr lang="en" err="1"/>
              <a:t>el</a:t>
            </a:r>
            <a:r>
              <a:rPr lang="en"/>
              <a:t> </a:t>
            </a:r>
            <a:r>
              <a:rPr lang="en" err="1"/>
              <a:t>bucle</a:t>
            </a:r>
            <a:r>
              <a:rPr lang="en"/>
              <a:t> for.</a:t>
            </a:r>
            <a:endParaRPr lang="es-ES"/>
          </a:p>
          <a:p>
            <a:pPr marL="0" indent="0">
              <a:buClr>
                <a:srgbClr val="8E7CC3"/>
              </a:buClr>
              <a:buNone/>
            </a:pPr>
            <a:br>
              <a:rPr lang="en-US"/>
            </a:br>
            <a:endParaRPr lang="en-US"/>
          </a:p>
          <a:p>
            <a:pPr marL="0" lvl="0" indent="0" algn="l">
              <a:spcBef>
                <a:spcPts val="0"/>
              </a:spcBef>
              <a:spcAft>
                <a:spcPts val="0"/>
              </a:spcAft>
              <a:buSzPts val="1100"/>
              <a:buFont typeface="Arial"/>
              <a:buNone/>
            </a:pPr>
            <a:endParaRPr lang="en"/>
          </a:p>
        </p:txBody>
      </p:sp>
      <p:grpSp>
        <p:nvGrpSpPr>
          <p:cNvPr id="679" name="Google Shape;679;p49"/>
          <p:cNvGrpSpPr/>
          <p:nvPr/>
        </p:nvGrpSpPr>
        <p:grpSpPr>
          <a:xfrm>
            <a:off x="1351240" y="1411690"/>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9"/>
          <p:cNvGrpSpPr/>
          <p:nvPr/>
        </p:nvGrpSpPr>
        <p:grpSpPr>
          <a:xfrm flipH="1">
            <a:off x="221075" y="2729943"/>
            <a:ext cx="1671184" cy="2440924"/>
            <a:chOff x="6795049" y="1179275"/>
            <a:chExt cx="1268451" cy="1852694"/>
          </a:xfrm>
        </p:grpSpPr>
        <p:sp>
          <p:nvSpPr>
            <p:cNvPr id="708" name="Google Shape;708;p4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9345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0"/>
        <p:cNvGrpSpPr/>
        <p:nvPr/>
      </p:nvGrpSpPr>
      <p:grpSpPr>
        <a:xfrm>
          <a:off x="0" y="0"/>
          <a:ext cx="0" cy="0"/>
          <a:chOff x="0" y="0"/>
          <a:chExt cx="0" cy="0"/>
        </a:xfrm>
      </p:grpSpPr>
      <p:sp>
        <p:nvSpPr>
          <p:cNvPr id="461" name="Google Shape;461;p46"/>
          <p:cNvSpPr/>
          <p:nvPr/>
        </p:nvSpPr>
        <p:spPr>
          <a:xfrm>
            <a:off x="5998300" y="13976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6"/>
          <p:cNvSpPr txBox="1">
            <a:spLocks noGrp="1"/>
          </p:cNvSpPr>
          <p:nvPr>
            <p:ph type="title"/>
          </p:nvPr>
        </p:nvSpPr>
        <p:spPr>
          <a:xfrm>
            <a:off x="713225" y="1338288"/>
            <a:ext cx="3440100" cy="95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a:t>Switch</a:t>
            </a:r>
            <a:endParaRPr lang="en"/>
          </a:p>
        </p:txBody>
      </p:sp>
      <p:sp>
        <p:nvSpPr>
          <p:cNvPr id="463" name="Google Shape;463;p46"/>
          <p:cNvSpPr txBox="1">
            <a:spLocks noGrp="1"/>
          </p:cNvSpPr>
          <p:nvPr>
            <p:ph type="subTitle" idx="1"/>
          </p:nvPr>
        </p:nvSpPr>
        <p:spPr>
          <a:xfrm>
            <a:off x="713225" y="2047198"/>
            <a:ext cx="2639400" cy="1185900"/>
          </a:xfrm>
          <a:prstGeom prst="rect">
            <a:avLst/>
          </a:prstGeom>
        </p:spPr>
        <p:txBody>
          <a:bodyPr spcFirstLastPara="1" wrap="square" lIns="91425" tIns="91425" rIns="91425" bIns="91425" anchor="t" anchorCtr="0">
            <a:noAutofit/>
          </a:bodyPr>
          <a:lstStyle/>
          <a:p>
            <a:pPr marL="0" indent="0"/>
            <a:r>
              <a:rPr lang="en" err="1"/>
              <a:t>Siempre</a:t>
            </a:r>
            <a:r>
              <a:rPr lang="en"/>
              <a:t> </a:t>
            </a:r>
            <a:r>
              <a:rPr lang="en" err="1"/>
              <a:t>debe</a:t>
            </a:r>
            <a:r>
              <a:rPr lang="en"/>
              <a:t> </a:t>
            </a:r>
            <a:r>
              <a:rPr lang="en" err="1"/>
              <a:t>llevar</a:t>
            </a:r>
            <a:r>
              <a:rPr lang="en"/>
              <a:t> un </a:t>
            </a:r>
            <a:r>
              <a:rPr lang="en" i="1"/>
              <a:t>break</a:t>
            </a:r>
            <a:r>
              <a:rPr lang="en"/>
              <a:t> </a:t>
            </a:r>
            <a:r>
              <a:rPr lang="en" err="1"/>
              <a:t>despues</a:t>
            </a:r>
            <a:r>
              <a:rPr lang="en"/>
              <a:t> de </a:t>
            </a:r>
            <a:r>
              <a:rPr lang="en" err="1"/>
              <a:t>cada</a:t>
            </a:r>
            <a:r>
              <a:rPr lang="en"/>
              <a:t> </a:t>
            </a:r>
            <a:r>
              <a:rPr lang="en" err="1"/>
              <a:t>caso</a:t>
            </a:r>
            <a:r>
              <a:rPr lang="en"/>
              <a:t>, y </a:t>
            </a:r>
            <a:r>
              <a:rPr lang="en" err="1"/>
              <a:t>tambien</a:t>
            </a:r>
            <a:r>
              <a:rPr lang="en"/>
              <a:t> </a:t>
            </a:r>
            <a:r>
              <a:rPr lang="en" err="1"/>
              <a:t>el</a:t>
            </a:r>
            <a:r>
              <a:rPr lang="en"/>
              <a:t> </a:t>
            </a:r>
            <a:r>
              <a:rPr lang="en" err="1"/>
              <a:t>caso</a:t>
            </a:r>
            <a:r>
              <a:rPr lang="en"/>
              <a:t> </a:t>
            </a:r>
            <a:r>
              <a:rPr lang="en" i="1"/>
              <a:t>default</a:t>
            </a:r>
            <a:r>
              <a:rPr lang="en"/>
              <a:t> que </a:t>
            </a:r>
            <a:r>
              <a:rPr lang="en" err="1"/>
              <a:t>ayudará</a:t>
            </a:r>
            <a:r>
              <a:rPr lang="en"/>
              <a:t> a </a:t>
            </a:r>
            <a:r>
              <a:rPr lang="en" err="1"/>
              <a:t>corregir</a:t>
            </a:r>
            <a:r>
              <a:rPr lang="en"/>
              <a:t> </a:t>
            </a:r>
            <a:r>
              <a:rPr lang="en" err="1"/>
              <a:t>futuros</a:t>
            </a:r>
            <a:r>
              <a:rPr lang="en"/>
              <a:t> </a:t>
            </a:r>
            <a:r>
              <a:rPr lang="en" err="1"/>
              <a:t>aumentos</a:t>
            </a:r>
            <a:r>
              <a:rPr lang="en"/>
              <a:t> del </a:t>
            </a:r>
            <a:r>
              <a:rPr lang="en" err="1"/>
              <a:t>número</a:t>
            </a:r>
            <a:r>
              <a:rPr lang="en"/>
              <a:t> de </a:t>
            </a:r>
            <a:r>
              <a:rPr lang="en" err="1"/>
              <a:t>casos</a:t>
            </a:r>
            <a:r>
              <a:rPr lang="en"/>
              <a:t>.</a:t>
            </a:r>
            <a:endParaRPr lang="es-ES"/>
          </a:p>
          <a:p>
            <a:pPr marL="0" lvl="0" indent="0" algn="l" rtl="0">
              <a:spcBef>
                <a:spcPts val="1200"/>
              </a:spcBef>
              <a:spcAft>
                <a:spcPts val="0"/>
              </a:spcAft>
              <a:buNone/>
            </a:pPr>
            <a:endParaRPr/>
          </a:p>
        </p:txBody>
      </p:sp>
      <p:grpSp>
        <p:nvGrpSpPr>
          <p:cNvPr id="464" name="Google Shape;464;p46"/>
          <p:cNvGrpSpPr/>
          <p:nvPr/>
        </p:nvGrpSpPr>
        <p:grpSpPr>
          <a:xfrm flipH="1">
            <a:off x="7593625" y="2109154"/>
            <a:ext cx="1223892" cy="3034347"/>
            <a:chOff x="2330682" y="1468700"/>
            <a:chExt cx="824447" cy="2044019"/>
          </a:xfrm>
        </p:grpSpPr>
        <p:sp>
          <p:nvSpPr>
            <p:cNvPr id="465" name="Google Shape;465;p46"/>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6"/>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6"/>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6"/>
          <p:cNvGrpSpPr/>
          <p:nvPr/>
        </p:nvGrpSpPr>
        <p:grpSpPr>
          <a:xfrm>
            <a:off x="3824738" y="1651306"/>
            <a:ext cx="4244346" cy="2742532"/>
            <a:chOff x="4386213" y="1645831"/>
            <a:chExt cx="4244346" cy="2742532"/>
          </a:xfrm>
        </p:grpSpPr>
        <p:sp>
          <p:nvSpPr>
            <p:cNvPr id="471" name="Google Shape;471;p46"/>
            <p:cNvSpPr/>
            <p:nvPr/>
          </p:nvSpPr>
          <p:spPr>
            <a:xfrm>
              <a:off x="5144652" y="2056045"/>
              <a:ext cx="251952" cy="265192"/>
            </a:xfrm>
            <a:custGeom>
              <a:avLst/>
              <a:gdLst/>
              <a:ahLst/>
              <a:cxnLst/>
              <a:rect l="l" t="t" r="r" b="b"/>
              <a:pathLst>
                <a:path w="5747" h="6049" extrusionOk="0">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a:off x="7492875" y="2840832"/>
              <a:ext cx="1120436" cy="744020"/>
            </a:xfrm>
            <a:custGeom>
              <a:avLst/>
              <a:gdLst/>
              <a:ahLst/>
              <a:cxnLst/>
              <a:rect l="l" t="t" r="r" b="b"/>
              <a:pathLst>
                <a:path w="25557" h="16971" extrusionOk="0">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a:off x="7307211" y="3939385"/>
              <a:ext cx="352742" cy="414601"/>
            </a:xfrm>
            <a:custGeom>
              <a:avLst/>
              <a:gdLst/>
              <a:ahLst/>
              <a:cxnLst/>
              <a:rect l="l" t="t" r="r" b="b"/>
              <a:pathLst>
                <a:path w="8046" h="9457" extrusionOk="0">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6"/>
            <p:cNvSpPr/>
            <p:nvPr/>
          </p:nvSpPr>
          <p:spPr>
            <a:xfrm>
              <a:off x="6473235" y="4029039"/>
              <a:ext cx="476022" cy="282465"/>
            </a:xfrm>
            <a:custGeom>
              <a:avLst/>
              <a:gdLst/>
              <a:ahLst/>
              <a:cxnLst/>
              <a:rect l="l" t="t" r="r" b="b"/>
              <a:pathLst>
                <a:path w="10858" h="6443" extrusionOk="0">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p:nvPr/>
          </p:nvSpPr>
          <p:spPr>
            <a:xfrm>
              <a:off x="7110981" y="3095370"/>
              <a:ext cx="535733" cy="982338"/>
            </a:xfrm>
            <a:custGeom>
              <a:avLst/>
              <a:gdLst/>
              <a:ahLst/>
              <a:cxnLst/>
              <a:rect l="l" t="t" r="r" b="b"/>
              <a:pathLst>
                <a:path w="12220" h="22407" extrusionOk="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6"/>
            <p:cNvSpPr/>
            <p:nvPr/>
          </p:nvSpPr>
          <p:spPr>
            <a:xfrm>
              <a:off x="6962494" y="2334300"/>
              <a:ext cx="304999" cy="174574"/>
            </a:xfrm>
            <a:custGeom>
              <a:avLst/>
              <a:gdLst/>
              <a:ahLst/>
              <a:cxnLst/>
              <a:rect l="l" t="t" r="r" b="b"/>
              <a:pathLst>
                <a:path w="6957" h="3982" extrusionOk="0">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6"/>
            <p:cNvSpPr/>
            <p:nvPr/>
          </p:nvSpPr>
          <p:spPr>
            <a:xfrm>
              <a:off x="7425229" y="2184936"/>
              <a:ext cx="461467" cy="553664"/>
            </a:xfrm>
            <a:custGeom>
              <a:avLst/>
              <a:gdLst/>
              <a:ahLst/>
              <a:cxnLst/>
              <a:rect l="l" t="t" r="r" b="b"/>
              <a:pathLst>
                <a:path w="10526" h="12629" extrusionOk="0">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6"/>
            <p:cNvSpPr/>
            <p:nvPr/>
          </p:nvSpPr>
          <p:spPr>
            <a:xfrm>
              <a:off x="7718259" y="2894011"/>
              <a:ext cx="44" cy="2674"/>
            </a:xfrm>
            <a:custGeom>
              <a:avLst/>
              <a:gdLst/>
              <a:ahLst/>
              <a:cxnLst/>
              <a:rect l="l" t="t" r="r" b="b"/>
              <a:pathLst>
                <a:path w="1" h="61" extrusionOk="0">
                  <a:moveTo>
                    <a:pt x="1" y="61"/>
                  </a:moveTo>
                  <a:lnTo>
                    <a:pt x="1" y="61"/>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6"/>
            <p:cNvSpPr/>
            <p:nvPr/>
          </p:nvSpPr>
          <p:spPr>
            <a:xfrm>
              <a:off x="7833603" y="2338465"/>
              <a:ext cx="2718" cy="10653"/>
            </a:xfrm>
            <a:custGeom>
              <a:avLst/>
              <a:gdLst/>
              <a:ahLst/>
              <a:cxnLst/>
              <a:rect l="l" t="t" r="r" b="b"/>
              <a:pathLst>
                <a:path w="62" h="243" extrusionOk="0">
                  <a:moveTo>
                    <a:pt x="61" y="0"/>
                  </a:moveTo>
                  <a:lnTo>
                    <a:pt x="1" y="242"/>
                  </a:lnTo>
                  <a:lnTo>
                    <a:pt x="1" y="24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6"/>
            <p:cNvSpPr/>
            <p:nvPr/>
          </p:nvSpPr>
          <p:spPr>
            <a:xfrm>
              <a:off x="7718259" y="2886076"/>
              <a:ext cx="1359" cy="7979"/>
            </a:xfrm>
            <a:custGeom>
              <a:avLst/>
              <a:gdLst/>
              <a:ahLst/>
              <a:cxnLst/>
              <a:rect l="l" t="t" r="r" b="b"/>
              <a:pathLst>
                <a:path w="31" h="182" extrusionOk="0">
                  <a:moveTo>
                    <a:pt x="31" y="0"/>
                  </a:moveTo>
                  <a:lnTo>
                    <a:pt x="1" y="181"/>
                  </a:lnTo>
                  <a:cubicBezTo>
                    <a:pt x="31" y="151"/>
                    <a:pt x="31" y="91"/>
                    <a:pt x="31" y="60"/>
                  </a:cubicBezTo>
                  <a:lnTo>
                    <a:pt x="3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6"/>
            <p:cNvSpPr/>
            <p:nvPr/>
          </p:nvSpPr>
          <p:spPr>
            <a:xfrm>
              <a:off x="7121591" y="2963936"/>
              <a:ext cx="916270" cy="389700"/>
            </a:xfrm>
            <a:custGeom>
              <a:avLst/>
              <a:gdLst/>
              <a:ahLst/>
              <a:cxnLst/>
              <a:rect l="l" t="t" r="r" b="b"/>
              <a:pathLst>
                <a:path w="20900" h="8889" extrusionOk="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6"/>
            <p:cNvSpPr/>
            <p:nvPr/>
          </p:nvSpPr>
          <p:spPr>
            <a:xfrm>
              <a:off x="7678495" y="2174678"/>
              <a:ext cx="637794" cy="924906"/>
            </a:xfrm>
            <a:custGeom>
              <a:avLst/>
              <a:gdLst/>
              <a:ahLst/>
              <a:cxnLst/>
              <a:rect l="l" t="t" r="r" b="b"/>
              <a:pathLst>
                <a:path w="14548" h="21097" extrusionOk="0">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6"/>
            <p:cNvSpPr/>
            <p:nvPr/>
          </p:nvSpPr>
          <p:spPr>
            <a:xfrm>
              <a:off x="7117601" y="3070337"/>
              <a:ext cx="1206670" cy="526132"/>
            </a:xfrm>
            <a:custGeom>
              <a:avLst/>
              <a:gdLst/>
              <a:ahLst/>
              <a:cxnLst/>
              <a:rect l="l" t="t" r="r" b="b"/>
              <a:pathLst>
                <a:path w="27524" h="12001" extrusionOk="0">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6"/>
            <p:cNvSpPr/>
            <p:nvPr/>
          </p:nvSpPr>
          <p:spPr>
            <a:xfrm>
              <a:off x="6755655" y="3237325"/>
              <a:ext cx="755813" cy="930956"/>
            </a:xfrm>
            <a:custGeom>
              <a:avLst/>
              <a:gdLst/>
              <a:ahLst/>
              <a:cxnLst/>
              <a:rect l="l" t="t" r="r" b="b"/>
              <a:pathLst>
                <a:path w="17240" h="21235" extrusionOk="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6"/>
            <p:cNvSpPr/>
            <p:nvPr/>
          </p:nvSpPr>
          <p:spPr>
            <a:xfrm>
              <a:off x="7768631" y="1992784"/>
              <a:ext cx="277204" cy="322755"/>
            </a:xfrm>
            <a:custGeom>
              <a:avLst/>
              <a:gdLst/>
              <a:ahLst/>
              <a:cxnLst/>
              <a:rect l="l" t="t" r="r" b="b"/>
              <a:pathLst>
                <a:path w="6323" h="7362" extrusionOk="0">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6"/>
            <p:cNvSpPr/>
            <p:nvPr/>
          </p:nvSpPr>
          <p:spPr>
            <a:xfrm>
              <a:off x="7744782" y="1841534"/>
              <a:ext cx="255942" cy="284000"/>
            </a:xfrm>
            <a:custGeom>
              <a:avLst/>
              <a:gdLst/>
              <a:ahLst/>
              <a:cxnLst/>
              <a:rect l="l" t="t" r="r" b="b"/>
              <a:pathLst>
                <a:path w="5838" h="6478" extrusionOk="0">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6"/>
            <p:cNvSpPr/>
            <p:nvPr/>
          </p:nvSpPr>
          <p:spPr>
            <a:xfrm>
              <a:off x="7743467" y="1797782"/>
              <a:ext cx="290401" cy="268875"/>
            </a:xfrm>
            <a:custGeom>
              <a:avLst/>
              <a:gdLst/>
              <a:ahLst/>
              <a:cxnLst/>
              <a:rect l="l" t="t" r="r" b="b"/>
              <a:pathLst>
                <a:path w="6624" h="6133" extrusionOk="0">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6"/>
            <p:cNvSpPr/>
            <p:nvPr/>
          </p:nvSpPr>
          <p:spPr>
            <a:xfrm>
              <a:off x="7154734" y="2399447"/>
              <a:ext cx="486675" cy="337047"/>
            </a:xfrm>
            <a:custGeom>
              <a:avLst/>
              <a:gdLst/>
              <a:ahLst/>
              <a:cxnLst/>
              <a:rect l="l" t="t" r="r" b="b"/>
              <a:pathLst>
                <a:path w="11101" h="7688" extrusionOk="0">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6"/>
            <p:cNvSpPr/>
            <p:nvPr/>
          </p:nvSpPr>
          <p:spPr>
            <a:xfrm>
              <a:off x="7914488" y="1936931"/>
              <a:ext cx="79615" cy="93205"/>
            </a:xfrm>
            <a:custGeom>
              <a:avLst/>
              <a:gdLst/>
              <a:ahLst/>
              <a:cxnLst/>
              <a:rect l="l" t="t" r="r" b="b"/>
              <a:pathLst>
                <a:path w="1816" h="2126" extrusionOk="0">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6"/>
            <p:cNvSpPr/>
            <p:nvPr/>
          </p:nvSpPr>
          <p:spPr>
            <a:xfrm>
              <a:off x="8139916" y="3514528"/>
              <a:ext cx="22578" cy="555637"/>
            </a:xfrm>
            <a:custGeom>
              <a:avLst/>
              <a:gdLst/>
              <a:ahLst/>
              <a:cxnLst/>
              <a:rect l="l" t="t" r="r" b="b"/>
              <a:pathLst>
                <a:path w="515" h="12674" extrusionOk="0">
                  <a:moveTo>
                    <a:pt x="0" y="1"/>
                  </a:moveTo>
                  <a:lnTo>
                    <a:pt x="0" y="12673"/>
                  </a:lnTo>
                  <a:lnTo>
                    <a:pt x="515" y="12673"/>
                  </a:lnTo>
                  <a:lnTo>
                    <a:pt x="5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6"/>
            <p:cNvSpPr/>
            <p:nvPr/>
          </p:nvSpPr>
          <p:spPr>
            <a:xfrm>
              <a:off x="7889324" y="4070117"/>
              <a:ext cx="531743" cy="141912"/>
            </a:xfrm>
            <a:custGeom>
              <a:avLst/>
              <a:gdLst/>
              <a:ahLst/>
              <a:cxnLst/>
              <a:rect l="l" t="t" r="r" b="b"/>
              <a:pathLst>
                <a:path w="12129" h="3237" fill="none" extrusionOk="0">
                  <a:moveTo>
                    <a:pt x="12128" y="3236"/>
                  </a:moveTo>
                  <a:cubicBezTo>
                    <a:pt x="12128" y="938"/>
                    <a:pt x="8075" y="0"/>
                    <a:pt x="6049" y="0"/>
                  </a:cubicBezTo>
                  <a:cubicBezTo>
                    <a:pt x="3660" y="0"/>
                    <a:pt x="0" y="877"/>
                    <a:pt x="0" y="323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6"/>
            <p:cNvSpPr/>
            <p:nvPr/>
          </p:nvSpPr>
          <p:spPr>
            <a:xfrm>
              <a:off x="8151840" y="4072747"/>
              <a:ext cx="44" cy="165805"/>
            </a:xfrm>
            <a:custGeom>
              <a:avLst/>
              <a:gdLst/>
              <a:ahLst/>
              <a:cxnLst/>
              <a:rect l="l" t="t" r="r" b="b"/>
              <a:pathLst>
                <a:path w="1" h="3782" fill="none" extrusionOk="0">
                  <a:moveTo>
                    <a:pt x="1" y="3781"/>
                  </a:moveTo>
                  <a:lnTo>
                    <a:pt x="1" y="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6"/>
            <p:cNvSpPr/>
            <p:nvPr/>
          </p:nvSpPr>
          <p:spPr>
            <a:xfrm>
              <a:off x="7845571"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6"/>
            <p:cNvSpPr/>
            <p:nvPr/>
          </p:nvSpPr>
          <p:spPr>
            <a:xfrm>
              <a:off x="8109403" y="4192081"/>
              <a:ext cx="86235" cy="87550"/>
            </a:xfrm>
            <a:custGeom>
              <a:avLst/>
              <a:gdLst/>
              <a:ahLst/>
              <a:cxnLst/>
              <a:rect l="l" t="t" r="r" b="b"/>
              <a:pathLst>
                <a:path w="1967" h="1997" extrusionOk="0">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6"/>
            <p:cNvSpPr/>
            <p:nvPr/>
          </p:nvSpPr>
          <p:spPr>
            <a:xfrm>
              <a:off x="8371963"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p:nvPr/>
          </p:nvSpPr>
          <p:spPr>
            <a:xfrm>
              <a:off x="7626764" y="2697387"/>
              <a:ext cx="672297" cy="310611"/>
            </a:xfrm>
            <a:custGeom>
              <a:avLst/>
              <a:gdLst/>
              <a:ahLst/>
              <a:cxnLst/>
              <a:rect l="l" t="t" r="r" b="b"/>
              <a:pathLst>
                <a:path w="15335" h="7085" extrusionOk="0">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6"/>
            <p:cNvSpPr/>
            <p:nvPr/>
          </p:nvSpPr>
          <p:spPr>
            <a:xfrm>
              <a:off x="7898574" y="1645831"/>
              <a:ext cx="234767" cy="209778"/>
            </a:xfrm>
            <a:custGeom>
              <a:avLst/>
              <a:gdLst/>
              <a:ahLst/>
              <a:cxnLst/>
              <a:rect l="l" t="t" r="r" b="b"/>
              <a:pathLst>
                <a:path w="5355" h="4785" extrusionOk="0">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6"/>
            <p:cNvSpPr/>
            <p:nvPr/>
          </p:nvSpPr>
          <p:spPr>
            <a:xfrm>
              <a:off x="7743467" y="2183314"/>
              <a:ext cx="326218" cy="156555"/>
            </a:xfrm>
            <a:custGeom>
              <a:avLst/>
              <a:gdLst/>
              <a:ahLst/>
              <a:cxnLst/>
              <a:rect l="l" t="t" r="r" b="b"/>
              <a:pathLst>
                <a:path w="7441" h="3571" extrusionOk="0">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6"/>
            <p:cNvSpPr/>
            <p:nvPr/>
          </p:nvSpPr>
          <p:spPr>
            <a:xfrm>
              <a:off x="8059030" y="2233380"/>
              <a:ext cx="308989" cy="601012"/>
            </a:xfrm>
            <a:custGeom>
              <a:avLst/>
              <a:gdLst/>
              <a:ahLst/>
              <a:cxnLst/>
              <a:rect l="l" t="t" r="r" b="b"/>
              <a:pathLst>
                <a:path w="7048" h="13709" extrusionOk="0">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6"/>
            <p:cNvSpPr/>
            <p:nvPr/>
          </p:nvSpPr>
          <p:spPr>
            <a:xfrm>
              <a:off x="8093489" y="2692476"/>
              <a:ext cx="225473" cy="167121"/>
            </a:xfrm>
            <a:custGeom>
              <a:avLst/>
              <a:gdLst/>
              <a:ahLst/>
              <a:cxnLst/>
              <a:rect l="l" t="t" r="r" b="b"/>
              <a:pathLst>
                <a:path w="5143" h="3812" extrusionOk="0">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6"/>
            <p:cNvSpPr/>
            <p:nvPr/>
          </p:nvSpPr>
          <p:spPr>
            <a:xfrm>
              <a:off x="4907300" y="3851310"/>
              <a:ext cx="590095" cy="328893"/>
            </a:xfrm>
            <a:custGeom>
              <a:avLst/>
              <a:gdLst/>
              <a:ahLst/>
              <a:cxnLst/>
              <a:rect l="l" t="t" r="r" b="b"/>
              <a:pathLst>
                <a:path w="13460" h="7502" fill="none" extrusionOk="0">
                  <a:moveTo>
                    <a:pt x="0" y="1"/>
                  </a:moveTo>
                  <a:cubicBezTo>
                    <a:pt x="152" y="92"/>
                    <a:pt x="13459" y="7501"/>
                    <a:pt x="13459" y="750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6"/>
            <p:cNvSpPr/>
            <p:nvPr/>
          </p:nvSpPr>
          <p:spPr>
            <a:xfrm>
              <a:off x="4834350" y="3810231"/>
              <a:ext cx="624598" cy="385885"/>
            </a:xfrm>
            <a:custGeom>
              <a:avLst/>
              <a:gdLst/>
              <a:ahLst/>
              <a:cxnLst/>
              <a:rect l="l" t="t" r="r" b="b"/>
              <a:pathLst>
                <a:path w="14247" h="8802" fill="none" extrusionOk="0">
                  <a:moveTo>
                    <a:pt x="14246" y="0"/>
                  </a:moveTo>
                  <a:lnTo>
                    <a:pt x="1" y="880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6"/>
            <p:cNvSpPr/>
            <p:nvPr/>
          </p:nvSpPr>
          <p:spPr>
            <a:xfrm>
              <a:off x="4807870" y="3510582"/>
              <a:ext cx="706755" cy="831394"/>
            </a:xfrm>
            <a:custGeom>
              <a:avLst/>
              <a:gdLst/>
              <a:ahLst/>
              <a:cxnLst/>
              <a:rect l="l" t="t" r="r" b="b"/>
              <a:pathLst>
                <a:path w="16121" h="18964" fill="none" extrusionOk="0">
                  <a:moveTo>
                    <a:pt x="0" y="18691"/>
                  </a:moveTo>
                  <a:lnTo>
                    <a:pt x="3871" y="0"/>
                  </a:lnTo>
                  <a:lnTo>
                    <a:pt x="14124" y="1028"/>
                  </a:lnTo>
                  <a:lnTo>
                    <a:pt x="16120" y="18963"/>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6"/>
            <p:cNvSpPr/>
            <p:nvPr/>
          </p:nvSpPr>
          <p:spPr>
            <a:xfrm>
              <a:off x="5831456" y="2758763"/>
              <a:ext cx="258616" cy="511927"/>
            </a:xfrm>
            <a:custGeom>
              <a:avLst/>
              <a:gdLst/>
              <a:ahLst/>
              <a:cxnLst/>
              <a:rect l="l" t="t" r="r" b="b"/>
              <a:pathLst>
                <a:path w="5899" h="11677" extrusionOk="0">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6"/>
            <p:cNvSpPr/>
            <p:nvPr/>
          </p:nvSpPr>
          <p:spPr>
            <a:xfrm>
              <a:off x="5826151" y="3706812"/>
              <a:ext cx="273215" cy="552962"/>
            </a:xfrm>
            <a:custGeom>
              <a:avLst/>
              <a:gdLst/>
              <a:ahLst/>
              <a:cxnLst/>
              <a:rect l="l" t="t" r="r" b="b"/>
              <a:pathLst>
                <a:path w="6232" h="12613" extrusionOk="0">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6"/>
            <p:cNvSpPr/>
            <p:nvPr/>
          </p:nvSpPr>
          <p:spPr>
            <a:xfrm>
              <a:off x="4634131" y="2385813"/>
              <a:ext cx="1323330" cy="1272870"/>
            </a:xfrm>
            <a:custGeom>
              <a:avLst/>
              <a:gdLst/>
              <a:ahLst/>
              <a:cxnLst/>
              <a:rect l="l" t="t" r="r" b="b"/>
              <a:pathLst>
                <a:path w="30185" h="29034" extrusionOk="0">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a:off x="5807607" y="3228644"/>
              <a:ext cx="409735" cy="191496"/>
            </a:xfrm>
            <a:custGeom>
              <a:avLst/>
              <a:gdLst/>
              <a:ahLst/>
              <a:cxnLst/>
              <a:rect l="l" t="t" r="r" b="b"/>
              <a:pathLst>
                <a:path w="9346" h="4368" extrusionOk="0">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813131" y="2205059"/>
              <a:ext cx="731964" cy="969361"/>
            </a:xfrm>
            <a:custGeom>
              <a:avLst/>
              <a:gdLst/>
              <a:ahLst/>
              <a:cxnLst/>
              <a:rect l="l" t="t" r="r" b="b"/>
              <a:pathLst>
                <a:path w="16696" h="22111" extrusionOk="0">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5929571" y="4151792"/>
              <a:ext cx="424378" cy="178826"/>
            </a:xfrm>
            <a:custGeom>
              <a:avLst/>
              <a:gdLst/>
              <a:ahLst/>
              <a:cxnLst/>
              <a:rect l="l" t="t" r="r" b="b"/>
              <a:pathLst>
                <a:path w="9680" h="4079" extrusionOk="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5323652" y="2552976"/>
              <a:ext cx="704081" cy="707062"/>
            </a:xfrm>
            <a:custGeom>
              <a:avLst/>
              <a:gdLst/>
              <a:ahLst/>
              <a:cxnLst/>
              <a:rect l="l" t="t" r="r" b="b"/>
              <a:pathLst>
                <a:path w="16060" h="16128" extrusionOk="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5766484" y="2483445"/>
              <a:ext cx="369971" cy="665764"/>
            </a:xfrm>
            <a:custGeom>
              <a:avLst/>
              <a:gdLst/>
              <a:ahLst/>
              <a:cxnLst/>
              <a:rect l="l" t="t" r="r" b="b"/>
              <a:pathLst>
                <a:path w="8439" h="15186" extrusionOk="0">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5229483" y="1903174"/>
              <a:ext cx="261246" cy="268831"/>
            </a:xfrm>
            <a:custGeom>
              <a:avLst/>
              <a:gdLst/>
              <a:ahLst/>
              <a:cxnLst/>
              <a:rect l="l" t="t" r="r" b="b"/>
              <a:pathLst>
                <a:path w="5959" h="6132" extrusionOk="0">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5184415" y="1858764"/>
              <a:ext cx="316924" cy="218195"/>
            </a:xfrm>
            <a:custGeom>
              <a:avLst/>
              <a:gdLst/>
              <a:ahLst/>
              <a:cxnLst/>
              <a:rect l="l" t="t" r="r" b="b"/>
              <a:pathLst>
                <a:path w="7229" h="4977" extrusionOk="0">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5362100" y="2229171"/>
              <a:ext cx="664318" cy="666203"/>
            </a:xfrm>
            <a:custGeom>
              <a:avLst/>
              <a:gdLst/>
              <a:ahLst/>
              <a:cxnLst/>
              <a:rect l="l" t="t" r="r" b="b"/>
              <a:pathLst>
                <a:path w="15153" h="15196" extrusionOk="0">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4778673" y="2213827"/>
              <a:ext cx="393864" cy="792332"/>
            </a:xfrm>
            <a:custGeom>
              <a:avLst/>
              <a:gdLst/>
              <a:ahLst/>
              <a:cxnLst/>
              <a:rect l="l" t="t" r="r" b="b"/>
              <a:pathLst>
                <a:path w="8984" h="18073" extrusionOk="0">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5791693" y="2687172"/>
              <a:ext cx="88865" cy="408420"/>
            </a:xfrm>
            <a:custGeom>
              <a:avLst/>
              <a:gdLst/>
              <a:ahLst/>
              <a:cxnLst/>
              <a:rect l="l" t="t" r="r" b="b"/>
              <a:pathLst>
                <a:path w="2027" h="9316" fill="none" extrusionOk="0">
                  <a:moveTo>
                    <a:pt x="2027" y="0"/>
                  </a:moveTo>
                  <a:cubicBezTo>
                    <a:pt x="1422" y="2632"/>
                    <a:pt x="0" y="6624"/>
                    <a:pt x="0" y="931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4680558" y="2994800"/>
              <a:ext cx="818154" cy="631174"/>
            </a:xfrm>
            <a:custGeom>
              <a:avLst/>
              <a:gdLst/>
              <a:ahLst/>
              <a:cxnLst/>
              <a:rect l="l" t="t" r="r" b="b"/>
              <a:pathLst>
                <a:path w="18662" h="14397" fill="none" extrusionOk="0">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5737330" y="3372660"/>
              <a:ext cx="11969" cy="129988"/>
            </a:xfrm>
            <a:custGeom>
              <a:avLst/>
              <a:gdLst/>
              <a:ahLst/>
              <a:cxnLst/>
              <a:rect l="l" t="t" r="r" b="b"/>
              <a:pathLst>
                <a:path w="273" h="2965" fill="none" extrusionOk="0">
                  <a:moveTo>
                    <a:pt x="273" y="2965"/>
                  </a:moveTo>
                  <a:cubicBezTo>
                    <a:pt x="152" y="2027"/>
                    <a:pt x="121" y="908"/>
                    <a:pt x="0"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5428387" y="3115449"/>
              <a:ext cx="365982" cy="18588"/>
            </a:xfrm>
            <a:custGeom>
              <a:avLst/>
              <a:gdLst/>
              <a:ahLst/>
              <a:cxnLst/>
              <a:rect l="l" t="t" r="r" b="b"/>
              <a:pathLst>
                <a:path w="8348" h="424" fill="none" extrusionOk="0">
                  <a:moveTo>
                    <a:pt x="8348" y="424"/>
                  </a:moveTo>
                  <a:cubicBezTo>
                    <a:pt x="5505" y="0"/>
                    <a:pt x="3660" y="363"/>
                    <a:pt x="0" y="363"/>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a:off x="5429702" y="2521411"/>
              <a:ext cx="83604" cy="37177"/>
            </a:xfrm>
            <a:custGeom>
              <a:avLst/>
              <a:gdLst/>
              <a:ahLst/>
              <a:cxnLst/>
              <a:rect l="l" t="t" r="r" b="b"/>
              <a:pathLst>
                <a:path w="1907" h="848" fill="none" extrusionOk="0">
                  <a:moveTo>
                    <a:pt x="1906" y="848"/>
                  </a:moveTo>
                  <a:cubicBezTo>
                    <a:pt x="1483" y="636"/>
                    <a:pt x="212" y="424"/>
                    <a:pt x="1"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a:off x="5257322" y="1984410"/>
              <a:ext cx="74310" cy="74310"/>
            </a:xfrm>
            <a:custGeom>
              <a:avLst/>
              <a:gdLst/>
              <a:ahLst/>
              <a:cxnLst/>
              <a:rect l="l" t="t" r="r" b="b"/>
              <a:pathLst>
                <a:path w="1695" h="1695" extrusionOk="0">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4781347" y="2809574"/>
              <a:ext cx="810132" cy="179352"/>
            </a:xfrm>
            <a:custGeom>
              <a:avLst/>
              <a:gdLst/>
              <a:ahLst/>
              <a:cxnLst/>
              <a:rect l="l" t="t" r="r" b="b"/>
              <a:pathLst>
                <a:path w="18479" h="4091" extrusionOk="0">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5899101" y="2915230"/>
              <a:ext cx="1359" cy="44"/>
            </a:xfrm>
            <a:custGeom>
              <a:avLst/>
              <a:gdLst/>
              <a:ahLst/>
              <a:cxnLst/>
              <a:rect l="l" t="t" r="r" b="b"/>
              <a:pathLst>
                <a:path w="31" h="1" extrusionOk="0">
                  <a:moveTo>
                    <a:pt x="30" y="0"/>
                  </a:move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p:cNvSpPr/>
            <p:nvPr/>
          </p:nvSpPr>
          <p:spPr>
            <a:xfrm>
              <a:off x="6584590" y="2294713"/>
              <a:ext cx="1036919" cy="527754"/>
            </a:xfrm>
            <a:custGeom>
              <a:avLst/>
              <a:gdLst/>
              <a:ahLst/>
              <a:cxnLst/>
              <a:rect l="l" t="t" r="r" b="b"/>
              <a:pathLst>
                <a:path w="23652" h="12038" extrusionOk="0">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p:cNvSpPr/>
            <p:nvPr/>
          </p:nvSpPr>
          <p:spPr>
            <a:xfrm>
              <a:off x="6975734" y="2655344"/>
              <a:ext cx="267910" cy="136607"/>
            </a:xfrm>
            <a:custGeom>
              <a:avLst/>
              <a:gdLst/>
              <a:ahLst/>
              <a:cxnLst/>
              <a:rect l="l" t="t" r="r" b="b"/>
              <a:pathLst>
                <a:path w="6111" h="3116" extrusionOk="0">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6930666" y="2954993"/>
              <a:ext cx="279835" cy="22578"/>
            </a:xfrm>
            <a:custGeom>
              <a:avLst/>
              <a:gdLst/>
              <a:ahLst/>
              <a:cxnLst/>
              <a:rect l="l" t="t" r="r" b="b"/>
              <a:pathLst>
                <a:path w="6383" h="515" extrusionOk="0">
                  <a:moveTo>
                    <a:pt x="0" y="1"/>
                  </a:moveTo>
                  <a:lnTo>
                    <a:pt x="0" y="515"/>
                  </a:lnTo>
                  <a:lnTo>
                    <a:pt x="6382" y="515"/>
                  </a:lnTo>
                  <a:lnTo>
                    <a:pt x="638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a:off x="7057935" y="2721630"/>
              <a:ext cx="63700" cy="237397"/>
            </a:xfrm>
            <a:custGeom>
              <a:avLst/>
              <a:gdLst/>
              <a:ahLst/>
              <a:cxnLst/>
              <a:rect l="l" t="t" r="r" b="b"/>
              <a:pathLst>
                <a:path w="1453" h="5415" fill="none" extrusionOk="0">
                  <a:moveTo>
                    <a:pt x="364" y="5414"/>
                  </a:moveTo>
                  <a:cubicBezTo>
                    <a:pt x="1" y="3570"/>
                    <a:pt x="394" y="1573"/>
                    <a:pt x="1453"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4528081"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8497916"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6"/>
            <p:cNvSpPr/>
            <p:nvPr/>
          </p:nvSpPr>
          <p:spPr>
            <a:xfrm>
              <a:off x="5195025" y="2948373"/>
              <a:ext cx="781021" cy="34503"/>
            </a:xfrm>
            <a:custGeom>
              <a:avLst/>
              <a:gdLst/>
              <a:ahLst/>
              <a:cxnLst/>
              <a:rect l="l" t="t" r="r" b="b"/>
              <a:pathLst>
                <a:path w="17815" h="787" extrusionOk="0">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5311684" y="2575773"/>
              <a:ext cx="726659" cy="407104"/>
            </a:xfrm>
            <a:custGeom>
              <a:avLst/>
              <a:gdLst/>
              <a:ahLst/>
              <a:cxnLst/>
              <a:rect l="l" t="t" r="r" b="b"/>
              <a:pathLst>
                <a:path w="16575" h="9286" extrusionOk="0">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7280688" y="2957667"/>
              <a:ext cx="627228" cy="19904"/>
            </a:xfrm>
            <a:custGeom>
              <a:avLst/>
              <a:gdLst/>
              <a:ahLst/>
              <a:cxnLst/>
              <a:rect l="l" t="t" r="r" b="b"/>
              <a:pathLst>
                <a:path w="14307" h="454" extrusionOk="0">
                  <a:moveTo>
                    <a:pt x="1" y="0"/>
                  </a:moveTo>
                  <a:lnTo>
                    <a:pt x="1" y="454"/>
                  </a:lnTo>
                  <a:lnTo>
                    <a:pt x="14307" y="454"/>
                  </a:lnTo>
                  <a:lnTo>
                    <a:pt x="1430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a:off x="7772621" y="2840964"/>
              <a:ext cx="346122" cy="129988"/>
            </a:xfrm>
            <a:custGeom>
              <a:avLst/>
              <a:gdLst/>
              <a:ahLst/>
              <a:cxnLst/>
              <a:rect l="l" t="t" r="r" b="b"/>
              <a:pathLst>
                <a:path w="7895" h="2965" extrusionOk="0">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7705019" y="2960297"/>
              <a:ext cx="434943" cy="15958"/>
            </a:xfrm>
            <a:custGeom>
              <a:avLst/>
              <a:gdLst/>
              <a:ahLst/>
              <a:cxnLst/>
              <a:rect l="l" t="t" r="r" b="b"/>
              <a:pathLst>
                <a:path w="9921" h="364" extrusionOk="0">
                  <a:moveTo>
                    <a:pt x="0" y="1"/>
                  </a:moveTo>
                  <a:lnTo>
                    <a:pt x="0" y="364"/>
                  </a:lnTo>
                  <a:lnTo>
                    <a:pt x="9920" y="364"/>
                  </a:lnTo>
                  <a:lnTo>
                    <a:pt x="99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4916594" y="3074502"/>
              <a:ext cx="1223856" cy="924073"/>
            </a:xfrm>
            <a:custGeom>
              <a:avLst/>
              <a:gdLst/>
              <a:ahLst/>
              <a:cxnLst/>
              <a:rect l="l" t="t" r="r" b="b"/>
              <a:pathLst>
                <a:path w="27916" h="21078" extrusionOk="0">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6"/>
            <p:cNvSpPr/>
            <p:nvPr/>
          </p:nvSpPr>
          <p:spPr>
            <a:xfrm>
              <a:off x="6209360" y="2692476"/>
              <a:ext cx="205569" cy="282465"/>
            </a:xfrm>
            <a:custGeom>
              <a:avLst/>
              <a:gdLst/>
              <a:ahLst/>
              <a:cxnLst/>
              <a:rect l="l" t="t" r="r" b="b"/>
              <a:pathLst>
                <a:path w="4689" h="6443" extrusionOk="0">
                  <a:moveTo>
                    <a:pt x="0" y="0"/>
                  </a:moveTo>
                  <a:lnTo>
                    <a:pt x="847" y="6442"/>
                  </a:lnTo>
                  <a:lnTo>
                    <a:pt x="3841" y="6442"/>
                  </a:lnTo>
                  <a:lnTo>
                    <a:pt x="468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6"/>
            <p:cNvSpPr/>
            <p:nvPr/>
          </p:nvSpPr>
          <p:spPr>
            <a:xfrm>
              <a:off x="6223959" y="2806505"/>
              <a:ext cx="176371" cy="168436"/>
            </a:xfrm>
            <a:custGeom>
              <a:avLst/>
              <a:gdLst/>
              <a:ahLst/>
              <a:cxnLst/>
              <a:rect l="l" t="t" r="r" b="b"/>
              <a:pathLst>
                <a:path w="4023" h="3842" extrusionOk="0">
                  <a:moveTo>
                    <a:pt x="0" y="0"/>
                  </a:moveTo>
                  <a:lnTo>
                    <a:pt x="514" y="3841"/>
                  </a:lnTo>
                  <a:lnTo>
                    <a:pt x="3508" y="3841"/>
                  </a:lnTo>
                  <a:lnTo>
                    <a:pt x="40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a:off x="7457058" y="2687654"/>
              <a:ext cx="1156254" cy="897418"/>
            </a:xfrm>
            <a:custGeom>
              <a:avLst/>
              <a:gdLst/>
              <a:ahLst/>
              <a:cxnLst/>
              <a:rect l="l" t="t" r="r" b="b"/>
              <a:pathLst>
                <a:path w="26374" h="20470" extrusionOk="0">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4595683" y="2502867"/>
              <a:ext cx="1197376" cy="1262611"/>
            </a:xfrm>
            <a:custGeom>
              <a:avLst/>
              <a:gdLst/>
              <a:ahLst/>
              <a:cxnLst/>
              <a:rect l="l" t="t" r="r" b="b"/>
              <a:pathLst>
                <a:path w="27312" h="28800" extrusionOk="0">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4386213" y="2976211"/>
              <a:ext cx="4244346" cy="47786"/>
            </a:xfrm>
            <a:custGeom>
              <a:avLst/>
              <a:gdLst/>
              <a:ahLst/>
              <a:cxnLst/>
              <a:rect l="l" t="t" r="r" b="b"/>
              <a:pathLst>
                <a:path w="96813" h="1090" extrusionOk="0">
                  <a:moveTo>
                    <a:pt x="0" y="1"/>
                  </a:moveTo>
                  <a:lnTo>
                    <a:pt x="0" y="1089"/>
                  </a:lnTo>
                  <a:lnTo>
                    <a:pt x="96813" y="1089"/>
                  </a:lnTo>
                  <a:lnTo>
                    <a:pt x="968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5209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txBox="1">
            <a:spLocks noGrp="1"/>
          </p:cNvSpPr>
          <p:nvPr>
            <p:ph type="title"/>
          </p:nvPr>
        </p:nvSpPr>
        <p:spPr>
          <a:xfrm flipH="1">
            <a:off x="4317026" y="2191061"/>
            <a:ext cx="4647149" cy="1465687"/>
          </a:xfrm>
          <a:prstGeom prst="rect">
            <a:avLst/>
          </a:prstGeom>
        </p:spPr>
        <p:txBody>
          <a:bodyPr spcFirstLastPara="1" wrap="square" lIns="91425" tIns="91425" rIns="0" bIns="91425" anchor="ctr" anchorCtr="0">
            <a:noAutofit/>
          </a:bodyPr>
          <a:lstStyle/>
          <a:p>
            <a:r>
              <a:rPr lang="en" dirty="0" err="1"/>
              <a:t>Técnicas</a:t>
            </a:r>
            <a:r>
              <a:rPr lang="en" dirty="0"/>
              <a:t> de </a:t>
            </a:r>
            <a:r>
              <a:rPr lang="en" dirty="0" err="1"/>
              <a:t>refactorización</a:t>
            </a:r>
            <a:endParaRPr lang="es-ES" dirty="0" err="1"/>
          </a:p>
        </p:txBody>
      </p:sp>
      <p:sp>
        <p:nvSpPr>
          <p:cNvPr id="396" name="Google Shape;396;p45"/>
          <p:cNvSpPr txBox="1">
            <a:spLocks noGrp="1"/>
          </p:cNvSpPr>
          <p:nvPr>
            <p:ph type="title" idx="2"/>
          </p:nvPr>
        </p:nvSpPr>
        <p:spPr>
          <a:xfrm flipH="1">
            <a:off x="6425163" y="592762"/>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05</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7992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txBox="1">
            <a:spLocks noGrp="1"/>
          </p:cNvSpPr>
          <p:nvPr>
            <p:ph type="subTitle" idx="1"/>
          </p:nvPr>
        </p:nvSpPr>
        <p:spPr>
          <a:xfrm>
            <a:off x="1458941" y="74613"/>
            <a:ext cx="6227249" cy="454500"/>
          </a:xfrm>
          <a:prstGeom prst="rect">
            <a:avLst/>
          </a:prstGeom>
        </p:spPr>
        <p:txBody>
          <a:bodyPr spcFirstLastPara="1" wrap="square" lIns="91425" tIns="91425" rIns="91425" bIns="91425" anchor="t" anchorCtr="0">
            <a:noAutofit/>
          </a:bodyPr>
          <a:lstStyle/>
          <a:p>
            <a:pPr marL="0" indent="0"/>
            <a:r>
              <a:rPr lang="en" dirty="0"/>
              <a:t>¿En </a:t>
            </a:r>
            <a:r>
              <a:rPr lang="en" dirty="0" err="1"/>
              <a:t>qué</a:t>
            </a:r>
            <a:r>
              <a:rPr lang="en" dirty="0"/>
              <a:t> </a:t>
            </a:r>
            <a:r>
              <a:rPr lang="en" dirty="0" err="1"/>
              <a:t>consisten</a:t>
            </a:r>
            <a:r>
              <a:rPr lang="en" dirty="0"/>
              <a:t> y </a:t>
            </a:r>
            <a:r>
              <a:rPr lang="en" dirty="0" err="1"/>
              <a:t>cómo</a:t>
            </a:r>
            <a:r>
              <a:rPr lang="en" dirty="0"/>
              <a:t> </a:t>
            </a:r>
            <a:r>
              <a:rPr lang="en" dirty="0" err="1"/>
              <a:t>hacerlas</a:t>
            </a:r>
            <a:r>
              <a:rPr lang="en" dirty="0"/>
              <a:t> </a:t>
            </a:r>
            <a:r>
              <a:rPr lang="en" dirty="0" err="1"/>
              <a:t>en</a:t>
            </a:r>
            <a:r>
              <a:rPr lang="en" dirty="0"/>
              <a:t> Eclipse?</a:t>
            </a:r>
          </a:p>
        </p:txBody>
      </p:sp>
      <p:sp>
        <p:nvSpPr>
          <p:cNvPr id="723" name="Google Shape;723;p50"/>
          <p:cNvSpPr txBox="1">
            <a:spLocks noGrp="1"/>
          </p:cNvSpPr>
          <p:nvPr>
            <p:ph type="subTitle" idx="3"/>
          </p:nvPr>
        </p:nvSpPr>
        <p:spPr>
          <a:xfrm>
            <a:off x="330228" y="302850"/>
            <a:ext cx="4379400" cy="4541849"/>
          </a:xfrm>
          <a:prstGeom prst="rect">
            <a:avLst/>
          </a:prstGeom>
        </p:spPr>
        <p:txBody>
          <a:bodyPr spcFirstLastPara="1" wrap="square" lIns="91425" tIns="91425" rIns="91425" bIns="91425" anchor="ctr" anchorCtr="0">
            <a:noAutofit/>
          </a:bodyPr>
          <a:lstStyle/>
          <a:p>
            <a:pPr marL="0" indent="0"/>
            <a:r>
              <a:rPr lang="en" dirty="0"/>
              <a:t>Nos </a:t>
            </a:r>
            <a:r>
              <a:rPr lang="en" dirty="0" err="1"/>
              <a:t>permiten</a:t>
            </a:r>
            <a:r>
              <a:rPr lang="en" dirty="0"/>
              <a:t> </a:t>
            </a:r>
            <a:r>
              <a:rPr lang="en" dirty="0" err="1"/>
              <a:t>plantear</a:t>
            </a:r>
            <a:r>
              <a:rPr lang="en" dirty="0"/>
              <a:t> </a:t>
            </a:r>
            <a:r>
              <a:rPr lang="en" dirty="0" err="1"/>
              <a:t>casos</a:t>
            </a:r>
            <a:r>
              <a:rPr lang="en" dirty="0"/>
              <a:t> y </a:t>
            </a:r>
            <a:r>
              <a:rPr lang="en" dirty="0" err="1"/>
              <a:t>previsualizar</a:t>
            </a:r>
            <a:r>
              <a:rPr lang="en" dirty="0"/>
              <a:t> las </a:t>
            </a:r>
            <a:r>
              <a:rPr lang="en" dirty="0" err="1"/>
              <a:t>posibles</a:t>
            </a:r>
            <a:r>
              <a:rPr lang="en" dirty="0"/>
              <a:t> </a:t>
            </a:r>
            <a:r>
              <a:rPr lang="en" dirty="0" err="1"/>
              <a:t>soluciones</a:t>
            </a:r>
            <a:r>
              <a:rPr lang="en" dirty="0"/>
              <a:t> que se </a:t>
            </a:r>
            <a:r>
              <a:rPr lang="en" dirty="0" err="1"/>
              <a:t>nos</a:t>
            </a:r>
            <a:r>
              <a:rPr lang="en" dirty="0"/>
              <a:t> </a:t>
            </a:r>
            <a:r>
              <a:rPr lang="en" dirty="0" err="1"/>
              <a:t>ofrecen</a:t>
            </a:r>
            <a:r>
              <a:rPr lang="en" dirty="0"/>
              <a:t>.</a:t>
            </a:r>
          </a:p>
          <a:p>
            <a:pPr marL="0" indent="0"/>
            <a:endParaRPr lang="en" dirty="0"/>
          </a:p>
          <a:p>
            <a:pPr marL="0" indent="0"/>
            <a:r>
              <a:rPr lang="en" dirty="0"/>
              <a:t>Si </a:t>
            </a:r>
            <a:r>
              <a:rPr lang="en" dirty="0" err="1"/>
              <a:t>el</a:t>
            </a:r>
            <a:r>
              <a:rPr lang="en" dirty="0"/>
              <a:t> IDE que </a:t>
            </a:r>
            <a:r>
              <a:rPr lang="en" dirty="0" err="1"/>
              <a:t>usamos</a:t>
            </a:r>
            <a:r>
              <a:rPr lang="en" dirty="0"/>
              <a:t> es Eclipse, </a:t>
            </a:r>
            <a:r>
              <a:rPr lang="en" dirty="0" err="1"/>
              <a:t>entonces</a:t>
            </a:r>
            <a:r>
              <a:rPr lang="en" dirty="0"/>
              <a:t> </a:t>
            </a:r>
            <a:r>
              <a:rPr lang="en" dirty="0" err="1"/>
              <a:t>tendremos</a:t>
            </a:r>
            <a:r>
              <a:rPr lang="en" dirty="0"/>
              <a:t> </a:t>
            </a:r>
            <a:r>
              <a:rPr lang="en" dirty="0" err="1"/>
              <a:t>tiene</a:t>
            </a:r>
            <a:r>
              <a:rPr lang="en" dirty="0"/>
              <a:t> </a:t>
            </a:r>
            <a:r>
              <a:rPr lang="en" dirty="0" err="1"/>
              <a:t>distintos</a:t>
            </a:r>
            <a:r>
              <a:rPr lang="en" dirty="0"/>
              <a:t> </a:t>
            </a:r>
            <a:r>
              <a:rPr lang="en" dirty="0" err="1"/>
              <a:t>métodos</a:t>
            </a:r>
            <a:r>
              <a:rPr lang="en" dirty="0"/>
              <a:t> de </a:t>
            </a:r>
            <a:r>
              <a:rPr lang="en" dirty="0" err="1"/>
              <a:t>refactorización</a:t>
            </a:r>
            <a:r>
              <a:rPr lang="en" dirty="0"/>
              <a:t>. Se </a:t>
            </a:r>
            <a:r>
              <a:rPr lang="en" dirty="0" err="1"/>
              <a:t>pueden</a:t>
            </a:r>
            <a:r>
              <a:rPr lang="en" dirty="0"/>
              <a:t> </a:t>
            </a:r>
            <a:r>
              <a:rPr lang="en" dirty="0" err="1"/>
              <a:t>seleccionar</a:t>
            </a:r>
            <a:r>
              <a:rPr lang="en" dirty="0"/>
              <a:t> </a:t>
            </a:r>
            <a:r>
              <a:rPr lang="en" dirty="0" err="1"/>
              <a:t>diferentes</a:t>
            </a:r>
            <a:r>
              <a:rPr lang="en" dirty="0"/>
              <a:t> </a:t>
            </a:r>
            <a:r>
              <a:rPr lang="en" dirty="0" err="1"/>
              <a:t>elementos</a:t>
            </a:r>
            <a:r>
              <a:rPr lang="en" dirty="0"/>
              <a:t> para </a:t>
            </a:r>
            <a:r>
              <a:rPr lang="en" dirty="0" err="1"/>
              <a:t>mostrar</a:t>
            </a:r>
            <a:r>
              <a:rPr lang="en" dirty="0"/>
              <a:t> </a:t>
            </a:r>
            <a:r>
              <a:rPr lang="en" dirty="0" err="1"/>
              <a:t>su</a:t>
            </a:r>
            <a:r>
              <a:rPr lang="en" dirty="0"/>
              <a:t> </a:t>
            </a:r>
            <a:r>
              <a:rPr lang="en" dirty="0" err="1"/>
              <a:t>menú</a:t>
            </a:r>
            <a:r>
              <a:rPr lang="en" dirty="0"/>
              <a:t> de </a:t>
            </a:r>
            <a:r>
              <a:rPr lang="en" dirty="0" err="1"/>
              <a:t>refactorización</a:t>
            </a:r>
            <a:r>
              <a:rPr lang="en" dirty="0"/>
              <a:t>, tales </a:t>
            </a:r>
            <a:r>
              <a:rPr lang="en" dirty="0" err="1"/>
              <a:t>como</a:t>
            </a:r>
            <a:r>
              <a:rPr lang="en" dirty="0"/>
              <a:t> </a:t>
            </a:r>
            <a:r>
              <a:rPr lang="en" dirty="0" err="1"/>
              <a:t>una</a:t>
            </a:r>
            <a:r>
              <a:rPr lang="en" dirty="0"/>
              <a:t> </a:t>
            </a:r>
            <a:r>
              <a:rPr lang="en" dirty="0" err="1"/>
              <a:t>una</a:t>
            </a:r>
            <a:r>
              <a:rPr lang="en" dirty="0"/>
              <a:t> </a:t>
            </a:r>
            <a:r>
              <a:rPr lang="en" dirty="0" err="1"/>
              <a:t>clase</a:t>
            </a:r>
            <a:r>
              <a:rPr lang="en" dirty="0"/>
              <a:t>, </a:t>
            </a:r>
            <a:r>
              <a:rPr lang="en" dirty="0" err="1"/>
              <a:t>una</a:t>
            </a:r>
            <a:r>
              <a:rPr lang="en" dirty="0"/>
              <a:t> variable, </a:t>
            </a:r>
            <a:r>
              <a:rPr lang="en" dirty="0" err="1"/>
              <a:t>método</a:t>
            </a:r>
            <a:r>
              <a:rPr lang="en" dirty="0"/>
              <a:t>, </a:t>
            </a:r>
            <a:r>
              <a:rPr lang="en" dirty="0" err="1"/>
              <a:t>bloque</a:t>
            </a:r>
            <a:r>
              <a:rPr lang="en" dirty="0"/>
              <a:t> de </a:t>
            </a:r>
            <a:r>
              <a:rPr lang="en" dirty="0" err="1"/>
              <a:t>instrucciones</a:t>
            </a:r>
            <a:r>
              <a:rPr lang="en" dirty="0"/>
              <a:t>, </a:t>
            </a:r>
            <a:r>
              <a:rPr lang="en" dirty="0" err="1"/>
              <a:t>expresion</a:t>
            </a:r>
            <a:r>
              <a:rPr lang="en" dirty="0"/>
              <a:t>, etc.</a:t>
            </a:r>
          </a:p>
          <a:p>
            <a:pPr marL="0" indent="0"/>
            <a:endParaRPr lang="en" dirty="0"/>
          </a:p>
          <a:p>
            <a:pPr marL="0" indent="0"/>
            <a:r>
              <a:rPr lang="en" dirty="0"/>
              <a:t>Para </a:t>
            </a:r>
            <a:r>
              <a:rPr lang="en" dirty="0" err="1"/>
              <a:t>refactorizar</a:t>
            </a:r>
            <a:r>
              <a:rPr lang="en" dirty="0"/>
              <a:t> </a:t>
            </a:r>
            <a:r>
              <a:rPr lang="en" dirty="0" err="1"/>
              <a:t>en</a:t>
            </a:r>
            <a:r>
              <a:rPr lang="en" dirty="0"/>
              <a:t> Eclipse se </a:t>
            </a:r>
            <a:r>
              <a:rPr lang="en" dirty="0" err="1"/>
              <a:t>realiza</a:t>
            </a:r>
            <a:r>
              <a:rPr lang="en" dirty="0"/>
              <a:t> un </a:t>
            </a:r>
            <a:r>
              <a:rPr lang="en" dirty="0" err="1"/>
              <a:t>clic</a:t>
            </a:r>
            <a:r>
              <a:rPr lang="en" dirty="0"/>
              <a:t> derecho </a:t>
            </a:r>
            <a:r>
              <a:rPr lang="en" dirty="0" err="1"/>
              <a:t>sobre</a:t>
            </a:r>
            <a:r>
              <a:rPr lang="en" dirty="0"/>
              <a:t> </a:t>
            </a:r>
            <a:r>
              <a:rPr lang="en" dirty="0" err="1"/>
              <a:t>el</a:t>
            </a:r>
            <a:r>
              <a:rPr lang="en" dirty="0"/>
              <a:t> </a:t>
            </a:r>
            <a:r>
              <a:rPr lang="en" dirty="0" err="1"/>
              <a:t>nombre</a:t>
            </a:r>
            <a:r>
              <a:rPr lang="en" dirty="0"/>
              <a:t> del </a:t>
            </a:r>
            <a:r>
              <a:rPr lang="en" dirty="0" err="1"/>
              <a:t>elemento</a:t>
            </a:r>
            <a:r>
              <a:rPr lang="en" dirty="0"/>
              <a:t> </a:t>
            </a:r>
            <a:r>
              <a:rPr lang="en" dirty="0" err="1"/>
              <a:t>deseado</a:t>
            </a:r>
            <a:r>
              <a:rPr lang="en" dirty="0"/>
              <a:t>, y </a:t>
            </a:r>
            <a:r>
              <a:rPr lang="en" dirty="0" err="1"/>
              <a:t>deplegaremos</a:t>
            </a:r>
            <a:r>
              <a:rPr lang="en" dirty="0"/>
              <a:t> la </a:t>
            </a:r>
            <a:r>
              <a:rPr lang="en" dirty="0" err="1"/>
              <a:t>opción</a:t>
            </a:r>
            <a:r>
              <a:rPr lang="en" dirty="0"/>
              <a:t> "Refactor" </a:t>
            </a:r>
            <a:r>
              <a:rPr lang="en" dirty="0" err="1"/>
              <a:t>en</a:t>
            </a:r>
            <a:r>
              <a:rPr lang="en" dirty="0"/>
              <a:t> </a:t>
            </a:r>
            <a:r>
              <a:rPr lang="en" dirty="0" err="1"/>
              <a:t>el</a:t>
            </a:r>
            <a:r>
              <a:rPr lang="en" dirty="0"/>
              <a:t> menu contextual.</a:t>
            </a: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2051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2"/>
          <p:cNvSpPr/>
          <p:nvPr/>
        </p:nvSpPr>
        <p:spPr>
          <a:xfrm>
            <a:off x="6195875" y="14607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txBox="1">
            <a:spLocks noGrp="1"/>
          </p:cNvSpPr>
          <p:nvPr>
            <p:ph type="title"/>
          </p:nvPr>
        </p:nvSpPr>
        <p:spPr>
          <a:xfrm>
            <a:off x="1022787" y="1319700"/>
            <a:ext cx="4855200" cy="2389800"/>
          </a:xfrm>
          <a:prstGeom prst="rect">
            <a:avLst/>
          </a:prstGeom>
        </p:spPr>
        <p:txBody>
          <a:bodyPr spcFirstLastPara="1" wrap="square" lIns="91425" tIns="91425" rIns="91425" bIns="91425" anchor="ctr" anchorCtr="0">
            <a:noAutofit/>
          </a:bodyPr>
          <a:lstStyle/>
          <a:p>
            <a:pPr algn="ctr"/>
            <a:r>
              <a:rPr lang="en" sz="4000" dirty="0" err="1"/>
              <a:t>Técnicas</a:t>
            </a:r>
            <a:r>
              <a:rPr lang="en" sz="4000" dirty="0"/>
              <a:t> </a:t>
            </a:r>
            <a:r>
              <a:rPr lang="en" sz="4000" dirty="0" err="1"/>
              <a:t>más</a:t>
            </a:r>
            <a:r>
              <a:rPr lang="en" sz="4000" dirty="0"/>
              <a:t> </a:t>
            </a:r>
            <a:r>
              <a:rPr lang="en" sz="4000" dirty="0" err="1"/>
              <a:t>comunes</a:t>
            </a:r>
            <a:r>
              <a:rPr lang="en" sz="4000" dirty="0"/>
              <a:t>:</a:t>
            </a:r>
            <a:endParaRPr lang="es-ES" sz="4000" dirty="0"/>
          </a:p>
        </p:txBody>
      </p:sp>
      <p:grpSp>
        <p:nvGrpSpPr>
          <p:cNvPr id="823" name="Google Shape;823;p52"/>
          <p:cNvGrpSpPr/>
          <p:nvPr/>
        </p:nvGrpSpPr>
        <p:grpSpPr>
          <a:xfrm>
            <a:off x="6657490" y="1946419"/>
            <a:ext cx="1581982" cy="3197193"/>
            <a:chOff x="6795049" y="1179275"/>
            <a:chExt cx="916719" cy="1852694"/>
          </a:xfrm>
        </p:grpSpPr>
        <p:sp>
          <p:nvSpPr>
            <p:cNvPr id="824" name="Google Shape;824;p52"/>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2"/>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2"/>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709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txBox="1">
            <a:spLocks noGrp="1"/>
          </p:cNvSpPr>
          <p:nvPr>
            <p:ph type="subTitle" idx="1"/>
          </p:nvPr>
        </p:nvSpPr>
        <p:spPr>
          <a:xfrm>
            <a:off x="630265" y="765175"/>
            <a:ext cx="3503100" cy="454500"/>
          </a:xfrm>
          <a:prstGeom prst="rect">
            <a:avLst/>
          </a:prstGeom>
        </p:spPr>
        <p:txBody>
          <a:bodyPr spcFirstLastPara="1" wrap="square" lIns="91425" tIns="91425" rIns="91425" bIns="91425" anchor="t" anchorCtr="0">
            <a:noAutofit/>
          </a:bodyPr>
          <a:lstStyle/>
          <a:p>
            <a:pPr marL="0" indent="0"/>
            <a:r>
              <a:rPr lang="en" dirty="0"/>
              <a:t>¿</a:t>
            </a:r>
            <a:r>
              <a:rPr lang="en" dirty="0" err="1"/>
              <a:t>Qué</a:t>
            </a:r>
            <a:r>
              <a:rPr lang="en" dirty="0"/>
              <a:t> es </a:t>
            </a:r>
            <a:r>
              <a:rPr lang="en" dirty="0" err="1"/>
              <a:t>refactorizar</a:t>
            </a:r>
            <a:r>
              <a:rPr lang="en" dirty="0"/>
              <a:t>?</a:t>
            </a:r>
            <a:endParaRPr lang="es-ES" dirty="0"/>
          </a:p>
        </p:txBody>
      </p:sp>
      <p:sp>
        <p:nvSpPr>
          <p:cNvPr id="723" name="Google Shape;723;p50"/>
          <p:cNvSpPr txBox="1">
            <a:spLocks noGrp="1"/>
          </p:cNvSpPr>
          <p:nvPr>
            <p:ph type="subTitle" idx="3"/>
          </p:nvPr>
        </p:nvSpPr>
        <p:spPr>
          <a:xfrm>
            <a:off x="630265" y="1507762"/>
            <a:ext cx="3503100" cy="1855800"/>
          </a:xfrm>
          <a:prstGeom prst="rect">
            <a:avLst/>
          </a:prstGeom>
        </p:spPr>
        <p:txBody>
          <a:bodyPr spcFirstLastPara="1" wrap="square" lIns="91425" tIns="91425" rIns="91425" bIns="91425" anchor="ctr" anchorCtr="0">
            <a:noAutofit/>
          </a:bodyPr>
          <a:lstStyle/>
          <a:p>
            <a:pPr marL="0" indent="0"/>
            <a:r>
              <a:rPr lang="en" dirty="0"/>
              <a:t>Es </a:t>
            </a:r>
            <a:r>
              <a:rPr lang="en" dirty="0" err="1"/>
              <a:t>una</a:t>
            </a:r>
            <a:r>
              <a:rPr lang="en" dirty="0"/>
              <a:t> </a:t>
            </a:r>
            <a:r>
              <a:rPr lang="en" dirty="0" err="1"/>
              <a:t>modificación</a:t>
            </a:r>
            <a:r>
              <a:rPr lang="en" dirty="0"/>
              <a:t> de un </a:t>
            </a:r>
            <a:r>
              <a:rPr lang="en" dirty="0" err="1"/>
              <a:t>código</a:t>
            </a:r>
            <a:r>
              <a:rPr lang="en" dirty="0"/>
              <a:t> </a:t>
            </a:r>
            <a:r>
              <a:rPr lang="en" dirty="0" err="1"/>
              <a:t>fuente</a:t>
            </a:r>
            <a:r>
              <a:rPr lang="en" dirty="0"/>
              <a:t> sin </a:t>
            </a:r>
            <a:r>
              <a:rPr lang="en" dirty="0" err="1"/>
              <a:t>cambiar</a:t>
            </a:r>
            <a:r>
              <a:rPr lang="en" dirty="0"/>
              <a:t> </a:t>
            </a:r>
            <a:r>
              <a:rPr lang="en" dirty="0" err="1"/>
              <a:t>su</a:t>
            </a:r>
            <a:r>
              <a:rPr lang="en" dirty="0"/>
              <a:t> </a:t>
            </a:r>
            <a:r>
              <a:rPr lang="en" dirty="0" err="1"/>
              <a:t>funcionamiento</a:t>
            </a:r>
            <a:r>
              <a:rPr lang="en" dirty="0"/>
              <a:t>, con </a:t>
            </a:r>
            <a:r>
              <a:rPr lang="en" dirty="0" err="1"/>
              <a:t>el</a:t>
            </a:r>
            <a:r>
              <a:rPr lang="en" dirty="0"/>
              <a:t> fin de </a:t>
            </a:r>
            <a:r>
              <a:rPr lang="en" dirty="0" err="1"/>
              <a:t>crear</a:t>
            </a:r>
            <a:r>
              <a:rPr lang="en" dirty="0"/>
              <a:t> un </a:t>
            </a:r>
            <a:r>
              <a:rPr lang="en" dirty="0" err="1"/>
              <a:t>código</a:t>
            </a:r>
            <a:r>
              <a:rPr lang="en" dirty="0"/>
              <a:t> </a:t>
            </a:r>
            <a:r>
              <a:rPr lang="en" dirty="0" err="1"/>
              <a:t>más</a:t>
            </a:r>
            <a:r>
              <a:rPr lang="en" dirty="0"/>
              <a:t> claro y </a:t>
            </a:r>
            <a:r>
              <a:rPr lang="en" dirty="0" err="1"/>
              <a:t>sencillo</a:t>
            </a:r>
            <a:r>
              <a:rPr lang="en" dirty="0"/>
              <a:t>, </a:t>
            </a:r>
            <a:r>
              <a:rPr lang="en" dirty="0" err="1"/>
              <a:t>facilitando</a:t>
            </a:r>
            <a:r>
              <a:rPr lang="en" dirty="0"/>
              <a:t> la posterior </a:t>
            </a:r>
            <a:r>
              <a:rPr lang="en" dirty="0" err="1"/>
              <a:t>lectura</a:t>
            </a:r>
            <a:r>
              <a:rPr lang="en" dirty="0"/>
              <a:t> o </a:t>
            </a:r>
            <a:r>
              <a:rPr lang="en" dirty="0" err="1"/>
              <a:t>revisión</a:t>
            </a:r>
            <a:r>
              <a:rPr lang="en" dirty="0"/>
              <a:t> del </a:t>
            </a:r>
            <a:r>
              <a:rPr lang="en" dirty="0" err="1"/>
              <a:t>mismo</a:t>
            </a:r>
            <a:r>
              <a:rPr lang="en" dirty="0"/>
              <a:t>, </a:t>
            </a:r>
            <a:r>
              <a:rPr lang="en" dirty="0" err="1"/>
              <a:t>pero</a:t>
            </a:r>
            <a:r>
              <a:rPr lang="en" dirty="0"/>
              <a:t> sin </a:t>
            </a:r>
            <a:r>
              <a:rPr lang="en" dirty="0" err="1"/>
              <a:t>añadir</a:t>
            </a:r>
            <a:r>
              <a:rPr lang="en" dirty="0"/>
              <a:t> </a:t>
            </a:r>
            <a:r>
              <a:rPr lang="en" dirty="0" err="1"/>
              <a:t>ni</a:t>
            </a:r>
            <a:r>
              <a:rPr lang="en" dirty="0"/>
              <a:t> </a:t>
            </a:r>
            <a:r>
              <a:rPr lang="en" dirty="0" err="1"/>
              <a:t>eliminar</a:t>
            </a:r>
            <a:r>
              <a:rPr lang="en" dirty="0"/>
              <a:t> </a:t>
            </a:r>
            <a:r>
              <a:rPr lang="en" dirty="0" err="1"/>
              <a:t>funcionalidades</a:t>
            </a:r>
            <a:r>
              <a:rPr lang="en" dirty="0"/>
              <a:t>. </a:t>
            </a: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5794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1732574" y="1540030"/>
            <a:ext cx="1793475" cy="180851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txBox="1">
            <a:spLocks noGrp="1"/>
          </p:cNvSpPr>
          <p:nvPr>
            <p:ph type="title"/>
          </p:nvPr>
        </p:nvSpPr>
        <p:spPr>
          <a:xfrm>
            <a:off x="592909" y="467584"/>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Rename</a:t>
            </a:r>
            <a:endParaRPr lang="es-ES" dirty="0"/>
          </a:p>
        </p:txBody>
      </p:sp>
      <p:grpSp>
        <p:nvGrpSpPr>
          <p:cNvPr id="782" name="Google Shape;782;p51"/>
          <p:cNvGrpSpPr/>
          <p:nvPr/>
        </p:nvGrpSpPr>
        <p:grpSpPr>
          <a:xfrm>
            <a:off x="499649" y="1730240"/>
            <a:ext cx="1986330" cy="2355920"/>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1"/>
          <p:cNvGrpSpPr/>
          <p:nvPr/>
        </p:nvGrpSpPr>
        <p:grpSpPr>
          <a:xfrm flipH="1">
            <a:off x="2367219" y="2243667"/>
            <a:ext cx="1347836" cy="1989740"/>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24;p50">
            <a:extLst>
              <a:ext uri="{FF2B5EF4-FFF2-40B4-BE49-F238E27FC236}">
                <a16:creationId xmlns:a16="http://schemas.microsoft.com/office/drawing/2014/main" id="{9E02B746-0CB8-4B56-AABE-E8FB60246BF1}"/>
              </a:ext>
            </a:extLst>
          </p:cNvPr>
          <p:cNvSpPr txBox="1">
            <a:spLocks/>
          </p:cNvSpPr>
          <p:nvPr/>
        </p:nvSpPr>
        <p:spPr>
          <a:xfrm>
            <a:off x="4128941" y="1711834"/>
            <a:ext cx="3169725" cy="2523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dirty="0"/>
              <a:t>Es la opción empleada para cambiar el identificador a cualquier elemento (nombre de variable, clase, método, paquete, directorio, </a:t>
            </a:r>
            <a:r>
              <a:rPr lang="es-ES" dirty="0" err="1"/>
              <a:t>etc</a:t>
            </a:r>
            <a:r>
              <a:rPr lang="es-ES" dirty="0"/>
              <a:t>). Cuando lo aplicamos, se cambian todas las veces que aparece dicho identificador.</a:t>
            </a:r>
          </a:p>
        </p:txBody>
      </p:sp>
    </p:spTree>
    <p:extLst>
      <p:ext uri="{BB962C8B-B14F-4D97-AF65-F5344CB8AC3E}">
        <p14:creationId xmlns:p14="http://schemas.microsoft.com/office/powerpoint/2010/main" val="3178169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482979" y="1598056"/>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8"/>
          <p:cNvGrpSpPr/>
          <p:nvPr/>
        </p:nvGrpSpPr>
        <p:grpSpPr>
          <a:xfrm>
            <a:off x="4940340" y="1723704"/>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7472629" y="2701934"/>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66;p51">
            <a:extLst>
              <a:ext uri="{FF2B5EF4-FFF2-40B4-BE49-F238E27FC236}">
                <a16:creationId xmlns:a16="http://schemas.microsoft.com/office/drawing/2014/main" id="{C08682C7-E99C-4CBD-AFA1-E0D0D0322D3A}"/>
              </a:ext>
            </a:extLst>
          </p:cNvPr>
          <p:cNvSpPr txBox="1">
            <a:spLocks/>
          </p:cNvSpPr>
          <p:nvPr/>
        </p:nvSpPr>
        <p:spPr>
          <a:xfrm flipH="1">
            <a:off x="1681491" y="1090668"/>
            <a:ext cx="2859990"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sym typeface="El Messiri"/>
              </a:rPr>
              <a:t>Move</a:t>
            </a:r>
            <a:endParaRPr lang="es-ES" sz="3300" b="1">
              <a:latin typeface="El Messiri"/>
              <a:cs typeface="El Messiri"/>
            </a:endParaRPr>
          </a:p>
        </p:txBody>
      </p:sp>
      <p:sp>
        <p:nvSpPr>
          <p:cNvPr id="9" name="Google Shape;724;p50">
            <a:extLst>
              <a:ext uri="{FF2B5EF4-FFF2-40B4-BE49-F238E27FC236}">
                <a16:creationId xmlns:a16="http://schemas.microsoft.com/office/drawing/2014/main" id="{D0BA24EC-B0CA-46B7-8D82-D670A9A435D8}"/>
              </a:ext>
            </a:extLst>
          </p:cNvPr>
          <p:cNvSpPr txBox="1">
            <a:spLocks/>
          </p:cNvSpPr>
          <p:nvPr/>
        </p:nvSpPr>
        <p:spPr>
          <a:xfrm>
            <a:off x="777144" y="1984552"/>
            <a:ext cx="3260213" cy="1175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dirty="0"/>
              <a:t>Mueve una clase (fichero .java) de un paquete a otro y se cambian todas las referencias. También se realiza la misma operación arrastrando la clase de un paquete a otro en el explorador de eclipse.</a:t>
            </a:r>
          </a:p>
        </p:txBody>
      </p:sp>
    </p:spTree>
    <p:extLst>
      <p:ext uri="{BB962C8B-B14F-4D97-AF65-F5344CB8AC3E}">
        <p14:creationId xmlns:p14="http://schemas.microsoft.com/office/powerpoint/2010/main" val="3279973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47"/>
          <p:cNvGrpSpPr/>
          <p:nvPr/>
        </p:nvGrpSpPr>
        <p:grpSpPr>
          <a:xfrm>
            <a:off x="109282" y="2632186"/>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66;p51">
            <a:extLst>
              <a:ext uri="{FF2B5EF4-FFF2-40B4-BE49-F238E27FC236}">
                <a16:creationId xmlns:a16="http://schemas.microsoft.com/office/drawing/2014/main" id="{1E23EBC0-7A95-4F28-B9B1-94A9B03FADA0}"/>
              </a:ext>
            </a:extLst>
          </p:cNvPr>
          <p:cNvSpPr txBox="1">
            <a:spLocks/>
          </p:cNvSpPr>
          <p:nvPr/>
        </p:nvSpPr>
        <p:spPr>
          <a:xfrm flipH="1">
            <a:off x="3778996" y="1045299"/>
            <a:ext cx="3788677"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Extract</a:t>
            </a:r>
            <a:r>
              <a:rPr lang="es-ES" sz="3300" b="1" dirty="0">
                <a:latin typeface="El Messiri"/>
                <a:cs typeface="El Messiri"/>
              </a:rPr>
              <a:t> </a:t>
            </a:r>
            <a:r>
              <a:rPr lang="es-ES" sz="3300" b="1" dirty="0" err="1">
                <a:latin typeface="El Messiri"/>
                <a:cs typeface="El Messiri"/>
              </a:rPr>
              <a:t>Constant</a:t>
            </a:r>
          </a:p>
        </p:txBody>
      </p:sp>
      <p:sp>
        <p:nvSpPr>
          <p:cNvPr id="7" name="Google Shape;724;p50">
            <a:extLst>
              <a:ext uri="{FF2B5EF4-FFF2-40B4-BE49-F238E27FC236}">
                <a16:creationId xmlns:a16="http://schemas.microsoft.com/office/drawing/2014/main" id="{F9DE5243-75DE-49EE-98DC-006F55B23998}"/>
              </a:ext>
            </a:extLst>
          </p:cNvPr>
          <p:cNvSpPr txBox="1">
            <a:spLocks/>
          </p:cNvSpPr>
          <p:nvPr/>
        </p:nvSpPr>
        <p:spPr>
          <a:xfrm>
            <a:off x="4479611" y="1909856"/>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Convierte un número o cadena literal en una constante. Se puede ver donde se realizarán los cambios, y también el estado antes y después de refactorizar. Después, todas las apariciones de esa cadena se sustituyen por el nombre de la constante. Esto se utiliza modificar el valor en un solo lugar.</a:t>
            </a:r>
          </a:p>
        </p:txBody>
      </p:sp>
    </p:spTree>
    <p:extLst>
      <p:ext uri="{BB962C8B-B14F-4D97-AF65-F5344CB8AC3E}">
        <p14:creationId xmlns:p14="http://schemas.microsoft.com/office/powerpoint/2010/main" val="1858850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5" name="Google Shape;1095;p60"/>
          <p:cNvGrpSpPr/>
          <p:nvPr/>
        </p:nvGrpSpPr>
        <p:grpSpPr>
          <a:xfrm>
            <a:off x="5250002" y="1555380"/>
            <a:ext cx="2606504" cy="2801080"/>
            <a:chOff x="5250002" y="1555380"/>
            <a:chExt cx="2606504" cy="2801080"/>
          </a:xfrm>
        </p:grpSpPr>
        <p:sp>
          <p:nvSpPr>
            <p:cNvPr id="1096" name="Google Shape;1096;p60"/>
            <p:cNvSpPr/>
            <p:nvPr/>
          </p:nvSpPr>
          <p:spPr>
            <a:xfrm>
              <a:off x="6844295" y="3895099"/>
              <a:ext cx="652082" cy="52228"/>
            </a:xfrm>
            <a:custGeom>
              <a:avLst/>
              <a:gdLst/>
              <a:ahLst/>
              <a:cxnLst/>
              <a:rect l="l" t="t" r="r" b="b"/>
              <a:pathLst>
                <a:path w="18603" h="1490" extrusionOk="0">
                  <a:moveTo>
                    <a:pt x="730" y="0"/>
                  </a:moveTo>
                  <a:cubicBezTo>
                    <a:pt x="335" y="0"/>
                    <a:pt x="0" y="335"/>
                    <a:pt x="0" y="730"/>
                  </a:cubicBezTo>
                  <a:cubicBezTo>
                    <a:pt x="0" y="1155"/>
                    <a:pt x="335" y="1490"/>
                    <a:pt x="730" y="1490"/>
                  </a:cubicBezTo>
                  <a:lnTo>
                    <a:pt x="17873" y="1490"/>
                  </a:lnTo>
                  <a:cubicBezTo>
                    <a:pt x="18298" y="1490"/>
                    <a:pt x="18602" y="1155"/>
                    <a:pt x="18602" y="730"/>
                  </a:cubicBezTo>
                  <a:cubicBezTo>
                    <a:pt x="18602" y="335"/>
                    <a:pt x="18298" y="0"/>
                    <a:pt x="178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0"/>
            <p:cNvSpPr/>
            <p:nvPr/>
          </p:nvSpPr>
          <p:spPr>
            <a:xfrm>
              <a:off x="6785687" y="3490208"/>
              <a:ext cx="783143" cy="835441"/>
            </a:xfrm>
            <a:custGeom>
              <a:avLst/>
              <a:gdLst/>
              <a:ahLst/>
              <a:cxnLst/>
              <a:rect l="l" t="t" r="r" b="b"/>
              <a:pathLst>
                <a:path w="22342" h="23834" extrusionOk="0">
                  <a:moveTo>
                    <a:pt x="4013" y="1"/>
                  </a:moveTo>
                  <a:cubicBezTo>
                    <a:pt x="3648" y="1"/>
                    <a:pt x="3314" y="244"/>
                    <a:pt x="3283" y="609"/>
                  </a:cubicBezTo>
                  <a:lnTo>
                    <a:pt x="61" y="23041"/>
                  </a:lnTo>
                  <a:cubicBezTo>
                    <a:pt x="0" y="23406"/>
                    <a:pt x="304" y="23770"/>
                    <a:pt x="700" y="23831"/>
                  </a:cubicBezTo>
                  <a:lnTo>
                    <a:pt x="821" y="23831"/>
                  </a:lnTo>
                  <a:cubicBezTo>
                    <a:pt x="1186" y="23831"/>
                    <a:pt x="1490" y="23558"/>
                    <a:pt x="1551" y="23223"/>
                  </a:cubicBezTo>
                  <a:lnTo>
                    <a:pt x="4681" y="1399"/>
                  </a:lnTo>
                  <a:lnTo>
                    <a:pt x="17721" y="1399"/>
                  </a:lnTo>
                  <a:lnTo>
                    <a:pt x="20791" y="23223"/>
                  </a:lnTo>
                  <a:cubicBezTo>
                    <a:pt x="20849" y="23569"/>
                    <a:pt x="21208" y="23833"/>
                    <a:pt x="21582" y="23833"/>
                  </a:cubicBezTo>
                  <a:cubicBezTo>
                    <a:pt x="21602" y="23833"/>
                    <a:pt x="21622" y="23833"/>
                    <a:pt x="21642" y="23831"/>
                  </a:cubicBezTo>
                  <a:cubicBezTo>
                    <a:pt x="22037" y="23770"/>
                    <a:pt x="22341" y="23406"/>
                    <a:pt x="22281" y="23041"/>
                  </a:cubicBezTo>
                  <a:lnTo>
                    <a:pt x="19119" y="609"/>
                  </a:lnTo>
                  <a:cubicBezTo>
                    <a:pt x="19089" y="244"/>
                    <a:pt x="18755" y="1"/>
                    <a:pt x="183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0"/>
            <p:cNvSpPr/>
            <p:nvPr/>
          </p:nvSpPr>
          <p:spPr>
            <a:xfrm>
              <a:off x="6722768" y="2579264"/>
              <a:ext cx="933413" cy="924860"/>
            </a:xfrm>
            <a:custGeom>
              <a:avLst/>
              <a:gdLst/>
              <a:ahLst/>
              <a:cxnLst/>
              <a:rect l="l" t="t" r="r" b="b"/>
              <a:pathLst>
                <a:path w="26629" h="26385" extrusionOk="0">
                  <a:moveTo>
                    <a:pt x="21188" y="1"/>
                  </a:moveTo>
                  <a:cubicBezTo>
                    <a:pt x="21188" y="1"/>
                    <a:pt x="22885" y="19332"/>
                    <a:pt x="21801" y="19332"/>
                  </a:cubicBezTo>
                  <a:cubicBezTo>
                    <a:pt x="21799" y="19332"/>
                    <a:pt x="21798" y="19332"/>
                    <a:pt x="21796" y="19332"/>
                  </a:cubicBezTo>
                  <a:cubicBezTo>
                    <a:pt x="21790" y="19332"/>
                    <a:pt x="21783" y="19332"/>
                    <a:pt x="21776" y="19332"/>
                  </a:cubicBezTo>
                  <a:cubicBezTo>
                    <a:pt x="20472" y="19332"/>
                    <a:pt x="0" y="24722"/>
                    <a:pt x="5078" y="26384"/>
                  </a:cubicBezTo>
                  <a:lnTo>
                    <a:pt x="19516" y="26384"/>
                  </a:lnTo>
                  <a:cubicBezTo>
                    <a:pt x="22465" y="26384"/>
                    <a:pt x="25413" y="24104"/>
                    <a:pt x="25869" y="21186"/>
                  </a:cubicBezTo>
                  <a:cubicBezTo>
                    <a:pt x="26477" y="17265"/>
                    <a:pt x="26629" y="13496"/>
                    <a:pt x="26477" y="10001"/>
                  </a:cubicBezTo>
                  <a:cubicBezTo>
                    <a:pt x="26264" y="6080"/>
                    <a:pt x="24258" y="2432"/>
                    <a:pt x="211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0"/>
            <p:cNvSpPr/>
            <p:nvPr/>
          </p:nvSpPr>
          <p:spPr>
            <a:xfrm>
              <a:off x="6567275" y="2411993"/>
              <a:ext cx="567921" cy="589233"/>
            </a:xfrm>
            <a:custGeom>
              <a:avLst/>
              <a:gdLst/>
              <a:ahLst/>
              <a:cxnLst/>
              <a:rect l="l" t="t" r="r" b="b"/>
              <a:pathLst>
                <a:path w="16202" h="16810" extrusionOk="0">
                  <a:moveTo>
                    <a:pt x="13010" y="1"/>
                  </a:moveTo>
                  <a:lnTo>
                    <a:pt x="7994" y="9788"/>
                  </a:lnTo>
                  <a:cubicBezTo>
                    <a:pt x="6657" y="10092"/>
                    <a:pt x="0" y="16171"/>
                    <a:pt x="0" y="16171"/>
                  </a:cubicBezTo>
                  <a:lnTo>
                    <a:pt x="3344" y="16809"/>
                  </a:lnTo>
                  <a:cubicBezTo>
                    <a:pt x="3344" y="16809"/>
                    <a:pt x="10061" y="14530"/>
                    <a:pt x="11308" y="12919"/>
                  </a:cubicBezTo>
                  <a:cubicBezTo>
                    <a:pt x="12584" y="11338"/>
                    <a:pt x="16201" y="1551"/>
                    <a:pt x="16201" y="1551"/>
                  </a:cubicBezTo>
                  <a:lnTo>
                    <a:pt x="1301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0"/>
            <p:cNvSpPr/>
            <p:nvPr/>
          </p:nvSpPr>
          <p:spPr>
            <a:xfrm>
              <a:off x="6864521" y="2758277"/>
              <a:ext cx="35193" cy="8553"/>
            </a:xfrm>
            <a:custGeom>
              <a:avLst/>
              <a:gdLst/>
              <a:ahLst/>
              <a:cxnLst/>
              <a:rect l="l" t="t" r="r" b="b"/>
              <a:pathLst>
                <a:path w="1004" h="244" extrusionOk="0">
                  <a:moveTo>
                    <a:pt x="122" y="0"/>
                  </a:moveTo>
                  <a:cubicBezTo>
                    <a:pt x="1" y="0"/>
                    <a:pt x="1" y="183"/>
                    <a:pt x="122" y="183"/>
                  </a:cubicBezTo>
                  <a:cubicBezTo>
                    <a:pt x="365" y="183"/>
                    <a:pt x="609" y="213"/>
                    <a:pt x="821" y="243"/>
                  </a:cubicBezTo>
                  <a:cubicBezTo>
                    <a:pt x="943" y="243"/>
                    <a:pt x="1004" y="91"/>
                    <a:pt x="882" y="61"/>
                  </a:cubicBezTo>
                  <a:cubicBezTo>
                    <a:pt x="639" y="31"/>
                    <a:pt x="365" y="0"/>
                    <a:pt x="1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0"/>
            <p:cNvSpPr/>
            <p:nvPr/>
          </p:nvSpPr>
          <p:spPr>
            <a:xfrm>
              <a:off x="6846749" y="2753895"/>
              <a:ext cx="54296" cy="36420"/>
            </a:xfrm>
            <a:custGeom>
              <a:avLst/>
              <a:gdLst/>
              <a:ahLst/>
              <a:cxnLst/>
              <a:rect l="l" t="t" r="r" b="b"/>
              <a:pathLst>
                <a:path w="1549" h="1039" extrusionOk="0">
                  <a:moveTo>
                    <a:pt x="117" y="0"/>
                  </a:moveTo>
                  <a:cubicBezTo>
                    <a:pt x="18" y="0"/>
                    <a:pt x="0" y="156"/>
                    <a:pt x="113" y="156"/>
                  </a:cubicBezTo>
                  <a:cubicBezTo>
                    <a:pt x="629" y="277"/>
                    <a:pt x="1055" y="581"/>
                    <a:pt x="1328" y="1007"/>
                  </a:cubicBezTo>
                  <a:cubicBezTo>
                    <a:pt x="1351" y="1029"/>
                    <a:pt x="1378" y="1039"/>
                    <a:pt x="1403" y="1039"/>
                  </a:cubicBezTo>
                  <a:cubicBezTo>
                    <a:pt x="1480" y="1039"/>
                    <a:pt x="1549" y="953"/>
                    <a:pt x="1480" y="885"/>
                  </a:cubicBezTo>
                  <a:cubicBezTo>
                    <a:pt x="1176" y="429"/>
                    <a:pt x="690" y="125"/>
                    <a:pt x="143" y="4"/>
                  </a:cubicBezTo>
                  <a:cubicBezTo>
                    <a:pt x="134" y="1"/>
                    <a:pt x="125" y="0"/>
                    <a:pt x="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0"/>
            <p:cNvSpPr/>
            <p:nvPr/>
          </p:nvSpPr>
          <p:spPr>
            <a:xfrm>
              <a:off x="7010479" y="2921902"/>
              <a:ext cx="488036" cy="260650"/>
            </a:xfrm>
            <a:custGeom>
              <a:avLst/>
              <a:gdLst/>
              <a:ahLst/>
              <a:cxnLst/>
              <a:rect l="l" t="t" r="r" b="b"/>
              <a:pathLst>
                <a:path w="13923" h="7436" extrusionOk="0">
                  <a:moveTo>
                    <a:pt x="2039" y="1"/>
                  </a:moveTo>
                  <a:cubicBezTo>
                    <a:pt x="1679" y="1"/>
                    <a:pt x="1351" y="14"/>
                    <a:pt x="1065" y="44"/>
                  </a:cubicBezTo>
                  <a:lnTo>
                    <a:pt x="1004" y="499"/>
                  </a:lnTo>
                  <a:lnTo>
                    <a:pt x="913" y="1138"/>
                  </a:lnTo>
                  <a:lnTo>
                    <a:pt x="822" y="1624"/>
                  </a:lnTo>
                  <a:lnTo>
                    <a:pt x="639" y="2658"/>
                  </a:lnTo>
                  <a:lnTo>
                    <a:pt x="1" y="6305"/>
                  </a:lnTo>
                  <a:lnTo>
                    <a:pt x="1" y="6396"/>
                  </a:lnTo>
                  <a:cubicBezTo>
                    <a:pt x="244" y="6457"/>
                    <a:pt x="518" y="6518"/>
                    <a:pt x="761" y="6579"/>
                  </a:cubicBezTo>
                  <a:cubicBezTo>
                    <a:pt x="882" y="6609"/>
                    <a:pt x="974" y="6639"/>
                    <a:pt x="1095" y="6670"/>
                  </a:cubicBezTo>
                  <a:cubicBezTo>
                    <a:pt x="3584" y="7243"/>
                    <a:pt x="5882" y="7436"/>
                    <a:pt x="7824" y="7436"/>
                  </a:cubicBezTo>
                  <a:cubicBezTo>
                    <a:pt x="9178" y="7436"/>
                    <a:pt x="10359" y="7342"/>
                    <a:pt x="11308" y="7217"/>
                  </a:cubicBezTo>
                  <a:cubicBezTo>
                    <a:pt x="11430" y="7217"/>
                    <a:pt x="11521" y="7186"/>
                    <a:pt x="11643" y="7186"/>
                  </a:cubicBezTo>
                  <a:cubicBezTo>
                    <a:pt x="12980" y="7004"/>
                    <a:pt x="13801" y="6761"/>
                    <a:pt x="13922" y="6761"/>
                  </a:cubicBezTo>
                  <a:cubicBezTo>
                    <a:pt x="13922" y="6761"/>
                    <a:pt x="13922" y="6761"/>
                    <a:pt x="13922" y="6731"/>
                  </a:cubicBezTo>
                  <a:cubicBezTo>
                    <a:pt x="13709" y="5727"/>
                    <a:pt x="13588" y="5272"/>
                    <a:pt x="13527" y="4268"/>
                  </a:cubicBezTo>
                  <a:cubicBezTo>
                    <a:pt x="13527" y="3995"/>
                    <a:pt x="13527" y="3721"/>
                    <a:pt x="13497" y="3448"/>
                  </a:cubicBezTo>
                  <a:cubicBezTo>
                    <a:pt x="13497" y="2961"/>
                    <a:pt x="13497" y="2506"/>
                    <a:pt x="13497" y="2141"/>
                  </a:cubicBezTo>
                  <a:cubicBezTo>
                    <a:pt x="13497" y="1898"/>
                    <a:pt x="13497" y="1685"/>
                    <a:pt x="13497" y="1502"/>
                  </a:cubicBezTo>
                  <a:cubicBezTo>
                    <a:pt x="11886" y="1199"/>
                    <a:pt x="8907" y="682"/>
                    <a:pt x="6141" y="317"/>
                  </a:cubicBezTo>
                  <a:cubicBezTo>
                    <a:pt x="4620" y="133"/>
                    <a:pt x="3168" y="1"/>
                    <a:pt x="20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6997720" y="3041676"/>
              <a:ext cx="512503" cy="229559"/>
            </a:xfrm>
            <a:custGeom>
              <a:avLst/>
              <a:gdLst/>
              <a:ahLst/>
              <a:cxnLst/>
              <a:rect l="l" t="t" r="r" b="b"/>
              <a:pathLst>
                <a:path w="14621" h="6549" extrusionOk="0">
                  <a:moveTo>
                    <a:pt x="851" y="0"/>
                  </a:moveTo>
                  <a:cubicBezTo>
                    <a:pt x="851" y="0"/>
                    <a:pt x="0" y="3891"/>
                    <a:pt x="61" y="4925"/>
                  </a:cubicBezTo>
                  <a:cubicBezTo>
                    <a:pt x="143" y="6042"/>
                    <a:pt x="2972" y="6548"/>
                    <a:pt x="6102" y="6548"/>
                  </a:cubicBezTo>
                  <a:cubicBezTo>
                    <a:pt x="9956" y="6548"/>
                    <a:pt x="14267" y="5780"/>
                    <a:pt x="14469" y="4438"/>
                  </a:cubicBezTo>
                  <a:cubicBezTo>
                    <a:pt x="14621" y="3374"/>
                    <a:pt x="13921" y="1277"/>
                    <a:pt x="13921" y="1277"/>
                  </a:cubicBezTo>
                  <a:cubicBezTo>
                    <a:pt x="13921" y="1277"/>
                    <a:pt x="11806" y="1529"/>
                    <a:pt x="9177" y="1529"/>
                  </a:cubicBezTo>
                  <a:cubicBezTo>
                    <a:pt x="6328" y="1529"/>
                    <a:pt x="2874" y="1233"/>
                    <a:pt x="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7009428" y="3033158"/>
              <a:ext cx="492277" cy="106454"/>
            </a:xfrm>
            <a:custGeom>
              <a:avLst/>
              <a:gdLst/>
              <a:ahLst/>
              <a:cxnLst/>
              <a:rect l="l" t="t" r="r" b="b"/>
              <a:pathLst>
                <a:path w="14044" h="3037" extrusionOk="0">
                  <a:moveTo>
                    <a:pt x="578" y="0"/>
                  </a:moveTo>
                  <a:cubicBezTo>
                    <a:pt x="1" y="791"/>
                    <a:pt x="244" y="1520"/>
                    <a:pt x="244" y="1520"/>
                  </a:cubicBezTo>
                  <a:cubicBezTo>
                    <a:pt x="2467" y="2729"/>
                    <a:pt x="5804" y="3036"/>
                    <a:pt x="8625" y="3036"/>
                  </a:cubicBezTo>
                  <a:cubicBezTo>
                    <a:pt x="11551" y="3036"/>
                    <a:pt x="13922" y="2705"/>
                    <a:pt x="13922" y="2705"/>
                  </a:cubicBezTo>
                  <a:cubicBezTo>
                    <a:pt x="14043" y="1946"/>
                    <a:pt x="13618" y="1246"/>
                    <a:pt x="13618" y="1246"/>
                  </a:cubicBezTo>
                  <a:cubicBezTo>
                    <a:pt x="11759" y="1479"/>
                    <a:pt x="10128" y="1572"/>
                    <a:pt x="8707" y="1572"/>
                  </a:cubicBezTo>
                  <a:cubicBezTo>
                    <a:pt x="2877" y="1572"/>
                    <a:pt x="578" y="0"/>
                    <a:pt x="5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p:nvPr/>
          </p:nvSpPr>
          <p:spPr>
            <a:xfrm>
              <a:off x="7195872" y="2993724"/>
              <a:ext cx="18157" cy="43710"/>
            </a:xfrm>
            <a:custGeom>
              <a:avLst/>
              <a:gdLst/>
              <a:ahLst/>
              <a:cxnLst/>
              <a:rect l="l" t="t" r="r" b="b"/>
              <a:pathLst>
                <a:path w="518" h="1247" extrusionOk="0">
                  <a:moveTo>
                    <a:pt x="274" y="1"/>
                  </a:moveTo>
                  <a:cubicBezTo>
                    <a:pt x="122" y="1"/>
                    <a:pt x="1" y="274"/>
                    <a:pt x="1" y="639"/>
                  </a:cubicBezTo>
                  <a:cubicBezTo>
                    <a:pt x="1" y="973"/>
                    <a:pt x="122" y="1247"/>
                    <a:pt x="274" y="1247"/>
                  </a:cubicBezTo>
                  <a:cubicBezTo>
                    <a:pt x="426" y="1247"/>
                    <a:pt x="518" y="973"/>
                    <a:pt x="518" y="609"/>
                  </a:cubicBezTo>
                  <a:cubicBezTo>
                    <a:pt x="518" y="274"/>
                    <a:pt x="396" y="1"/>
                    <a:pt x="27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0"/>
            <p:cNvSpPr/>
            <p:nvPr/>
          </p:nvSpPr>
          <p:spPr>
            <a:xfrm>
              <a:off x="7042447" y="2921902"/>
              <a:ext cx="443274" cy="149639"/>
            </a:xfrm>
            <a:custGeom>
              <a:avLst/>
              <a:gdLst/>
              <a:ahLst/>
              <a:cxnLst/>
              <a:rect l="l" t="t" r="r" b="b"/>
              <a:pathLst>
                <a:path w="12646" h="4269" extrusionOk="0">
                  <a:moveTo>
                    <a:pt x="1127" y="1"/>
                  </a:moveTo>
                  <a:cubicBezTo>
                    <a:pt x="767" y="1"/>
                    <a:pt x="439" y="14"/>
                    <a:pt x="153" y="44"/>
                  </a:cubicBezTo>
                  <a:lnTo>
                    <a:pt x="92" y="499"/>
                  </a:lnTo>
                  <a:lnTo>
                    <a:pt x="1" y="1138"/>
                  </a:lnTo>
                  <a:cubicBezTo>
                    <a:pt x="973" y="1199"/>
                    <a:pt x="2250" y="1320"/>
                    <a:pt x="3679" y="1563"/>
                  </a:cubicBezTo>
                  <a:cubicBezTo>
                    <a:pt x="6475" y="1989"/>
                    <a:pt x="9819" y="2779"/>
                    <a:pt x="12645" y="4268"/>
                  </a:cubicBezTo>
                  <a:cubicBezTo>
                    <a:pt x="12615" y="3995"/>
                    <a:pt x="12615" y="3721"/>
                    <a:pt x="12585" y="3448"/>
                  </a:cubicBezTo>
                  <a:cubicBezTo>
                    <a:pt x="12585" y="2961"/>
                    <a:pt x="12585" y="2536"/>
                    <a:pt x="12585" y="2141"/>
                  </a:cubicBezTo>
                  <a:cubicBezTo>
                    <a:pt x="12585" y="1898"/>
                    <a:pt x="12585" y="1685"/>
                    <a:pt x="12585" y="1502"/>
                  </a:cubicBezTo>
                  <a:cubicBezTo>
                    <a:pt x="10974" y="1199"/>
                    <a:pt x="7995" y="682"/>
                    <a:pt x="5229" y="317"/>
                  </a:cubicBezTo>
                  <a:cubicBezTo>
                    <a:pt x="3708" y="133"/>
                    <a:pt x="2256" y="1"/>
                    <a:pt x="11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0"/>
            <p:cNvSpPr/>
            <p:nvPr/>
          </p:nvSpPr>
          <p:spPr>
            <a:xfrm>
              <a:off x="7012617" y="2939393"/>
              <a:ext cx="33055" cy="39469"/>
            </a:xfrm>
            <a:custGeom>
              <a:avLst/>
              <a:gdLst/>
              <a:ahLst/>
              <a:cxnLst/>
              <a:rect l="l" t="t" r="r" b="b"/>
              <a:pathLst>
                <a:path w="943" h="1126" extrusionOk="0">
                  <a:moveTo>
                    <a:pt x="943" y="0"/>
                  </a:moveTo>
                  <a:cubicBezTo>
                    <a:pt x="943" y="0"/>
                    <a:pt x="365" y="31"/>
                    <a:pt x="153" y="183"/>
                  </a:cubicBezTo>
                  <a:cubicBezTo>
                    <a:pt x="153" y="183"/>
                    <a:pt x="1" y="821"/>
                    <a:pt x="761" y="1125"/>
                  </a:cubicBezTo>
                  <a:lnTo>
                    <a:pt x="9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0"/>
            <p:cNvSpPr/>
            <p:nvPr/>
          </p:nvSpPr>
          <p:spPr>
            <a:xfrm>
              <a:off x="7483548" y="2996914"/>
              <a:ext cx="55453" cy="45849"/>
            </a:xfrm>
            <a:custGeom>
              <a:avLst/>
              <a:gdLst/>
              <a:ahLst/>
              <a:cxnLst/>
              <a:rect l="l" t="t" r="r" b="b"/>
              <a:pathLst>
                <a:path w="1582" h="1308" extrusionOk="0">
                  <a:moveTo>
                    <a:pt x="1" y="1"/>
                  </a:moveTo>
                  <a:lnTo>
                    <a:pt x="1" y="1308"/>
                  </a:lnTo>
                  <a:cubicBezTo>
                    <a:pt x="1581" y="1247"/>
                    <a:pt x="1277" y="366"/>
                    <a:pt x="1277" y="366"/>
                  </a:cubicBezTo>
                  <a:lnTo>
                    <a:pt x="1277" y="335"/>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0"/>
            <p:cNvSpPr/>
            <p:nvPr/>
          </p:nvSpPr>
          <p:spPr>
            <a:xfrm>
              <a:off x="6948717" y="2309710"/>
              <a:ext cx="669117" cy="700033"/>
            </a:xfrm>
            <a:custGeom>
              <a:avLst/>
              <a:gdLst/>
              <a:ahLst/>
              <a:cxnLst/>
              <a:rect l="l" t="t" r="r" b="b"/>
              <a:pathLst>
                <a:path w="19089" h="19971" extrusionOk="0">
                  <a:moveTo>
                    <a:pt x="13009" y="1"/>
                  </a:moveTo>
                  <a:lnTo>
                    <a:pt x="12462" y="92"/>
                  </a:lnTo>
                  <a:lnTo>
                    <a:pt x="7599" y="821"/>
                  </a:lnTo>
                  <a:lnTo>
                    <a:pt x="7447" y="852"/>
                  </a:lnTo>
                  <a:lnTo>
                    <a:pt x="7143" y="882"/>
                  </a:lnTo>
                  <a:lnTo>
                    <a:pt x="7021" y="913"/>
                  </a:lnTo>
                  <a:lnTo>
                    <a:pt x="6474" y="1004"/>
                  </a:lnTo>
                  <a:cubicBezTo>
                    <a:pt x="5623" y="1156"/>
                    <a:pt x="4955" y="1308"/>
                    <a:pt x="4407" y="1460"/>
                  </a:cubicBezTo>
                  <a:cubicBezTo>
                    <a:pt x="3921" y="1612"/>
                    <a:pt x="3526" y="1733"/>
                    <a:pt x="3192" y="1916"/>
                  </a:cubicBezTo>
                  <a:cubicBezTo>
                    <a:pt x="2979" y="2037"/>
                    <a:pt x="2766" y="2159"/>
                    <a:pt x="2614" y="2311"/>
                  </a:cubicBezTo>
                  <a:cubicBezTo>
                    <a:pt x="2584" y="2341"/>
                    <a:pt x="2584" y="2341"/>
                    <a:pt x="2584" y="2372"/>
                  </a:cubicBezTo>
                  <a:cubicBezTo>
                    <a:pt x="2523" y="2402"/>
                    <a:pt x="2462" y="2463"/>
                    <a:pt x="2432" y="2493"/>
                  </a:cubicBezTo>
                  <a:cubicBezTo>
                    <a:pt x="2432" y="2523"/>
                    <a:pt x="2401" y="2523"/>
                    <a:pt x="2401" y="2523"/>
                  </a:cubicBezTo>
                  <a:cubicBezTo>
                    <a:pt x="2310" y="2675"/>
                    <a:pt x="2219" y="2797"/>
                    <a:pt x="2158" y="2949"/>
                  </a:cubicBezTo>
                  <a:cubicBezTo>
                    <a:pt x="2128" y="2979"/>
                    <a:pt x="2128" y="3010"/>
                    <a:pt x="2097" y="3040"/>
                  </a:cubicBezTo>
                  <a:cubicBezTo>
                    <a:pt x="2067" y="3101"/>
                    <a:pt x="2037" y="3162"/>
                    <a:pt x="2037" y="3223"/>
                  </a:cubicBezTo>
                  <a:cubicBezTo>
                    <a:pt x="2006" y="3253"/>
                    <a:pt x="2006" y="3283"/>
                    <a:pt x="2006" y="3314"/>
                  </a:cubicBezTo>
                  <a:cubicBezTo>
                    <a:pt x="1976" y="3375"/>
                    <a:pt x="1976" y="3405"/>
                    <a:pt x="1945" y="3435"/>
                  </a:cubicBezTo>
                  <a:cubicBezTo>
                    <a:pt x="1945" y="3496"/>
                    <a:pt x="1945" y="3557"/>
                    <a:pt x="1915" y="3587"/>
                  </a:cubicBezTo>
                  <a:cubicBezTo>
                    <a:pt x="1915" y="3648"/>
                    <a:pt x="1885" y="3709"/>
                    <a:pt x="1885" y="3770"/>
                  </a:cubicBezTo>
                  <a:cubicBezTo>
                    <a:pt x="1885" y="3830"/>
                    <a:pt x="1854" y="3891"/>
                    <a:pt x="1854" y="3922"/>
                  </a:cubicBezTo>
                  <a:cubicBezTo>
                    <a:pt x="1854" y="3982"/>
                    <a:pt x="1854" y="4013"/>
                    <a:pt x="1824" y="4043"/>
                  </a:cubicBezTo>
                  <a:cubicBezTo>
                    <a:pt x="1824" y="4195"/>
                    <a:pt x="1793" y="4347"/>
                    <a:pt x="1763" y="4530"/>
                  </a:cubicBezTo>
                  <a:cubicBezTo>
                    <a:pt x="1763" y="4560"/>
                    <a:pt x="1763" y="4590"/>
                    <a:pt x="1763" y="4651"/>
                  </a:cubicBezTo>
                  <a:cubicBezTo>
                    <a:pt x="1763" y="4682"/>
                    <a:pt x="1763" y="4712"/>
                    <a:pt x="1763" y="4773"/>
                  </a:cubicBezTo>
                  <a:cubicBezTo>
                    <a:pt x="1733" y="4803"/>
                    <a:pt x="1733" y="4834"/>
                    <a:pt x="1733" y="4894"/>
                  </a:cubicBezTo>
                  <a:cubicBezTo>
                    <a:pt x="1702" y="5046"/>
                    <a:pt x="1702" y="5229"/>
                    <a:pt x="1672" y="5411"/>
                  </a:cubicBezTo>
                  <a:cubicBezTo>
                    <a:pt x="1672" y="5411"/>
                    <a:pt x="1672" y="5411"/>
                    <a:pt x="1672" y="5441"/>
                  </a:cubicBezTo>
                  <a:lnTo>
                    <a:pt x="1672" y="5533"/>
                  </a:lnTo>
                  <a:cubicBezTo>
                    <a:pt x="1672" y="5563"/>
                    <a:pt x="1672" y="5593"/>
                    <a:pt x="1641" y="5593"/>
                  </a:cubicBezTo>
                  <a:cubicBezTo>
                    <a:pt x="1641" y="5624"/>
                    <a:pt x="1641" y="5654"/>
                    <a:pt x="1641" y="5685"/>
                  </a:cubicBezTo>
                  <a:lnTo>
                    <a:pt x="1641" y="5776"/>
                  </a:lnTo>
                  <a:cubicBezTo>
                    <a:pt x="1641" y="5806"/>
                    <a:pt x="1641" y="5806"/>
                    <a:pt x="1641" y="5806"/>
                  </a:cubicBezTo>
                  <a:cubicBezTo>
                    <a:pt x="1581" y="6171"/>
                    <a:pt x="1550" y="6505"/>
                    <a:pt x="1459" y="6840"/>
                  </a:cubicBezTo>
                  <a:cubicBezTo>
                    <a:pt x="1459" y="6840"/>
                    <a:pt x="1459" y="6870"/>
                    <a:pt x="1459" y="6900"/>
                  </a:cubicBezTo>
                  <a:cubicBezTo>
                    <a:pt x="1398" y="7235"/>
                    <a:pt x="1307" y="7600"/>
                    <a:pt x="1216" y="7934"/>
                  </a:cubicBezTo>
                  <a:cubicBezTo>
                    <a:pt x="699" y="9970"/>
                    <a:pt x="0" y="11034"/>
                    <a:pt x="91" y="12250"/>
                  </a:cubicBezTo>
                  <a:cubicBezTo>
                    <a:pt x="91" y="12341"/>
                    <a:pt x="91" y="12463"/>
                    <a:pt x="122" y="12554"/>
                  </a:cubicBezTo>
                  <a:cubicBezTo>
                    <a:pt x="122" y="12615"/>
                    <a:pt x="122" y="12645"/>
                    <a:pt x="152" y="12676"/>
                  </a:cubicBezTo>
                  <a:cubicBezTo>
                    <a:pt x="395" y="13770"/>
                    <a:pt x="1459" y="15077"/>
                    <a:pt x="1915" y="15563"/>
                  </a:cubicBezTo>
                  <a:cubicBezTo>
                    <a:pt x="1976" y="15654"/>
                    <a:pt x="2037" y="15685"/>
                    <a:pt x="2067" y="15715"/>
                  </a:cubicBezTo>
                  <a:cubicBezTo>
                    <a:pt x="2097" y="15746"/>
                    <a:pt x="2097" y="15776"/>
                    <a:pt x="2128" y="15776"/>
                  </a:cubicBezTo>
                  <a:cubicBezTo>
                    <a:pt x="2188" y="15806"/>
                    <a:pt x="2219" y="15837"/>
                    <a:pt x="2219" y="15837"/>
                  </a:cubicBezTo>
                  <a:lnTo>
                    <a:pt x="2219" y="15867"/>
                  </a:lnTo>
                  <a:cubicBezTo>
                    <a:pt x="2188" y="15898"/>
                    <a:pt x="2188" y="15958"/>
                    <a:pt x="2188" y="16019"/>
                  </a:cubicBezTo>
                  <a:cubicBezTo>
                    <a:pt x="2188" y="16110"/>
                    <a:pt x="2188" y="16201"/>
                    <a:pt x="2188" y="16323"/>
                  </a:cubicBezTo>
                  <a:cubicBezTo>
                    <a:pt x="2158" y="16445"/>
                    <a:pt x="2158" y="16597"/>
                    <a:pt x="2128" y="16749"/>
                  </a:cubicBezTo>
                  <a:lnTo>
                    <a:pt x="2128" y="16779"/>
                  </a:lnTo>
                  <a:cubicBezTo>
                    <a:pt x="2128" y="16992"/>
                    <a:pt x="2097" y="17265"/>
                    <a:pt x="2067" y="17509"/>
                  </a:cubicBezTo>
                  <a:cubicBezTo>
                    <a:pt x="2037" y="17721"/>
                    <a:pt x="2006" y="17934"/>
                    <a:pt x="1976" y="18147"/>
                  </a:cubicBezTo>
                  <a:cubicBezTo>
                    <a:pt x="2249" y="18056"/>
                    <a:pt x="2492" y="17995"/>
                    <a:pt x="2766" y="17964"/>
                  </a:cubicBezTo>
                  <a:cubicBezTo>
                    <a:pt x="3418" y="17840"/>
                    <a:pt x="4140" y="17784"/>
                    <a:pt x="4902" y="17784"/>
                  </a:cubicBezTo>
                  <a:cubicBezTo>
                    <a:pt x="5810" y="17784"/>
                    <a:pt x="6776" y="17863"/>
                    <a:pt x="7751" y="17995"/>
                  </a:cubicBezTo>
                  <a:cubicBezTo>
                    <a:pt x="10456" y="18329"/>
                    <a:pt x="13283" y="19028"/>
                    <a:pt x="15259" y="19606"/>
                  </a:cubicBezTo>
                  <a:cubicBezTo>
                    <a:pt x="15745" y="19727"/>
                    <a:pt x="16171" y="19879"/>
                    <a:pt x="16535" y="19971"/>
                  </a:cubicBezTo>
                  <a:lnTo>
                    <a:pt x="16535" y="19940"/>
                  </a:lnTo>
                  <a:cubicBezTo>
                    <a:pt x="16505" y="19697"/>
                    <a:pt x="16505" y="19423"/>
                    <a:pt x="16474" y="19180"/>
                  </a:cubicBezTo>
                  <a:cubicBezTo>
                    <a:pt x="16444" y="18542"/>
                    <a:pt x="16444" y="17964"/>
                    <a:pt x="16444" y="17387"/>
                  </a:cubicBezTo>
                  <a:cubicBezTo>
                    <a:pt x="16444" y="16870"/>
                    <a:pt x="16474" y="16384"/>
                    <a:pt x="16505" y="15928"/>
                  </a:cubicBezTo>
                  <a:cubicBezTo>
                    <a:pt x="16505" y="15898"/>
                    <a:pt x="16505" y="15898"/>
                    <a:pt x="16505" y="15898"/>
                  </a:cubicBezTo>
                  <a:cubicBezTo>
                    <a:pt x="16626" y="14621"/>
                    <a:pt x="16961" y="12828"/>
                    <a:pt x="17447" y="10943"/>
                  </a:cubicBezTo>
                  <a:cubicBezTo>
                    <a:pt x="17508" y="10700"/>
                    <a:pt x="17569" y="10457"/>
                    <a:pt x="17630" y="10214"/>
                  </a:cubicBezTo>
                  <a:cubicBezTo>
                    <a:pt x="17660" y="10153"/>
                    <a:pt x="17660" y="10062"/>
                    <a:pt x="17690" y="10001"/>
                  </a:cubicBezTo>
                  <a:cubicBezTo>
                    <a:pt x="17690" y="9970"/>
                    <a:pt x="17721" y="9910"/>
                    <a:pt x="17721" y="9879"/>
                  </a:cubicBezTo>
                  <a:cubicBezTo>
                    <a:pt x="17721" y="9849"/>
                    <a:pt x="17751" y="9818"/>
                    <a:pt x="17751" y="9788"/>
                  </a:cubicBezTo>
                  <a:lnTo>
                    <a:pt x="17842" y="9514"/>
                  </a:lnTo>
                  <a:cubicBezTo>
                    <a:pt x="17842" y="9423"/>
                    <a:pt x="17873" y="9332"/>
                    <a:pt x="17903" y="9241"/>
                  </a:cubicBezTo>
                  <a:cubicBezTo>
                    <a:pt x="17964" y="9089"/>
                    <a:pt x="17994" y="8937"/>
                    <a:pt x="18055" y="8755"/>
                  </a:cubicBezTo>
                  <a:cubicBezTo>
                    <a:pt x="18085" y="8663"/>
                    <a:pt x="18116" y="8572"/>
                    <a:pt x="18146" y="8451"/>
                  </a:cubicBezTo>
                  <a:cubicBezTo>
                    <a:pt x="18268" y="8147"/>
                    <a:pt x="18359" y="7812"/>
                    <a:pt x="18481" y="7508"/>
                  </a:cubicBezTo>
                  <a:cubicBezTo>
                    <a:pt x="18541" y="7326"/>
                    <a:pt x="18602" y="7144"/>
                    <a:pt x="18663" y="6961"/>
                  </a:cubicBezTo>
                  <a:cubicBezTo>
                    <a:pt x="18693" y="6809"/>
                    <a:pt x="18754" y="6657"/>
                    <a:pt x="18785" y="6505"/>
                  </a:cubicBezTo>
                  <a:cubicBezTo>
                    <a:pt x="18815" y="6353"/>
                    <a:pt x="18845" y="6201"/>
                    <a:pt x="18906" y="6049"/>
                  </a:cubicBezTo>
                  <a:cubicBezTo>
                    <a:pt x="18906" y="5989"/>
                    <a:pt x="18937" y="5897"/>
                    <a:pt x="18937" y="5837"/>
                  </a:cubicBezTo>
                  <a:cubicBezTo>
                    <a:pt x="18967" y="5624"/>
                    <a:pt x="19028" y="5381"/>
                    <a:pt x="19028" y="5168"/>
                  </a:cubicBezTo>
                  <a:cubicBezTo>
                    <a:pt x="19089" y="4742"/>
                    <a:pt x="19089" y="4317"/>
                    <a:pt x="19058" y="3891"/>
                  </a:cubicBezTo>
                  <a:cubicBezTo>
                    <a:pt x="19058" y="3830"/>
                    <a:pt x="19058" y="3770"/>
                    <a:pt x="19028" y="3709"/>
                  </a:cubicBezTo>
                  <a:cubicBezTo>
                    <a:pt x="19028" y="3648"/>
                    <a:pt x="19028" y="3587"/>
                    <a:pt x="18997" y="3527"/>
                  </a:cubicBezTo>
                  <a:cubicBezTo>
                    <a:pt x="18997" y="3496"/>
                    <a:pt x="18997" y="3466"/>
                    <a:pt x="18997" y="3435"/>
                  </a:cubicBezTo>
                  <a:lnTo>
                    <a:pt x="18967" y="3344"/>
                  </a:lnTo>
                  <a:cubicBezTo>
                    <a:pt x="18967" y="3314"/>
                    <a:pt x="18967" y="3283"/>
                    <a:pt x="18967" y="3253"/>
                  </a:cubicBezTo>
                  <a:cubicBezTo>
                    <a:pt x="18967" y="3223"/>
                    <a:pt x="18937" y="3192"/>
                    <a:pt x="18937" y="3192"/>
                  </a:cubicBezTo>
                  <a:cubicBezTo>
                    <a:pt x="18937" y="3162"/>
                    <a:pt x="18937" y="3162"/>
                    <a:pt x="18937" y="3162"/>
                  </a:cubicBezTo>
                  <a:cubicBezTo>
                    <a:pt x="18937" y="3131"/>
                    <a:pt x="18937" y="3101"/>
                    <a:pt x="18906" y="3071"/>
                  </a:cubicBezTo>
                  <a:cubicBezTo>
                    <a:pt x="18906" y="3040"/>
                    <a:pt x="18906" y="2979"/>
                    <a:pt x="18876" y="2949"/>
                  </a:cubicBezTo>
                  <a:cubicBezTo>
                    <a:pt x="18876" y="2888"/>
                    <a:pt x="18845" y="2797"/>
                    <a:pt x="18815" y="2736"/>
                  </a:cubicBezTo>
                  <a:cubicBezTo>
                    <a:pt x="18815" y="2706"/>
                    <a:pt x="18815" y="2706"/>
                    <a:pt x="18815" y="2706"/>
                  </a:cubicBezTo>
                  <a:cubicBezTo>
                    <a:pt x="18785" y="2675"/>
                    <a:pt x="18785" y="2645"/>
                    <a:pt x="18754" y="2615"/>
                  </a:cubicBezTo>
                  <a:cubicBezTo>
                    <a:pt x="18754" y="2615"/>
                    <a:pt x="18754" y="2584"/>
                    <a:pt x="18724" y="2554"/>
                  </a:cubicBezTo>
                  <a:cubicBezTo>
                    <a:pt x="18724" y="2523"/>
                    <a:pt x="18693" y="2493"/>
                    <a:pt x="18693" y="2463"/>
                  </a:cubicBezTo>
                  <a:cubicBezTo>
                    <a:pt x="18663" y="2402"/>
                    <a:pt x="18633" y="2341"/>
                    <a:pt x="18602" y="2311"/>
                  </a:cubicBezTo>
                  <a:cubicBezTo>
                    <a:pt x="18602" y="2280"/>
                    <a:pt x="18572" y="2250"/>
                    <a:pt x="18572" y="2220"/>
                  </a:cubicBezTo>
                  <a:cubicBezTo>
                    <a:pt x="18541" y="2189"/>
                    <a:pt x="18541" y="2159"/>
                    <a:pt x="18511" y="2159"/>
                  </a:cubicBezTo>
                  <a:cubicBezTo>
                    <a:pt x="18481" y="2098"/>
                    <a:pt x="18450" y="2037"/>
                    <a:pt x="18420" y="2007"/>
                  </a:cubicBezTo>
                  <a:cubicBezTo>
                    <a:pt x="18420" y="1976"/>
                    <a:pt x="18389" y="1946"/>
                    <a:pt x="18359" y="1916"/>
                  </a:cubicBezTo>
                  <a:cubicBezTo>
                    <a:pt x="18359" y="1916"/>
                    <a:pt x="18329" y="1885"/>
                    <a:pt x="18329" y="1885"/>
                  </a:cubicBezTo>
                  <a:cubicBezTo>
                    <a:pt x="18329" y="1855"/>
                    <a:pt x="18329" y="1855"/>
                    <a:pt x="18329" y="1855"/>
                  </a:cubicBezTo>
                  <a:lnTo>
                    <a:pt x="18268" y="1794"/>
                  </a:lnTo>
                  <a:cubicBezTo>
                    <a:pt x="18237" y="1733"/>
                    <a:pt x="18177" y="1703"/>
                    <a:pt x="18146" y="1642"/>
                  </a:cubicBezTo>
                  <a:cubicBezTo>
                    <a:pt x="18116" y="1642"/>
                    <a:pt x="18116" y="1612"/>
                    <a:pt x="18085" y="1581"/>
                  </a:cubicBezTo>
                  <a:cubicBezTo>
                    <a:pt x="18055" y="1581"/>
                    <a:pt x="18025" y="1551"/>
                    <a:pt x="18025" y="1520"/>
                  </a:cubicBezTo>
                  <a:cubicBezTo>
                    <a:pt x="17994" y="1520"/>
                    <a:pt x="17964" y="1490"/>
                    <a:pt x="17964" y="1460"/>
                  </a:cubicBezTo>
                  <a:cubicBezTo>
                    <a:pt x="17933" y="1460"/>
                    <a:pt x="17903" y="1429"/>
                    <a:pt x="17873" y="1399"/>
                  </a:cubicBezTo>
                  <a:cubicBezTo>
                    <a:pt x="17873" y="1399"/>
                    <a:pt x="17842" y="1399"/>
                    <a:pt x="17842" y="1368"/>
                  </a:cubicBezTo>
                  <a:cubicBezTo>
                    <a:pt x="17690" y="1277"/>
                    <a:pt x="17538" y="1186"/>
                    <a:pt x="17386" y="1095"/>
                  </a:cubicBezTo>
                  <a:cubicBezTo>
                    <a:pt x="17356" y="1064"/>
                    <a:pt x="17326" y="1064"/>
                    <a:pt x="17326" y="1064"/>
                  </a:cubicBezTo>
                  <a:cubicBezTo>
                    <a:pt x="17265" y="1034"/>
                    <a:pt x="17234" y="1004"/>
                    <a:pt x="17174" y="973"/>
                  </a:cubicBezTo>
                  <a:cubicBezTo>
                    <a:pt x="17143" y="973"/>
                    <a:pt x="17143" y="973"/>
                    <a:pt x="17113" y="943"/>
                  </a:cubicBezTo>
                  <a:cubicBezTo>
                    <a:pt x="16991" y="913"/>
                    <a:pt x="16900" y="882"/>
                    <a:pt x="16778" y="821"/>
                  </a:cubicBezTo>
                  <a:cubicBezTo>
                    <a:pt x="16748" y="821"/>
                    <a:pt x="16718" y="821"/>
                    <a:pt x="16687" y="791"/>
                  </a:cubicBezTo>
                  <a:cubicBezTo>
                    <a:pt x="16657" y="791"/>
                    <a:pt x="16596" y="791"/>
                    <a:pt x="16566" y="761"/>
                  </a:cubicBezTo>
                  <a:cubicBezTo>
                    <a:pt x="16444" y="730"/>
                    <a:pt x="16353" y="700"/>
                    <a:pt x="16231" y="700"/>
                  </a:cubicBezTo>
                  <a:cubicBezTo>
                    <a:pt x="16140" y="669"/>
                    <a:pt x="16019" y="639"/>
                    <a:pt x="15927" y="609"/>
                  </a:cubicBezTo>
                  <a:cubicBezTo>
                    <a:pt x="14651" y="305"/>
                    <a:pt x="13556" y="92"/>
                    <a:pt x="13161" y="31"/>
                  </a:cubicBezTo>
                  <a:lnTo>
                    <a:pt x="13101" y="31"/>
                  </a:lnTo>
                  <a:cubicBezTo>
                    <a:pt x="13070" y="1"/>
                    <a:pt x="13070" y="1"/>
                    <a:pt x="13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7521895" y="2338488"/>
              <a:ext cx="53315" cy="50160"/>
            </a:xfrm>
            <a:custGeom>
              <a:avLst/>
              <a:gdLst/>
              <a:ahLst/>
              <a:cxnLst/>
              <a:rect l="l" t="t" r="r" b="b"/>
              <a:pathLst>
                <a:path w="1521" h="1431" extrusionOk="0">
                  <a:moveTo>
                    <a:pt x="396" y="0"/>
                  </a:moveTo>
                  <a:cubicBezTo>
                    <a:pt x="153" y="152"/>
                    <a:pt x="1" y="395"/>
                    <a:pt x="1" y="699"/>
                  </a:cubicBezTo>
                  <a:cubicBezTo>
                    <a:pt x="30" y="1107"/>
                    <a:pt x="338" y="1431"/>
                    <a:pt x="738" y="1431"/>
                  </a:cubicBezTo>
                  <a:cubicBezTo>
                    <a:pt x="755" y="1431"/>
                    <a:pt x="773" y="1430"/>
                    <a:pt x="791" y="1429"/>
                  </a:cubicBezTo>
                  <a:cubicBezTo>
                    <a:pt x="1217" y="1429"/>
                    <a:pt x="1521" y="1064"/>
                    <a:pt x="1521" y="639"/>
                  </a:cubicBezTo>
                  <a:cubicBezTo>
                    <a:pt x="1521" y="639"/>
                    <a:pt x="1490" y="608"/>
                    <a:pt x="1490" y="578"/>
                  </a:cubicBezTo>
                  <a:cubicBezTo>
                    <a:pt x="1217" y="335"/>
                    <a:pt x="852" y="152"/>
                    <a:pt x="39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430268" y="2350196"/>
              <a:ext cx="53315" cy="53315"/>
            </a:xfrm>
            <a:custGeom>
              <a:avLst/>
              <a:gdLst/>
              <a:ahLst/>
              <a:cxnLst/>
              <a:rect l="l" t="t" r="r" b="b"/>
              <a:pathLst>
                <a:path w="1521" h="1521" extrusionOk="0">
                  <a:moveTo>
                    <a:pt x="730" y="1"/>
                  </a:moveTo>
                  <a:cubicBezTo>
                    <a:pt x="305" y="31"/>
                    <a:pt x="1" y="396"/>
                    <a:pt x="1" y="791"/>
                  </a:cubicBezTo>
                  <a:cubicBezTo>
                    <a:pt x="31" y="1217"/>
                    <a:pt x="366" y="1520"/>
                    <a:pt x="791" y="1520"/>
                  </a:cubicBezTo>
                  <a:cubicBezTo>
                    <a:pt x="1217" y="1490"/>
                    <a:pt x="1521" y="1156"/>
                    <a:pt x="1521" y="730"/>
                  </a:cubicBezTo>
                  <a:cubicBezTo>
                    <a:pt x="1490" y="335"/>
                    <a:pt x="1156" y="1"/>
                    <a:pt x="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7338641" y="2361938"/>
              <a:ext cx="53315" cy="53280"/>
            </a:xfrm>
            <a:custGeom>
              <a:avLst/>
              <a:gdLst/>
              <a:ahLst/>
              <a:cxnLst/>
              <a:rect l="l" t="t" r="r" b="b"/>
              <a:pathLst>
                <a:path w="1521" h="1520" extrusionOk="0">
                  <a:moveTo>
                    <a:pt x="730" y="0"/>
                  </a:moveTo>
                  <a:cubicBezTo>
                    <a:pt x="305" y="30"/>
                    <a:pt x="1" y="365"/>
                    <a:pt x="1" y="790"/>
                  </a:cubicBezTo>
                  <a:cubicBezTo>
                    <a:pt x="31" y="1185"/>
                    <a:pt x="366" y="1520"/>
                    <a:pt x="791" y="1520"/>
                  </a:cubicBezTo>
                  <a:cubicBezTo>
                    <a:pt x="1217" y="1489"/>
                    <a:pt x="1521" y="1125"/>
                    <a:pt x="1521" y="730"/>
                  </a:cubicBezTo>
                  <a:cubicBezTo>
                    <a:pt x="1490" y="304"/>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7245962" y="2371437"/>
              <a:ext cx="53315" cy="52368"/>
            </a:xfrm>
            <a:custGeom>
              <a:avLst/>
              <a:gdLst/>
              <a:ahLst/>
              <a:cxnLst/>
              <a:rect l="l" t="t" r="r" b="b"/>
              <a:pathLst>
                <a:path w="1521" h="1494" extrusionOk="0">
                  <a:moveTo>
                    <a:pt x="783" y="1"/>
                  </a:moveTo>
                  <a:cubicBezTo>
                    <a:pt x="766" y="1"/>
                    <a:pt x="748" y="1"/>
                    <a:pt x="730" y="3"/>
                  </a:cubicBezTo>
                  <a:cubicBezTo>
                    <a:pt x="304" y="3"/>
                    <a:pt x="0" y="367"/>
                    <a:pt x="0" y="793"/>
                  </a:cubicBezTo>
                  <a:cubicBezTo>
                    <a:pt x="30" y="1171"/>
                    <a:pt x="337" y="1494"/>
                    <a:pt x="737" y="1494"/>
                  </a:cubicBezTo>
                  <a:cubicBezTo>
                    <a:pt x="755" y="1494"/>
                    <a:pt x="773" y="1493"/>
                    <a:pt x="791" y="1492"/>
                  </a:cubicBezTo>
                  <a:cubicBezTo>
                    <a:pt x="1216" y="1492"/>
                    <a:pt x="1520" y="1127"/>
                    <a:pt x="1520" y="732"/>
                  </a:cubicBezTo>
                  <a:cubicBezTo>
                    <a:pt x="1491" y="325"/>
                    <a:pt x="1183" y="1"/>
                    <a:pt x="78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7153248" y="2377852"/>
              <a:ext cx="53315" cy="52368"/>
            </a:xfrm>
            <a:custGeom>
              <a:avLst/>
              <a:gdLst/>
              <a:ahLst/>
              <a:cxnLst/>
              <a:rect l="l" t="t" r="r" b="b"/>
              <a:pathLst>
                <a:path w="1521" h="1494" extrusionOk="0">
                  <a:moveTo>
                    <a:pt x="784" y="0"/>
                  </a:moveTo>
                  <a:cubicBezTo>
                    <a:pt x="766" y="0"/>
                    <a:pt x="749" y="1"/>
                    <a:pt x="730" y="2"/>
                  </a:cubicBezTo>
                  <a:cubicBezTo>
                    <a:pt x="305" y="2"/>
                    <a:pt x="1" y="367"/>
                    <a:pt x="1" y="762"/>
                  </a:cubicBezTo>
                  <a:cubicBezTo>
                    <a:pt x="30" y="1169"/>
                    <a:pt x="338" y="1493"/>
                    <a:pt x="738" y="1493"/>
                  </a:cubicBezTo>
                  <a:cubicBezTo>
                    <a:pt x="755" y="1493"/>
                    <a:pt x="773" y="1493"/>
                    <a:pt x="791" y="1491"/>
                  </a:cubicBezTo>
                  <a:cubicBezTo>
                    <a:pt x="1217" y="1461"/>
                    <a:pt x="1521" y="1127"/>
                    <a:pt x="1521" y="701"/>
                  </a:cubicBezTo>
                  <a:cubicBezTo>
                    <a:pt x="1492" y="323"/>
                    <a:pt x="1184" y="0"/>
                    <a:pt x="7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7059518" y="2379955"/>
              <a:ext cx="54366" cy="52403"/>
            </a:xfrm>
            <a:custGeom>
              <a:avLst/>
              <a:gdLst/>
              <a:ahLst/>
              <a:cxnLst/>
              <a:rect l="l" t="t" r="r" b="b"/>
              <a:pathLst>
                <a:path w="1551" h="1495" extrusionOk="0">
                  <a:moveTo>
                    <a:pt x="783" y="1"/>
                  </a:moveTo>
                  <a:cubicBezTo>
                    <a:pt x="766" y="1"/>
                    <a:pt x="748" y="1"/>
                    <a:pt x="730" y="3"/>
                  </a:cubicBezTo>
                  <a:cubicBezTo>
                    <a:pt x="335" y="3"/>
                    <a:pt x="0" y="368"/>
                    <a:pt x="31" y="763"/>
                  </a:cubicBezTo>
                  <a:cubicBezTo>
                    <a:pt x="31" y="1170"/>
                    <a:pt x="365" y="1494"/>
                    <a:pt x="740" y="1494"/>
                  </a:cubicBezTo>
                  <a:cubicBezTo>
                    <a:pt x="757" y="1494"/>
                    <a:pt x="774" y="1493"/>
                    <a:pt x="790" y="1492"/>
                  </a:cubicBezTo>
                  <a:cubicBezTo>
                    <a:pt x="1216" y="1462"/>
                    <a:pt x="1550" y="1127"/>
                    <a:pt x="1520" y="702"/>
                  </a:cubicBezTo>
                  <a:cubicBezTo>
                    <a:pt x="1491" y="323"/>
                    <a:pt x="1183" y="1"/>
                    <a:pt x="78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7538966" y="2471652"/>
              <a:ext cx="52228" cy="53315"/>
            </a:xfrm>
            <a:custGeom>
              <a:avLst/>
              <a:gdLst/>
              <a:ahLst/>
              <a:cxnLst/>
              <a:rect l="l" t="t" r="r" b="b"/>
              <a:pathLst>
                <a:path w="1490" h="1521" extrusionOk="0">
                  <a:moveTo>
                    <a:pt x="730" y="1"/>
                  </a:moveTo>
                  <a:cubicBezTo>
                    <a:pt x="335" y="1"/>
                    <a:pt x="0" y="366"/>
                    <a:pt x="0" y="761"/>
                  </a:cubicBezTo>
                  <a:cubicBezTo>
                    <a:pt x="0" y="1186"/>
                    <a:pt x="335" y="1521"/>
                    <a:pt x="760" y="1521"/>
                  </a:cubicBezTo>
                  <a:cubicBezTo>
                    <a:pt x="1155" y="1521"/>
                    <a:pt x="1490" y="1186"/>
                    <a:pt x="1490" y="761"/>
                  </a:cubicBezTo>
                  <a:cubicBezTo>
                    <a:pt x="1490" y="335"/>
                    <a:pt x="1155" y="1"/>
                    <a:pt x="7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7448390" y="2482308"/>
              <a:ext cx="53315" cy="53315"/>
            </a:xfrm>
            <a:custGeom>
              <a:avLst/>
              <a:gdLst/>
              <a:ahLst/>
              <a:cxnLst/>
              <a:rect l="l" t="t" r="r" b="b"/>
              <a:pathLst>
                <a:path w="1521" h="1521" extrusionOk="0">
                  <a:moveTo>
                    <a:pt x="760" y="1"/>
                  </a:moveTo>
                  <a:cubicBezTo>
                    <a:pt x="335" y="1"/>
                    <a:pt x="1" y="335"/>
                    <a:pt x="1" y="761"/>
                  </a:cubicBezTo>
                  <a:cubicBezTo>
                    <a:pt x="1" y="1186"/>
                    <a:pt x="335" y="1521"/>
                    <a:pt x="760" y="1521"/>
                  </a:cubicBezTo>
                  <a:cubicBezTo>
                    <a:pt x="1186" y="1521"/>
                    <a:pt x="1520" y="1156"/>
                    <a:pt x="1520" y="761"/>
                  </a:cubicBezTo>
                  <a:cubicBezTo>
                    <a:pt x="1490" y="335"/>
                    <a:pt x="115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0"/>
            <p:cNvSpPr/>
            <p:nvPr/>
          </p:nvSpPr>
          <p:spPr>
            <a:xfrm>
              <a:off x="7355711" y="2490826"/>
              <a:ext cx="53280" cy="53315"/>
            </a:xfrm>
            <a:custGeom>
              <a:avLst/>
              <a:gdLst/>
              <a:ahLst/>
              <a:cxnLst/>
              <a:rect l="l" t="t" r="r" b="b"/>
              <a:pathLst>
                <a:path w="1520" h="1521" extrusionOk="0">
                  <a:moveTo>
                    <a:pt x="760" y="1"/>
                  </a:moveTo>
                  <a:cubicBezTo>
                    <a:pt x="335" y="1"/>
                    <a:pt x="0" y="335"/>
                    <a:pt x="0" y="761"/>
                  </a:cubicBezTo>
                  <a:cubicBezTo>
                    <a:pt x="31" y="1186"/>
                    <a:pt x="365" y="1521"/>
                    <a:pt x="760" y="1521"/>
                  </a:cubicBezTo>
                  <a:cubicBezTo>
                    <a:pt x="1186" y="1521"/>
                    <a:pt x="1520" y="1156"/>
                    <a:pt x="1520" y="761"/>
                  </a:cubicBezTo>
                  <a:cubicBezTo>
                    <a:pt x="1520" y="335"/>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p:cNvSpPr/>
            <p:nvPr/>
          </p:nvSpPr>
          <p:spPr>
            <a:xfrm>
              <a:off x="7261946" y="2497241"/>
              <a:ext cx="53315" cy="52298"/>
            </a:xfrm>
            <a:custGeom>
              <a:avLst/>
              <a:gdLst/>
              <a:ahLst/>
              <a:cxnLst/>
              <a:rect l="l" t="t" r="r" b="b"/>
              <a:pathLst>
                <a:path w="1521" h="1492" extrusionOk="0">
                  <a:moveTo>
                    <a:pt x="760" y="0"/>
                  </a:moveTo>
                  <a:cubicBezTo>
                    <a:pt x="335" y="0"/>
                    <a:pt x="0" y="335"/>
                    <a:pt x="31" y="760"/>
                  </a:cubicBezTo>
                  <a:cubicBezTo>
                    <a:pt x="31" y="1168"/>
                    <a:pt x="337" y="1492"/>
                    <a:pt x="737" y="1492"/>
                  </a:cubicBezTo>
                  <a:cubicBezTo>
                    <a:pt x="755" y="1492"/>
                    <a:pt x="773" y="1491"/>
                    <a:pt x="791" y="1490"/>
                  </a:cubicBezTo>
                  <a:cubicBezTo>
                    <a:pt x="1186" y="1490"/>
                    <a:pt x="1520" y="1155"/>
                    <a:pt x="1520" y="760"/>
                  </a:cubicBezTo>
                  <a:cubicBezTo>
                    <a:pt x="1520" y="335"/>
                    <a:pt x="1186" y="0"/>
                    <a:pt x="7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p:cNvSpPr/>
            <p:nvPr/>
          </p:nvSpPr>
          <p:spPr>
            <a:xfrm>
              <a:off x="7168180" y="2500431"/>
              <a:ext cx="52228" cy="53315"/>
            </a:xfrm>
            <a:custGeom>
              <a:avLst/>
              <a:gdLst/>
              <a:ahLst/>
              <a:cxnLst/>
              <a:rect l="l" t="t" r="r" b="b"/>
              <a:pathLst>
                <a:path w="1490" h="1521" extrusionOk="0">
                  <a:moveTo>
                    <a:pt x="730" y="0"/>
                  </a:moveTo>
                  <a:cubicBezTo>
                    <a:pt x="335" y="0"/>
                    <a:pt x="1" y="365"/>
                    <a:pt x="1" y="760"/>
                  </a:cubicBezTo>
                  <a:cubicBezTo>
                    <a:pt x="1" y="1186"/>
                    <a:pt x="335" y="1520"/>
                    <a:pt x="760" y="1520"/>
                  </a:cubicBezTo>
                  <a:cubicBezTo>
                    <a:pt x="1156" y="1520"/>
                    <a:pt x="1490" y="1186"/>
                    <a:pt x="1490" y="760"/>
                  </a:cubicBezTo>
                  <a:cubicBezTo>
                    <a:pt x="1490" y="335"/>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7072277" y="2501482"/>
              <a:ext cx="53315" cy="52333"/>
            </a:xfrm>
            <a:custGeom>
              <a:avLst/>
              <a:gdLst/>
              <a:ahLst/>
              <a:cxnLst/>
              <a:rect l="l" t="t" r="r" b="b"/>
              <a:pathLst>
                <a:path w="1521" h="1493" extrusionOk="0">
                  <a:moveTo>
                    <a:pt x="761" y="1"/>
                  </a:moveTo>
                  <a:cubicBezTo>
                    <a:pt x="335" y="1"/>
                    <a:pt x="1" y="335"/>
                    <a:pt x="1" y="761"/>
                  </a:cubicBezTo>
                  <a:cubicBezTo>
                    <a:pt x="1" y="1168"/>
                    <a:pt x="335" y="1492"/>
                    <a:pt x="711" y="1492"/>
                  </a:cubicBezTo>
                  <a:cubicBezTo>
                    <a:pt x="727" y="1492"/>
                    <a:pt x="744" y="1492"/>
                    <a:pt x="761" y="1490"/>
                  </a:cubicBezTo>
                  <a:cubicBezTo>
                    <a:pt x="1186" y="1490"/>
                    <a:pt x="1521" y="1156"/>
                    <a:pt x="1521" y="761"/>
                  </a:cubicBezTo>
                  <a:cubicBezTo>
                    <a:pt x="1521" y="335"/>
                    <a:pt x="1186" y="1"/>
                    <a:pt x="7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6998772" y="2499379"/>
              <a:ext cx="30951" cy="52228"/>
            </a:xfrm>
            <a:custGeom>
              <a:avLst/>
              <a:gdLst/>
              <a:ahLst/>
              <a:cxnLst/>
              <a:rect l="l" t="t" r="r" b="b"/>
              <a:pathLst>
                <a:path w="883" h="1490" extrusionOk="0">
                  <a:moveTo>
                    <a:pt x="213" y="0"/>
                  </a:moveTo>
                  <a:cubicBezTo>
                    <a:pt x="213" y="91"/>
                    <a:pt x="213" y="182"/>
                    <a:pt x="183" y="274"/>
                  </a:cubicBezTo>
                  <a:lnTo>
                    <a:pt x="183" y="365"/>
                  </a:lnTo>
                  <a:cubicBezTo>
                    <a:pt x="183" y="365"/>
                    <a:pt x="183" y="395"/>
                    <a:pt x="183" y="395"/>
                  </a:cubicBezTo>
                  <a:cubicBezTo>
                    <a:pt x="153" y="730"/>
                    <a:pt x="92" y="1064"/>
                    <a:pt x="31" y="1398"/>
                  </a:cubicBezTo>
                  <a:cubicBezTo>
                    <a:pt x="1" y="1429"/>
                    <a:pt x="1" y="1459"/>
                    <a:pt x="1" y="1489"/>
                  </a:cubicBezTo>
                  <a:lnTo>
                    <a:pt x="153" y="1489"/>
                  </a:lnTo>
                  <a:cubicBezTo>
                    <a:pt x="548" y="1489"/>
                    <a:pt x="882" y="1155"/>
                    <a:pt x="882" y="730"/>
                  </a:cubicBezTo>
                  <a:cubicBezTo>
                    <a:pt x="882" y="365"/>
                    <a:pt x="609" y="30"/>
                    <a:pt x="2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7554950" y="2605904"/>
              <a:ext cx="29865" cy="50125"/>
            </a:xfrm>
            <a:custGeom>
              <a:avLst/>
              <a:gdLst/>
              <a:ahLst/>
              <a:cxnLst/>
              <a:rect l="l" t="t" r="r" b="b"/>
              <a:pathLst>
                <a:path w="852" h="1430" extrusionOk="0">
                  <a:moveTo>
                    <a:pt x="760" y="1"/>
                  </a:moveTo>
                  <a:cubicBezTo>
                    <a:pt x="365" y="1"/>
                    <a:pt x="0" y="335"/>
                    <a:pt x="0" y="730"/>
                  </a:cubicBezTo>
                  <a:cubicBezTo>
                    <a:pt x="0" y="1034"/>
                    <a:pt x="183" y="1308"/>
                    <a:pt x="426" y="1429"/>
                  </a:cubicBezTo>
                  <a:cubicBezTo>
                    <a:pt x="426" y="1399"/>
                    <a:pt x="456" y="1368"/>
                    <a:pt x="456" y="1338"/>
                  </a:cubicBezTo>
                  <a:lnTo>
                    <a:pt x="547" y="1064"/>
                  </a:lnTo>
                  <a:cubicBezTo>
                    <a:pt x="638" y="730"/>
                    <a:pt x="730" y="365"/>
                    <a:pt x="8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0"/>
            <p:cNvSpPr/>
            <p:nvPr/>
          </p:nvSpPr>
          <p:spPr>
            <a:xfrm>
              <a:off x="7465426" y="2612283"/>
              <a:ext cx="53315" cy="53315"/>
            </a:xfrm>
            <a:custGeom>
              <a:avLst/>
              <a:gdLst/>
              <a:ahLst/>
              <a:cxnLst/>
              <a:rect l="l" t="t" r="r" b="b"/>
              <a:pathLst>
                <a:path w="1521" h="1521" extrusionOk="0">
                  <a:moveTo>
                    <a:pt x="761" y="1"/>
                  </a:moveTo>
                  <a:cubicBezTo>
                    <a:pt x="366" y="1"/>
                    <a:pt x="1" y="335"/>
                    <a:pt x="1" y="730"/>
                  </a:cubicBezTo>
                  <a:cubicBezTo>
                    <a:pt x="1" y="1156"/>
                    <a:pt x="305" y="1490"/>
                    <a:pt x="730" y="1521"/>
                  </a:cubicBezTo>
                  <a:cubicBezTo>
                    <a:pt x="1156" y="1521"/>
                    <a:pt x="1490" y="1186"/>
                    <a:pt x="1490" y="761"/>
                  </a:cubicBezTo>
                  <a:cubicBezTo>
                    <a:pt x="1521" y="366"/>
                    <a:pt x="1186" y="1"/>
                    <a:pt x="7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0"/>
            <p:cNvSpPr/>
            <p:nvPr/>
          </p:nvSpPr>
          <p:spPr>
            <a:xfrm>
              <a:off x="7372747" y="2617611"/>
              <a:ext cx="53315" cy="52333"/>
            </a:xfrm>
            <a:custGeom>
              <a:avLst/>
              <a:gdLst/>
              <a:ahLst/>
              <a:cxnLst/>
              <a:rect l="l" t="t" r="r" b="b"/>
              <a:pathLst>
                <a:path w="1521" h="1493" extrusionOk="0">
                  <a:moveTo>
                    <a:pt x="760" y="1"/>
                  </a:moveTo>
                  <a:cubicBezTo>
                    <a:pt x="365" y="1"/>
                    <a:pt x="0" y="305"/>
                    <a:pt x="0" y="730"/>
                  </a:cubicBezTo>
                  <a:cubicBezTo>
                    <a:pt x="0" y="1156"/>
                    <a:pt x="335" y="1490"/>
                    <a:pt x="730" y="1490"/>
                  </a:cubicBezTo>
                  <a:cubicBezTo>
                    <a:pt x="748" y="1492"/>
                    <a:pt x="766" y="1492"/>
                    <a:pt x="784" y="1492"/>
                  </a:cubicBezTo>
                  <a:cubicBezTo>
                    <a:pt x="1183" y="1492"/>
                    <a:pt x="1491" y="1168"/>
                    <a:pt x="1520" y="761"/>
                  </a:cubicBezTo>
                  <a:cubicBezTo>
                    <a:pt x="1520" y="366"/>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0"/>
            <p:cNvSpPr/>
            <p:nvPr/>
          </p:nvSpPr>
          <p:spPr>
            <a:xfrm>
              <a:off x="7277930" y="2620836"/>
              <a:ext cx="53315" cy="53280"/>
            </a:xfrm>
            <a:custGeom>
              <a:avLst/>
              <a:gdLst/>
              <a:ahLst/>
              <a:cxnLst/>
              <a:rect l="l" t="t" r="r" b="b"/>
              <a:pathLst>
                <a:path w="1521" h="1520" extrusionOk="0">
                  <a:moveTo>
                    <a:pt x="791" y="0"/>
                  </a:moveTo>
                  <a:cubicBezTo>
                    <a:pt x="365" y="0"/>
                    <a:pt x="0" y="335"/>
                    <a:pt x="0" y="730"/>
                  </a:cubicBezTo>
                  <a:cubicBezTo>
                    <a:pt x="0" y="1155"/>
                    <a:pt x="335" y="1490"/>
                    <a:pt x="730" y="1520"/>
                  </a:cubicBezTo>
                  <a:cubicBezTo>
                    <a:pt x="1155" y="1520"/>
                    <a:pt x="149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0"/>
            <p:cNvSpPr/>
            <p:nvPr/>
          </p:nvSpPr>
          <p:spPr>
            <a:xfrm>
              <a:off x="7180975" y="2622904"/>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0"/>
            <p:cNvSpPr/>
            <p:nvPr/>
          </p:nvSpPr>
          <p:spPr>
            <a:xfrm>
              <a:off x="7084019" y="2620836"/>
              <a:ext cx="53315" cy="53280"/>
            </a:xfrm>
            <a:custGeom>
              <a:avLst/>
              <a:gdLst/>
              <a:ahLst/>
              <a:cxnLst/>
              <a:rect l="l" t="t" r="r" b="b"/>
              <a:pathLst>
                <a:path w="1521" h="1520" extrusionOk="0">
                  <a:moveTo>
                    <a:pt x="791" y="0"/>
                  </a:moveTo>
                  <a:cubicBezTo>
                    <a:pt x="365" y="0"/>
                    <a:pt x="31" y="335"/>
                    <a:pt x="0" y="730"/>
                  </a:cubicBezTo>
                  <a:cubicBezTo>
                    <a:pt x="0" y="1155"/>
                    <a:pt x="335" y="1490"/>
                    <a:pt x="760" y="1520"/>
                  </a:cubicBezTo>
                  <a:cubicBezTo>
                    <a:pt x="1155" y="1520"/>
                    <a:pt x="152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0"/>
            <p:cNvSpPr/>
            <p:nvPr/>
          </p:nvSpPr>
          <p:spPr>
            <a:xfrm>
              <a:off x="6987064" y="2617576"/>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0"/>
            <p:cNvSpPr/>
            <p:nvPr/>
          </p:nvSpPr>
          <p:spPr>
            <a:xfrm>
              <a:off x="7481409" y="2739103"/>
              <a:ext cx="54401" cy="53350"/>
            </a:xfrm>
            <a:custGeom>
              <a:avLst/>
              <a:gdLst/>
              <a:ahLst/>
              <a:cxnLst/>
              <a:rect l="l" t="t" r="r" b="b"/>
              <a:pathLst>
                <a:path w="1552" h="1522" extrusionOk="0">
                  <a:moveTo>
                    <a:pt x="822" y="0"/>
                  </a:moveTo>
                  <a:cubicBezTo>
                    <a:pt x="426" y="0"/>
                    <a:pt x="62" y="304"/>
                    <a:pt x="31" y="730"/>
                  </a:cubicBezTo>
                  <a:cubicBezTo>
                    <a:pt x="1" y="1125"/>
                    <a:pt x="335" y="1489"/>
                    <a:pt x="761" y="1520"/>
                  </a:cubicBezTo>
                  <a:cubicBezTo>
                    <a:pt x="778" y="1521"/>
                    <a:pt x="794" y="1522"/>
                    <a:pt x="811" y="1522"/>
                  </a:cubicBezTo>
                  <a:cubicBezTo>
                    <a:pt x="1186" y="1522"/>
                    <a:pt x="1522" y="1199"/>
                    <a:pt x="1551" y="821"/>
                  </a:cubicBezTo>
                  <a:cubicBezTo>
                    <a:pt x="1551" y="395"/>
                    <a:pt x="1247" y="30"/>
                    <a:pt x="8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0"/>
            <p:cNvSpPr/>
            <p:nvPr/>
          </p:nvSpPr>
          <p:spPr>
            <a:xfrm>
              <a:off x="7388731" y="2741136"/>
              <a:ext cx="54366" cy="53385"/>
            </a:xfrm>
            <a:custGeom>
              <a:avLst/>
              <a:gdLst/>
              <a:ahLst/>
              <a:cxnLst/>
              <a:rect l="l" t="t" r="r" b="b"/>
              <a:pathLst>
                <a:path w="1551" h="1523" extrusionOk="0">
                  <a:moveTo>
                    <a:pt x="771" y="1"/>
                  </a:moveTo>
                  <a:cubicBezTo>
                    <a:pt x="396" y="1"/>
                    <a:pt x="60" y="324"/>
                    <a:pt x="31" y="702"/>
                  </a:cubicBezTo>
                  <a:cubicBezTo>
                    <a:pt x="0" y="1127"/>
                    <a:pt x="335" y="1492"/>
                    <a:pt x="760" y="1523"/>
                  </a:cubicBezTo>
                  <a:cubicBezTo>
                    <a:pt x="1155" y="1523"/>
                    <a:pt x="1520" y="1219"/>
                    <a:pt x="1551" y="793"/>
                  </a:cubicBezTo>
                  <a:cubicBezTo>
                    <a:pt x="1551" y="398"/>
                    <a:pt x="1247" y="33"/>
                    <a:pt x="821" y="3"/>
                  </a:cubicBezTo>
                  <a:cubicBezTo>
                    <a:pt x="804" y="2"/>
                    <a:pt x="788" y="1"/>
                    <a:pt x="7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0"/>
            <p:cNvSpPr/>
            <p:nvPr/>
          </p:nvSpPr>
          <p:spPr>
            <a:xfrm>
              <a:off x="7292827" y="2742223"/>
              <a:ext cx="54366" cy="52368"/>
            </a:xfrm>
            <a:custGeom>
              <a:avLst/>
              <a:gdLst/>
              <a:ahLst/>
              <a:cxnLst/>
              <a:rect l="l" t="t" r="r" b="b"/>
              <a:pathLst>
                <a:path w="1551" h="1494" extrusionOk="0">
                  <a:moveTo>
                    <a:pt x="763" y="0"/>
                  </a:moveTo>
                  <a:cubicBezTo>
                    <a:pt x="363" y="0"/>
                    <a:pt x="31" y="295"/>
                    <a:pt x="31" y="701"/>
                  </a:cubicBezTo>
                  <a:cubicBezTo>
                    <a:pt x="1" y="1127"/>
                    <a:pt x="305" y="1461"/>
                    <a:pt x="730" y="1492"/>
                  </a:cubicBezTo>
                  <a:cubicBezTo>
                    <a:pt x="750" y="1493"/>
                    <a:pt x="769" y="1494"/>
                    <a:pt x="789" y="1494"/>
                  </a:cubicBezTo>
                  <a:cubicBezTo>
                    <a:pt x="1186" y="1494"/>
                    <a:pt x="1492" y="1198"/>
                    <a:pt x="1521" y="793"/>
                  </a:cubicBezTo>
                  <a:cubicBezTo>
                    <a:pt x="1551" y="367"/>
                    <a:pt x="1217" y="33"/>
                    <a:pt x="822" y="2"/>
                  </a:cubicBezTo>
                  <a:cubicBezTo>
                    <a:pt x="802" y="1"/>
                    <a:pt x="782" y="0"/>
                    <a:pt x="7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7194820" y="2741136"/>
              <a:ext cx="54366" cy="52403"/>
            </a:xfrm>
            <a:custGeom>
              <a:avLst/>
              <a:gdLst/>
              <a:ahLst/>
              <a:cxnLst/>
              <a:rect l="l" t="t" r="r" b="b"/>
              <a:pathLst>
                <a:path w="1551" h="1495" extrusionOk="0">
                  <a:moveTo>
                    <a:pt x="767" y="1"/>
                  </a:moveTo>
                  <a:cubicBezTo>
                    <a:pt x="365" y="1"/>
                    <a:pt x="31" y="324"/>
                    <a:pt x="31" y="702"/>
                  </a:cubicBezTo>
                  <a:cubicBezTo>
                    <a:pt x="0" y="1127"/>
                    <a:pt x="304" y="1492"/>
                    <a:pt x="730" y="1492"/>
                  </a:cubicBezTo>
                  <a:cubicBezTo>
                    <a:pt x="748" y="1494"/>
                    <a:pt x="766" y="1494"/>
                    <a:pt x="784" y="1494"/>
                  </a:cubicBezTo>
                  <a:cubicBezTo>
                    <a:pt x="1158" y="1494"/>
                    <a:pt x="1491" y="1199"/>
                    <a:pt x="1520" y="793"/>
                  </a:cubicBezTo>
                  <a:cubicBezTo>
                    <a:pt x="1551" y="368"/>
                    <a:pt x="1216" y="33"/>
                    <a:pt x="821" y="3"/>
                  </a:cubicBezTo>
                  <a:cubicBezTo>
                    <a:pt x="803" y="2"/>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7095727" y="2737946"/>
              <a:ext cx="54366" cy="52403"/>
            </a:xfrm>
            <a:custGeom>
              <a:avLst/>
              <a:gdLst/>
              <a:ahLst/>
              <a:cxnLst/>
              <a:rect l="l" t="t" r="r" b="b"/>
              <a:pathLst>
                <a:path w="1551" h="1495" extrusionOk="0">
                  <a:moveTo>
                    <a:pt x="767" y="1"/>
                  </a:moveTo>
                  <a:cubicBezTo>
                    <a:pt x="365" y="1"/>
                    <a:pt x="31" y="323"/>
                    <a:pt x="31" y="702"/>
                  </a:cubicBezTo>
                  <a:cubicBezTo>
                    <a:pt x="1" y="1127"/>
                    <a:pt x="305" y="1492"/>
                    <a:pt x="730" y="1492"/>
                  </a:cubicBezTo>
                  <a:cubicBezTo>
                    <a:pt x="750" y="1493"/>
                    <a:pt x="769" y="1494"/>
                    <a:pt x="788" y="1494"/>
                  </a:cubicBezTo>
                  <a:cubicBezTo>
                    <a:pt x="1186" y="1494"/>
                    <a:pt x="1491" y="1199"/>
                    <a:pt x="1520" y="793"/>
                  </a:cubicBezTo>
                  <a:cubicBezTo>
                    <a:pt x="1551" y="398"/>
                    <a:pt x="1216" y="33"/>
                    <a:pt x="821" y="3"/>
                  </a:cubicBezTo>
                  <a:cubicBezTo>
                    <a:pt x="803" y="1"/>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6997720" y="2732618"/>
              <a:ext cx="54366" cy="52403"/>
            </a:xfrm>
            <a:custGeom>
              <a:avLst/>
              <a:gdLst/>
              <a:ahLst/>
              <a:cxnLst/>
              <a:rect l="l" t="t" r="r" b="b"/>
              <a:pathLst>
                <a:path w="1551" h="1495" extrusionOk="0">
                  <a:moveTo>
                    <a:pt x="767" y="1"/>
                  </a:moveTo>
                  <a:cubicBezTo>
                    <a:pt x="368" y="1"/>
                    <a:pt x="60" y="323"/>
                    <a:pt x="31" y="702"/>
                  </a:cubicBezTo>
                  <a:cubicBezTo>
                    <a:pt x="0" y="1127"/>
                    <a:pt x="304" y="1492"/>
                    <a:pt x="730" y="1492"/>
                  </a:cubicBezTo>
                  <a:cubicBezTo>
                    <a:pt x="749" y="1493"/>
                    <a:pt x="769" y="1494"/>
                    <a:pt x="788" y="1494"/>
                  </a:cubicBezTo>
                  <a:cubicBezTo>
                    <a:pt x="1185" y="1494"/>
                    <a:pt x="1491" y="1199"/>
                    <a:pt x="1520" y="793"/>
                  </a:cubicBezTo>
                  <a:cubicBezTo>
                    <a:pt x="1550" y="367"/>
                    <a:pt x="1246" y="33"/>
                    <a:pt x="821" y="3"/>
                  </a:cubicBezTo>
                  <a:cubicBezTo>
                    <a:pt x="803" y="1"/>
                    <a:pt x="785" y="1"/>
                    <a:pt x="76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6951906" y="2739103"/>
              <a:ext cx="2138" cy="14932"/>
            </a:xfrm>
            <a:custGeom>
              <a:avLst/>
              <a:gdLst/>
              <a:ahLst/>
              <a:cxnLst/>
              <a:rect l="l" t="t" r="r" b="b"/>
              <a:pathLst>
                <a:path w="61" h="426" extrusionOk="0">
                  <a:moveTo>
                    <a:pt x="0" y="0"/>
                  </a:moveTo>
                  <a:cubicBezTo>
                    <a:pt x="0" y="91"/>
                    <a:pt x="0" y="213"/>
                    <a:pt x="31" y="304"/>
                  </a:cubicBezTo>
                  <a:cubicBezTo>
                    <a:pt x="31" y="365"/>
                    <a:pt x="31" y="395"/>
                    <a:pt x="61" y="426"/>
                  </a:cubicBezTo>
                  <a:cubicBezTo>
                    <a:pt x="61" y="395"/>
                    <a:pt x="61" y="395"/>
                    <a:pt x="61" y="365"/>
                  </a:cubicBezTo>
                  <a:cubicBezTo>
                    <a:pt x="61" y="243"/>
                    <a:pt x="31" y="91"/>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7498480" y="2866869"/>
              <a:ext cx="28778" cy="52298"/>
            </a:xfrm>
            <a:custGeom>
              <a:avLst/>
              <a:gdLst/>
              <a:ahLst/>
              <a:cxnLst/>
              <a:rect l="l" t="t" r="r" b="b"/>
              <a:pathLst>
                <a:path w="821" h="1492" extrusionOk="0">
                  <a:moveTo>
                    <a:pt x="766" y="0"/>
                  </a:moveTo>
                  <a:cubicBezTo>
                    <a:pt x="395" y="0"/>
                    <a:pt x="89" y="294"/>
                    <a:pt x="31" y="671"/>
                  </a:cubicBezTo>
                  <a:cubicBezTo>
                    <a:pt x="0" y="1097"/>
                    <a:pt x="304" y="1462"/>
                    <a:pt x="730" y="1492"/>
                  </a:cubicBezTo>
                  <a:lnTo>
                    <a:pt x="760" y="1492"/>
                  </a:lnTo>
                  <a:cubicBezTo>
                    <a:pt x="760" y="975"/>
                    <a:pt x="790" y="489"/>
                    <a:pt x="821" y="33"/>
                  </a:cubicBezTo>
                  <a:cubicBezTo>
                    <a:pt x="821" y="3"/>
                    <a:pt x="821" y="3"/>
                    <a:pt x="821" y="3"/>
                  </a:cubicBezTo>
                  <a:cubicBezTo>
                    <a:pt x="803" y="1"/>
                    <a:pt x="784" y="0"/>
                    <a:pt x="7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7405766" y="2865818"/>
              <a:ext cx="55453" cy="52368"/>
            </a:xfrm>
            <a:custGeom>
              <a:avLst/>
              <a:gdLst/>
              <a:ahLst/>
              <a:cxnLst/>
              <a:rect l="l" t="t" r="r" b="b"/>
              <a:pathLst>
                <a:path w="1582" h="1494" extrusionOk="0">
                  <a:moveTo>
                    <a:pt x="793" y="0"/>
                  </a:moveTo>
                  <a:cubicBezTo>
                    <a:pt x="393" y="0"/>
                    <a:pt x="60" y="294"/>
                    <a:pt x="31" y="671"/>
                  </a:cubicBezTo>
                  <a:cubicBezTo>
                    <a:pt x="1" y="1096"/>
                    <a:pt x="305" y="1461"/>
                    <a:pt x="730" y="1492"/>
                  </a:cubicBezTo>
                  <a:cubicBezTo>
                    <a:pt x="749" y="1493"/>
                    <a:pt x="767" y="1494"/>
                    <a:pt x="785" y="1494"/>
                  </a:cubicBezTo>
                  <a:cubicBezTo>
                    <a:pt x="1158" y="1494"/>
                    <a:pt x="1493" y="1200"/>
                    <a:pt x="1551" y="823"/>
                  </a:cubicBezTo>
                  <a:cubicBezTo>
                    <a:pt x="1581" y="397"/>
                    <a:pt x="1277" y="33"/>
                    <a:pt x="852" y="2"/>
                  </a:cubicBezTo>
                  <a:cubicBezTo>
                    <a:pt x="832" y="1"/>
                    <a:pt x="813"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7307759" y="2863680"/>
              <a:ext cx="55418" cy="52579"/>
            </a:xfrm>
            <a:custGeom>
              <a:avLst/>
              <a:gdLst/>
              <a:ahLst/>
              <a:cxnLst/>
              <a:rect l="l" t="t" r="r" b="b"/>
              <a:pathLst>
                <a:path w="1581" h="1500" extrusionOk="0">
                  <a:moveTo>
                    <a:pt x="823" y="0"/>
                  </a:moveTo>
                  <a:cubicBezTo>
                    <a:pt x="423" y="0"/>
                    <a:pt x="90" y="294"/>
                    <a:pt x="61" y="671"/>
                  </a:cubicBezTo>
                  <a:cubicBezTo>
                    <a:pt x="0" y="1097"/>
                    <a:pt x="335" y="1461"/>
                    <a:pt x="730" y="1492"/>
                  </a:cubicBezTo>
                  <a:cubicBezTo>
                    <a:pt x="766" y="1497"/>
                    <a:pt x="802" y="1499"/>
                    <a:pt x="838" y="1499"/>
                  </a:cubicBezTo>
                  <a:cubicBezTo>
                    <a:pt x="1216" y="1499"/>
                    <a:pt x="1523" y="1212"/>
                    <a:pt x="1551" y="823"/>
                  </a:cubicBezTo>
                  <a:cubicBezTo>
                    <a:pt x="1581" y="397"/>
                    <a:pt x="1277" y="33"/>
                    <a:pt x="882" y="2"/>
                  </a:cubicBezTo>
                  <a:cubicBezTo>
                    <a:pt x="862" y="1"/>
                    <a:pt x="843" y="0"/>
                    <a:pt x="8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7207614" y="2860490"/>
              <a:ext cx="55418" cy="52368"/>
            </a:xfrm>
            <a:custGeom>
              <a:avLst/>
              <a:gdLst/>
              <a:ahLst/>
              <a:cxnLst/>
              <a:rect l="l" t="t" r="r" b="b"/>
              <a:pathLst>
                <a:path w="1581" h="1494" extrusionOk="0">
                  <a:moveTo>
                    <a:pt x="793" y="0"/>
                  </a:moveTo>
                  <a:cubicBezTo>
                    <a:pt x="393" y="0"/>
                    <a:pt x="60" y="294"/>
                    <a:pt x="31" y="671"/>
                  </a:cubicBezTo>
                  <a:cubicBezTo>
                    <a:pt x="0" y="1096"/>
                    <a:pt x="304" y="1461"/>
                    <a:pt x="730" y="1492"/>
                  </a:cubicBezTo>
                  <a:cubicBezTo>
                    <a:pt x="748" y="1493"/>
                    <a:pt x="766" y="1494"/>
                    <a:pt x="784" y="1494"/>
                  </a:cubicBezTo>
                  <a:cubicBezTo>
                    <a:pt x="1158" y="1494"/>
                    <a:pt x="1492" y="1200"/>
                    <a:pt x="1550" y="823"/>
                  </a:cubicBezTo>
                  <a:cubicBezTo>
                    <a:pt x="1581" y="397"/>
                    <a:pt x="1277" y="33"/>
                    <a:pt x="851" y="2"/>
                  </a:cubicBezTo>
                  <a:cubicBezTo>
                    <a:pt x="832" y="1"/>
                    <a:pt x="812"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7107434" y="2855162"/>
              <a:ext cx="55453" cy="53455"/>
            </a:xfrm>
            <a:custGeom>
              <a:avLst/>
              <a:gdLst/>
              <a:ahLst/>
              <a:cxnLst/>
              <a:rect l="l" t="t" r="r" b="b"/>
              <a:pathLst>
                <a:path w="1582" h="1525" extrusionOk="0">
                  <a:moveTo>
                    <a:pt x="794" y="0"/>
                  </a:moveTo>
                  <a:cubicBezTo>
                    <a:pt x="394" y="0"/>
                    <a:pt x="60" y="295"/>
                    <a:pt x="31" y="701"/>
                  </a:cubicBezTo>
                  <a:cubicBezTo>
                    <a:pt x="1" y="1127"/>
                    <a:pt x="305" y="1492"/>
                    <a:pt x="730" y="1522"/>
                  </a:cubicBezTo>
                  <a:cubicBezTo>
                    <a:pt x="749" y="1523"/>
                    <a:pt x="767" y="1524"/>
                    <a:pt x="785" y="1524"/>
                  </a:cubicBezTo>
                  <a:cubicBezTo>
                    <a:pt x="1159" y="1524"/>
                    <a:pt x="1492" y="1229"/>
                    <a:pt x="1521" y="823"/>
                  </a:cubicBezTo>
                  <a:cubicBezTo>
                    <a:pt x="1582" y="428"/>
                    <a:pt x="1278" y="63"/>
                    <a:pt x="852" y="2"/>
                  </a:cubicBezTo>
                  <a:cubicBezTo>
                    <a:pt x="832" y="1"/>
                    <a:pt x="813" y="0"/>
                    <a:pt x="7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7015807" y="2847766"/>
              <a:ext cx="46935" cy="53385"/>
            </a:xfrm>
            <a:custGeom>
              <a:avLst/>
              <a:gdLst/>
              <a:ahLst/>
              <a:cxnLst/>
              <a:rect l="l" t="t" r="r" b="b"/>
              <a:pathLst>
                <a:path w="1339" h="1523" extrusionOk="0">
                  <a:moveTo>
                    <a:pt x="609" y="0"/>
                  </a:moveTo>
                  <a:cubicBezTo>
                    <a:pt x="366" y="0"/>
                    <a:pt x="153" y="61"/>
                    <a:pt x="1" y="244"/>
                  </a:cubicBezTo>
                  <a:cubicBezTo>
                    <a:pt x="62" y="304"/>
                    <a:pt x="123" y="335"/>
                    <a:pt x="153" y="365"/>
                  </a:cubicBezTo>
                  <a:cubicBezTo>
                    <a:pt x="244" y="456"/>
                    <a:pt x="274" y="487"/>
                    <a:pt x="274" y="487"/>
                  </a:cubicBezTo>
                  <a:lnTo>
                    <a:pt x="274" y="517"/>
                  </a:lnTo>
                  <a:cubicBezTo>
                    <a:pt x="274" y="578"/>
                    <a:pt x="274" y="608"/>
                    <a:pt x="274" y="669"/>
                  </a:cubicBezTo>
                  <a:cubicBezTo>
                    <a:pt x="274" y="882"/>
                    <a:pt x="244" y="1125"/>
                    <a:pt x="214" y="1429"/>
                  </a:cubicBezTo>
                  <a:cubicBezTo>
                    <a:pt x="305" y="1490"/>
                    <a:pt x="396" y="1490"/>
                    <a:pt x="487" y="1520"/>
                  </a:cubicBezTo>
                  <a:cubicBezTo>
                    <a:pt x="505" y="1522"/>
                    <a:pt x="524" y="1522"/>
                    <a:pt x="542" y="1522"/>
                  </a:cubicBezTo>
                  <a:cubicBezTo>
                    <a:pt x="915" y="1522"/>
                    <a:pt x="1250" y="1227"/>
                    <a:pt x="1308" y="821"/>
                  </a:cubicBezTo>
                  <a:cubicBezTo>
                    <a:pt x="1338" y="426"/>
                    <a:pt x="1034" y="61"/>
                    <a:pt x="60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6955096" y="3980312"/>
              <a:ext cx="183290" cy="160926"/>
            </a:xfrm>
            <a:custGeom>
              <a:avLst/>
              <a:gdLst/>
              <a:ahLst/>
              <a:cxnLst/>
              <a:rect l="l" t="t" r="r" b="b"/>
              <a:pathLst>
                <a:path w="5229" h="4591" extrusionOk="0">
                  <a:moveTo>
                    <a:pt x="0" y="1"/>
                  </a:moveTo>
                  <a:lnTo>
                    <a:pt x="2037" y="4591"/>
                  </a:lnTo>
                  <a:lnTo>
                    <a:pt x="5228" y="4378"/>
                  </a:lnTo>
                  <a:lnTo>
                    <a:pt x="41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6737736" y="4116771"/>
              <a:ext cx="433670" cy="208808"/>
            </a:xfrm>
            <a:custGeom>
              <a:avLst/>
              <a:gdLst/>
              <a:ahLst/>
              <a:cxnLst/>
              <a:rect l="l" t="t" r="r" b="b"/>
              <a:pathLst>
                <a:path w="12372" h="5957" extrusionOk="0">
                  <a:moveTo>
                    <a:pt x="8019" y="0"/>
                  </a:moveTo>
                  <a:cubicBezTo>
                    <a:pt x="7878" y="0"/>
                    <a:pt x="7747" y="34"/>
                    <a:pt x="7630" y="120"/>
                  </a:cubicBezTo>
                  <a:cubicBezTo>
                    <a:pt x="7630" y="120"/>
                    <a:pt x="7296" y="363"/>
                    <a:pt x="6353" y="1245"/>
                  </a:cubicBezTo>
                  <a:cubicBezTo>
                    <a:pt x="5411" y="2096"/>
                    <a:pt x="3800" y="2704"/>
                    <a:pt x="2432" y="3281"/>
                  </a:cubicBezTo>
                  <a:cubicBezTo>
                    <a:pt x="639" y="4041"/>
                    <a:pt x="153" y="4801"/>
                    <a:pt x="61" y="5318"/>
                  </a:cubicBezTo>
                  <a:cubicBezTo>
                    <a:pt x="1" y="5713"/>
                    <a:pt x="183" y="5956"/>
                    <a:pt x="183" y="5956"/>
                  </a:cubicBezTo>
                  <a:lnTo>
                    <a:pt x="12159" y="5835"/>
                  </a:lnTo>
                  <a:cubicBezTo>
                    <a:pt x="12250" y="5652"/>
                    <a:pt x="12281" y="5439"/>
                    <a:pt x="12311" y="5166"/>
                  </a:cubicBezTo>
                  <a:cubicBezTo>
                    <a:pt x="12372" y="4132"/>
                    <a:pt x="12007" y="2521"/>
                    <a:pt x="11855" y="1518"/>
                  </a:cubicBezTo>
                  <a:cubicBezTo>
                    <a:pt x="11825" y="1397"/>
                    <a:pt x="11825" y="1275"/>
                    <a:pt x="11794" y="1184"/>
                  </a:cubicBezTo>
                  <a:cubicBezTo>
                    <a:pt x="11764" y="1002"/>
                    <a:pt x="11764" y="880"/>
                    <a:pt x="11764" y="758"/>
                  </a:cubicBezTo>
                  <a:cubicBezTo>
                    <a:pt x="11742" y="160"/>
                    <a:pt x="11347" y="79"/>
                    <a:pt x="11136" y="79"/>
                  </a:cubicBezTo>
                  <a:cubicBezTo>
                    <a:pt x="11057" y="79"/>
                    <a:pt x="11004" y="90"/>
                    <a:pt x="11004" y="90"/>
                  </a:cubicBezTo>
                  <a:cubicBezTo>
                    <a:pt x="10686" y="416"/>
                    <a:pt x="10352" y="528"/>
                    <a:pt x="10019" y="528"/>
                  </a:cubicBezTo>
                  <a:cubicBezTo>
                    <a:pt x="9296" y="528"/>
                    <a:pt x="8575" y="0"/>
                    <a:pt x="80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6580070" y="3105612"/>
              <a:ext cx="652082" cy="932291"/>
            </a:xfrm>
            <a:custGeom>
              <a:avLst/>
              <a:gdLst/>
              <a:ahLst/>
              <a:cxnLst/>
              <a:rect l="l" t="t" r="r" b="b"/>
              <a:pathLst>
                <a:path w="18603" h="26597" extrusionOk="0">
                  <a:moveTo>
                    <a:pt x="10395" y="0"/>
                  </a:moveTo>
                  <a:cubicBezTo>
                    <a:pt x="10395" y="0"/>
                    <a:pt x="0" y="3556"/>
                    <a:pt x="578" y="8207"/>
                  </a:cubicBezTo>
                  <a:cubicBezTo>
                    <a:pt x="1155" y="12827"/>
                    <a:pt x="11247" y="26596"/>
                    <a:pt x="11247" y="26596"/>
                  </a:cubicBezTo>
                  <a:lnTo>
                    <a:pt x="15320" y="25867"/>
                  </a:lnTo>
                  <a:lnTo>
                    <a:pt x="13313" y="18329"/>
                  </a:lnTo>
                  <a:cubicBezTo>
                    <a:pt x="12128" y="14134"/>
                    <a:pt x="11642" y="11794"/>
                    <a:pt x="10091" y="9940"/>
                  </a:cubicBezTo>
                  <a:lnTo>
                    <a:pt x="18602" y="8632"/>
                  </a:lnTo>
                  <a:cubicBezTo>
                    <a:pt x="18602" y="8632"/>
                    <a:pt x="16657" y="122"/>
                    <a:pt x="10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6173040" y="3726742"/>
              <a:ext cx="191842" cy="213119"/>
            </a:xfrm>
            <a:custGeom>
              <a:avLst/>
              <a:gdLst/>
              <a:ahLst/>
              <a:cxnLst/>
              <a:rect l="l" t="t" r="r" b="b"/>
              <a:pathLst>
                <a:path w="5473" h="6080" extrusionOk="0">
                  <a:moveTo>
                    <a:pt x="2524" y="1"/>
                  </a:moveTo>
                  <a:lnTo>
                    <a:pt x="1" y="4165"/>
                  </a:lnTo>
                  <a:lnTo>
                    <a:pt x="2737" y="6080"/>
                  </a:lnTo>
                  <a:lnTo>
                    <a:pt x="5472" y="2767"/>
                  </a:lnTo>
                  <a:lnTo>
                    <a:pt x="252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5850241" y="3802806"/>
              <a:ext cx="446429" cy="297946"/>
            </a:xfrm>
            <a:custGeom>
              <a:avLst/>
              <a:gdLst/>
              <a:ahLst/>
              <a:cxnLst/>
              <a:rect l="l" t="t" r="r" b="b"/>
              <a:pathLst>
                <a:path w="12736" h="8500" extrusionOk="0">
                  <a:moveTo>
                    <a:pt x="1567" y="0"/>
                  </a:moveTo>
                  <a:cubicBezTo>
                    <a:pt x="937" y="0"/>
                    <a:pt x="561" y="162"/>
                    <a:pt x="334" y="354"/>
                  </a:cubicBezTo>
                  <a:cubicBezTo>
                    <a:pt x="30" y="627"/>
                    <a:pt x="0" y="931"/>
                    <a:pt x="0" y="931"/>
                  </a:cubicBezTo>
                  <a:lnTo>
                    <a:pt x="9301" y="8500"/>
                  </a:lnTo>
                  <a:cubicBezTo>
                    <a:pt x="9453" y="8439"/>
                    <a:pt x="9635" y="8287"/>
                    <a:pt x="9818" y="8074"/>
                  </a:cubicBezTo>
                  <a:cubicBezTo>
                    <a:pt x="10517" y="7345"/>
                    <a:pt x="11307" y="5886"/>
                    <a:pt x="11824" y="4974"/>
                  </a:cubicBezTo>
                  <a:cubicBezTo>
                    <a:pt x="11885" y="4883"/>
                    <a:pt x="11915" y="4791"/>
                    <a:pt x="11976" y="4700"/>
                  </a:cubicBezTo>
                  <a:cubicBezTo>
                    <a:pt x="12067" y="4548"/>
                    <a:pt x="12158" y="4427"/>
                    <a:pt x="12219" y="4366"/>
                  </a:cubicBezTo>
                  <a:cubicBezTo>
                    <a:pt x="12736" y="3697"/>
                    <a:pt x="12098" y="3363"/>
                    <a:pt x="12098" y="3363"/>
                  </a:cubicBezTo>
                  <a:cubicBezTo>
                    <a:pt x="12042" y="3368"/>
                    <a:pt x="11988" y="3370"/>
                    <a:pt x="11936" y="3370"/>
                  </a:cubicBezTo>
                  <a:cubicBezTo>
                    <a:pt x="10398" y="3370"/>
                    <a:pt x="10423" y="1263"/>
                    <a:pt x="9453" y="1205"/>
                  </a:cubicBezTo>
                  <a:cubicBezTo>
                    <a:pt x="9453" y="1205"/>
                    <a:pt x="9347" y="1197"/>
                    <a:pt x="9081" y="1197"/>
                  </a:cubicBezTo>
                  <a:cubicBezTo>
                    <a:pt x="8815" y="1197"/>
                    <a:pt x="8389" y="1205"/>
                    <a:pt x="7751" y="1235"/>
                  </a:cubicBezTo>
                  <a:cubicBezTo>
                    <a:pt x="7664" y="1241"/>
                    <a:pt x="7575" y="1244"/>
                    <a:pt x="7485" y="1244"/>
                  </a:cubicBezTo>
                  <a:cubicBezTo>
                    <a:pt x="6255" y="1244"/>
                    <a:pt x="4766" y="691"/>
                    <a:pt x="3435" y="323"/>
                  </a:cubicBezTo>
                  <a:cubicBezTo>
                    <a:pt x="2644" y="90"/>
                    <a:pt x="2035" y="0"/>
                    <a:pt x="1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6198628" y="3095412"/>
              <a:ext cx="1323302" cy="790118"/>
            </a:xfrm>
            <a:custGeom>
              <a:avLst/>
              <a:gdLst/>
              <a:ahLst/>
              <a:cxnLst/>
              <a:rect l="l" t="t" r="r" b="b"/>
              <a:pathLst>
                <a:path w="37752" h="22541" extrusionOk="0">
                  <a:moveTo>
                    <a:pt x="18651" y="0"/>
                  </a:moveTo>
                  <a:cubicBezTo>
                    <a:pt x="18297" y="0"/>
                    <a:pt x="17956" y="6"/>
                    <a:pt x="17630" y="18"/>
                  </a:cubicBezTo>
                  <a:cubicBezTo>
                    <a:pt x="17174" y="18"/>
                    <a:pt x="16748" y="48"/>
                    <a:pt x="16353" y="78"/>
                  </a:cubicBezTo>
                  <a:cubicBezTo>
                    <a:pt x="15715" y="170"/>
                    <a:pt x="15168" y="261"/>
                    <a:pt x="14742" y="413"/>
                  </a:cubicBezTo>
                  <a:cubicBezTo>
                    <a:pt x="13891" y="717"/>
                    <a:pt x="12858" y="1598"/>
                    <a:pt x="11703" y="2844"/>
                  </a:cubicBezTo>
                  <a:lnTo>
                    <a:pt x="11551" y="2996"/>
                  </a:lnTo>
                  <a:cubicBezTo>
                    <a:pt x="6627" y="8437"/>
                    <a:pt x="0" y="20261"/>
                    <a:pt x="0" y="20261"/>
                  </a:cubicBezTo>
                  <a:lnTo>
                    <a:pt x="3557" y="22541"/>
                  </a:lnTo>
                  <a:cubicBezTo>
                    <a:pt x="3557" y="22541"/>
                    <a:pt x="6353" y="19957"/>
                    <a:pt x="9818" y="16887"/>
                  </a:cubicBezTo>
                  <a:cubicBezTo>
                    <a:pt x="13253" y="13817"/>
                    <a:pt x="16475" y="10231"/>
                    <a:pt x="17812" y="7495"/>
                  </a:cubicBezTo>
                  <a:cubicBezTo>
                    <a:pt x="17812" y="7495"/>
                    <a:pt x="25870" y="10983"/>
                    <a:pt x="31544" y="10983"/>
                  </a:cubicBezTo>
                  <a:cubicBezTo>
                    <a:pt x="32248" y="10983"/>
                    <a:pt x="32916" y="10929"/>
                    <a:pt x="33527" y="10808"/>
                  </a:cubicBezTo>
                  <a:cubicBezTo>
                    <a:pt x="35807" y="10352"/>
                    <a:pt x="36840" y="8772"/>
                    <a:pt x="37266" y="7069"/>
                  </a:cubicBezTo>
                  <a:cubicBezTo>
                    <a:pt x="37326" y="6826"/>
                    <a:pt x="37387" y="6583"/>
                    <a:pt x="37418" y="6340"/>
                  </a:cubicBezTo>
                  <a:cubicBezTo>
                    <a:pt x="37752" y="4212"/>
                    <a:pt x="37266" y="2145"/>
                    <a:pt x="37266" y="2145"/>
                  </a:cubicBezTo>
                  <a:cubicBezTo>
                    <a:pt x="37266" y="2145"/>
                    <a:pt x="25549" y="0"/>
                    <a:pt x="186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7211856" y="1555380"/>
              <a:ext cx="372959" cy="374922"/>
            </a:xfrm>
            <a:custGeom>
              <a:avLst/>
              <a:gdLst/>
              <a:ahLst/>
              <a:cxnLst/>
              <a:rect l="l" t="t" r="r" b="b"/>
              <a:pathLst>
                <a:path w="10640" h="10696" extrusionOk="0">
                  <a:moveTo>
                    <a:pt x="6234" y="0"/>
                  </a:moveTo>
                  <a:cubicBezTo>
                    <a:pt x="6223" y="0"/>
                    <a:pt x="6212" y="0"/>
                    <a:pt x="6201" y="1"/>
                  </a:cubicBezTo>
                  <a:cubicBezTo>
                    <a:pt x="4894" y="31"/>
                    <a:pt x="4165" y="1794"/>
                    <a:pt x="4165" y="1794"/>
                  </a:cubicBezTo>
                  <a:cubicBezTo>
                    <a:pt x="4165" y="1794"/>
                    <a:pt x="3894" y="1687"/>
                    <a:pt x="3501" y="1687"/>
                  </a:cubicBezTo>
                  <a:cubicBezTo>
                    <a:pt x="3138" y="1687"/>
                    <a:pt x="2672" y="1778"/>
                    <a:pt x="2220" y="2128"/>
                  </a:cubicBezTo>
                  <a:cubicBezTo>
                    <a:pt x="1277" y="2888"/>
                    <a:pt x="2128" y="4742"/>
                    <a:pt x="2128" y="4742"/>
                  </a:cubicBezTo>
                  <a:cubicBezTo>
                    <a:pt x="2128" y="4742"/>
                    <a:pt x="1922" y="4675"/>
                    <a:pt x="1638" y="4675"/>
                  </a:cubicBezTo>
                  <a:cubicBezTo>
                    <a:pt x="1259" y="4675"/>
                    <a:pt x="743" y="4794"/>
                    <a:pt x="396" y="5350"/>
                  </a:cubicBezTo>
                  <a:cubicBezTo>
                    <a:pt x="1" y="5958"/>
                    <a:pt x="730" y="6840"/>
                    <a:pt x="1338" y="7387"/>
                  </a:cubicBezTo>
                  <a:cubicBezTo>
                    <a:pt x="1703" y="7691"/>
                    <a:pt x="2615" y="8390"/>
                    <a:pt x="2615" y="8390"/>
                  </a:cubicBezTo>
                  <a:lnTo>
                    <a:pt x="3922" y="9089"/>
                  </a:lnTo>
                  <a:lnTo>
                    <a:pt x="5016" y="9818"/>
                  </a:lnTo>
                  <a:cubicBezTo>
                    <a:pt x="5016" y="9818"/>
                    <a:pt x="7218" y="10695"/>
                    <a:pt x="8349" y="10695"/>
                  </a:cubicBezTo>
                  <a:cubicBezTo>
                    <a:pt x="8599" y="10695"/>
                    <a:pt x="8797" y="10652"/>
                    <a:pt x="8907" y="10548"/>
                  </a:cubicBezTo>
                  <a:cubicBezTo>
                    <a:pt x="9271" y="10214"/>
                    <a:pt x="9150" y="9666"/>
                    <a:pt x="8998" y="9332"/>
                  </a:cubicBezTo>
                  <a:cubicBezTo>
                    <a:pt x="8907" y="9119"/>
                    <a:pt x="8816" y="8967"/>
                    <a:pt x="8815" y="8967"/>
                  </a:cubicBezTo>
                  <a:lnTo>
                    <a:pt x="8815" y="8967"/>
                  </a:lnTo>
                  <a:cubicBezTo>
                    <a:pt x="8816" y="8967"/>
                    <a:pt x="8907" y="8998"/>
                    <a:pt x="9028" y="8998"/>
                  </a:cubicBezTo>
                  <a:cubicBezTo>
                    <a:pt x="9072" y="9002"/>
                    <a:pt x="9122" y="9005"/>
                    <a:pt x="9176" y="9005"/>
                  </a:cubicBezTo>
                  <a:cubicBezTo>
                    <a:pt x="9492" y="9005"/>
                    <a:pt x="9941" y="8896"/>
                    <a:pt x="10123" y="8299"/>
                  </a:cubicBezTo>
                  <a:cubicBezTo>
                    <a:pt x="10396" y="7326"/>
                    <a:pt x="9059" y="6414"/>
                    <a:pt x="9059" y="6414"/>
                  </a:cubicBezTo>
                  <a:cubicBezTo>
                    <a:pt x="9059" y="6414"/>
                    <a:pt x="10001" y="6292"/>
                    <a:pt x="10305" y="5472"/>
                  </a:cubicBezTo>
                  <a:cubicBezTo>
                    <a:pt x="10639" y="4621"/>
                    <a:pt x="8815" y="3405"/>
                    <a:pt x="8815" y="3405"/>
                  </a:cubicBezTo>
                  <a:cubicBezTo>
                    <a:pt x="8815" y="3405"/>
                    <a:pt x="9363" y="3223"/>
                    <a:pt x="8967" y="2280"/>
                  </a:cubicBezTo>
                  <a:cubicBezTo>
                    <a:pt x="8748" y="1774"/>
                    <a:pt x="8331" y="1661"/>
                    <a:pt x="8005" y="1661"/>
                  </a:cubicBezTo>
                  <a:cubicBezTo>
                    <a:pt x="7743" y="1661"/>
                    <a:pt x="7539" y="1733"/>
                    <a:pt x="7539" y="1733"/>
                  </a:cubicBezTo>
                  <a:cubicBezTo>
                    <a:pt x="7539" y="1733"/>
                    <a:pt x="7479" y="0"/>
                    <a:pt x="62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7294965" y="1849436"/>
              <a:ext cx="92749" cy="68247"/>
            </a:xfrm>
            <a:custGeom>
              <a:avLst/>
              <a:gdLst/>
              <a:ahLst/>
              <a:cxnLst/>
              <a:rect l="l" t="t" r="r" b="b"/>
              <a:pathLst>
                <a:path w="2646" h="1947" extrusionOk="0">
                  <a:moveTo>
                    <a:pt x="244" y="1"/>
                  </a:moveTo>
                  <a:cubicBezTo>
                    <a:pt x="1" y="274"/>
                    <a:pt x="244" y="700"/>
                    <a:pt x="244" y="700"/>
                  </a:cubicBezTo>
                  <a:cubicBezTo>
                    <a:pt x="1551" y="1065"/>
                    <a:pt x="1946" y="1946"/>
                    <a:pt x="1946" y="1946"/>
                  </a:cubicBezTo>
                  <a:cubicBezTo>
                    <a:pt x="2493" y="1764"/>
                    <a:pt x="2645" y="1429"/>
                    <a:pt x="2645" y="1429"/>
                  </a:cubicBezTo>
                  <a:cubicBezTo>
                    <a:pt x="1916" y="153"/>
                    <a:pt x="244" y="1"/>
                    <a:pt x="2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7022222" y="1857007"/>
              <a:ext cx="400650" cy="336609"/>
            </a:xfrm>
            <a:custGeom>
              <a:avLst/>
              <a:gdLst/>
              <a:ahLst/>
              <a:cxnLst/>
              <a:rect l="l" t="t" r="r" b="b"/>
              <a:pathLst>
                <a:path w="11430" h="9603" extrusionOk="0">
                  <a:moveTo>
                    <a:pt x="7096" y="1"/>
                  </a:moveTo>
                  <a:cubicBezTo>
                    <a:pt x="6434" y="1"/>
                    <a:pt x="5618" y="111"/>
                    <a:pt x="4590" y="362"/>
                  </a:cubicBezTo>
                  <a:cubicBezTo>
                    <a:pt x="1459" y="1122"/>
                    <a:pt x="0" y="3675"/>
                    <a:pt x="760" y="6198"/>
                  </a:cubicBezTo>
                  <a:cubicBezTo>
                    <a:pt x="1216" y="7718"/>
                    <a:pt x="2341" y="7870"/>
                    <a:pt x="2341" y="7870"/>
                  </a:cubicBezTo>
                  <a:lnTo>
                    <a:pt x="8511" y="9603"/>
                  </a:lnTo>
                  <a:cubicBezTo>
                    <a:pt x="8511" y="9603"/>
                    <a:pt x="10092" y="8873"/>
                    <a:pt x="10760" y="7505"/>
                  </a:cubicBezTo>
                  <a:cubicBezTo>
                    <a:pt x="11429" y="6107"/>
                    <a:pt x="11399" y="3675"/>
                    <a:pt x="10426" y="2125"/>
                  </a:cubicBezTo>
                  <a:cubicBezTo>
                    <a:pt x="9674" y="986"/>
                    <a:pt x="9076" y="1"/>
                    <a:pt x="70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6899678" y="2356820"/>
              <a:ext cx="737329" cy="665962"/>
            </a:xfrm>
            <a:custGeom>
              <a:avLst/>
              <a:gdLst/>
              <a:ahLst/>
              <a:cxnLst/>
              <a:rect l="l" t="t" r="r" b="b"/>
              <a:pathLst>
                <a:path w="21035" h="18999" extrusionOk="0">
                  <a:moveTo>
                    <a:pt x="18580" y="1"/>
                  </a:moveTo>
                  <a:cubicBezTo>
                    <a:pt x="17464" y="1"/>
                    <a:pt x="16490" y="834"/>
                    <a:pt x="16323" y="1970"/>
                  </a:cubicBezTo>
                  <a:cubicBezTo>
                    <a:pt x="16323" y="2000"/>
                    <a:pt x="16323" y="2031"/>
                    <a:pt x="16323" y="2061"/>
                  </a:cubicBezTo>
                  <a:lnTo>
                    <a:pt x="16323" y="2091"/>
                  </a:lnTo>
                  <a:lnTo>
                    <a:pt x="16293" y="2486"/>
                  </a:lnTo>
                  <a:lnTo>
                    <a:pt x="16263" y="2912"/>
                  </a:lnTo>
                  <a:lnTo>
                    <a:pt x="16171" y="3733"/>
                  </a:lnTo>
                  <a:cubicBezTo>
                    <a:pt x="16111" y="4280"/>
                    <a:pt x="16050" y="4827"/>
                    <a:pt x="15959" y="5374"/>
                  </a:cubicBezTo>
                  <a:cubicBezTo>
                    <a:pt x="15837" y="6468"/>
                    <a:pt x="15655" y="7563"/>
                    <a:pt x="15472" y="8657"/>
                  </a:cubicBezTo>
                  <a:cubicBezTo>
                    <a:pt x="15381" y="9174"/>
                    <a:pt x="15290" y="9721"/>
                    <a:pt x="15168" y="10237"/>
                  </a:cubicBezTo>
                  <a:cubicBezTo>
                    <a:pt x="15077" y="10754"/>
                    <a:pt x="14925" y="11271"/>
                    <a:pt x="14804" y="11757"/>
                  </a:cubicBezTo>
                  <a:cubicBezTo>
                    <a:pt x="14743" y="12000"/>
                    <a:pt x="14652" y="12213"/>
                    <a:pt x="14591" y="12456"/>
                  </a:cubicBezTo>
                  <a:cubicBezTo>
                    <a:pt x="14500" y="12669"/>
                    <a:pt x="14439" y="12851"/>
                    <a:pt x="14348" y="13003"/>
                  </a:cubicBezTo>
                  <a:cubicBezTo>
                    <a:pt x="14317" y="13064"/>
                    <a:pt x="14287" y="13125"/>
                    <a:pt x="14287" y="13155"/>
                  </a:cubicBezTo>
                  <a:cubicBezTo>
                    <a:pt x="14226" y="13216"/>
                    <a:pt x="14135" y="13307"/>
                    <a:pt x="14013" y="13368"/>
                  </a:cubicBezTo>
                  <a:cubicBezTo>
                    <a:pt x="13740" y="13550"/>
                    <a:pt x="13375" y="13702"/>
                    <a:pt x="12949" y="13854"/>
                  </a:cubicBezTo>
                  <a:cubicBezTo>
                    <a:pt x="12493" y="13976"/>
                    <a:pt x="12007" y="14098"/>
                    <a:pt x="11521" y="14189"/>
                  </a:cubicBezTo>
                  <a:cubicBezTo>
                    <a:pt x="10487" y="14402"/>
                    <a:pt x="9393" y="14584"/>
                    <a:pt x="8268" y="14766"/>
                  </a:cubicBezTo>
                  <a:cubicBezTo>
                    <a:pt x="7113" y="14949"/>
                    <a:pt x="5928" y="15131"/>
                    <a:pt x="4712" y="15465"/>
                  </a:cubicBezTo>
                  <a:cubicBezTo>
                    <a:pt x="4104" y="15617"/>
                    <a:pt x="3496" y="15800"/>
                    <a:pt x="2888" y="16043"/>
                  </a:cubicBezTo>
                  <a:cubicBezTo>
                    <a:pt x="2250" y="16286"/>
                    <a:pt x="1642" y="16590"/>
                    <a:pt x="1004" y="16955"/>
                  </a:cubicBezTo>
                  <a:cubicBezTo>
                    <a:pt x="943" y="17016"/>
                    <a:pt x="791" y="17046"/>
                    <a:pt x="730" y="17076"/>
                  </a:cubicBezTo>
                  <a:lnTo>
                    <a:pt x="1" y="17593"/>
                  </a:lnTo>
                  <a:lnTo>
                    <a:pt x="1217" y="18900"/>
                  </a:lnTo>
                  <a:lnTo>
                    <a:pt x="1247" y="18991"/>
                  </a:lnTo>
                  <a:cubicBezTo>
                    <a:pt x="1247" y="18991"/>
                    <a:pt x="2638" y="18999"/>
                    <a:pt x="4237" y="18999"/>
                  </a:cubicBezTo>
                  <a:cubicBezTo>
                    <a:pt x="5837" y="18999"/>
                    <a:pt x="7645" y="18991"/>
                    <a:pt x="8481" y="18961"/>
                  </a:cubicBezTo>
                  <a:cubicBezTo>
                    <a:pt x="8633" y="18961"/>
                    <a:pt x="8785" y="18931"/>
                    <a:pt x="8907" y="18900"/>
                  </a:cubicBezTo>
                  <a:lnTo>
                    <a:pt x="10609" y="18627"/>
                  </a:lnTo>
                  <a:cubicBezTo>
                    <a:pt x="11156" y="18535"/>
                    <a:pt x="11734" y="18444"/>
                    <a:pt x="12341" y="18323"/>
                  </a:cubicBezTo>
                  <a:cubicBezTo>
                    <a:pt x="12949" y="18201"/>
                    <a:pt x="13557" y="18079"/>
                    <a:pt x="14196" y="17867"/>
                  </a:cubicBezTo>
                  <a:cubicBezTo>
                    <a:pt x="14530" y="17775"/>
                    <a:pt x="14864" y="17654"/>
                    <a:pt x="15199" y="17502"/>
                  </a:cubicBezTo>
                  <a:cubicBezTo>
                    <a:pt x="15533" y="17350"/>
                    <a:pt x="15898" y="17198"/>
                    <a:pt x="16232" y="16955"/>
                  </a:cubicBezTo>
                  <a:cubicBezTo>
                    <a:pt x="16597" y="16742"/>
                    <a:pt x="16962" y="16468"/>
                    <a:pt x="17296" y="16134"/>
                  </a:cubicBezTo>
                  <a:lnTo>
                    <a:pt x="17418" y="15982"/>
                  </a:lnTo>
                  <a:lnTo>
                    <a:pt x="17448" y="15952"/>
                  </a:lnTo>
                  <a:cubicBezTo>
                    <a:pt x="17448" y="15952"/>
                    <a:pt x="17478" y="15921"/>
                    <a:pt x="17478" y="15921"/>
                  </a:cubicBezTo>
                  <a:lnTo>
                    <a:pt x="17570" y="15830"/>
                  </a:lnTo>
                  <a:cubicBezTo>
                    <a:pt x="17600" y="15800"/>
                    <a:pt x="17630" y="15769"/>
                    <a:pt x="17630" y="15739"/>
                  </a:cubicBezTo>
                  <a:lnTo>
                    <a:pt x="17721" y="15648"/>
                  </a:lnTo>
                  <a:lnTo>
                    <a:pt x="17782" y="15557"/>
                  </a:lnTo>
                  <a:cubicBezTo>
                    <a:pt x="17782" y="15526"/>
                    <a:pt x="17813" y="15496"/>
                    <a:pt x="17813" y="15465"/>
                  </a:cubicBezTo>
                  <a:cubicBezTo>
                    <a:pt x="17965" y="15253"/>
                    <a:pt x="18056" y="15070"/>
                    <a:pt x="18147" y="14888"/>
                  </a:cubicBezTo>
                  <a:cubicBezTo>
                    <a:pt x="18329" y="14523"/>
                    <a:pt x="18451" y="14189"/>
                    <a:pt x="18573" y="13885"/>
                  </a:cubicBezTo>
                  <a:cubicBezTo>
                    <a:pt x="18694" y="13550"/>
                    <a:pt x="18785" y="13247"/>
                    <a:pt x="18877" y="12943"/>
                  </a:cubicBezTo>
                  <a:cubicBezTo>
                    <a:pt x="19059" y="12365"/>
                    <a:pt x="19211" y="11757"/>
                    <a:pt x="19332" y="11180"/>
                  </a:cubicBezTo>
                  <a:cubicBezTo>
                    <a:pt x="19484" y="10602"/>
                    <a:pt x="19606" y="10025"/>
                    <a:pt x="19728" y="9447"/>
                  </a:cubicBezTo>
                  <a:cubicBezTo>
                    <a:pt x="19940" y="8292"/>
                    <a:pt x="20153" y="7167"/>
                    <a:pt x="20336" y="6012"/>
                  </a:cubicBezTo>
                  <a:cubicBezTo>
                    <a:pt x="20427" y="5435"/>
                    <a:pt x="20518" y="4888"/>
                    <a:pt x="20609" y="4310"/>
                  </a:cubicBezTo>
                  <a:lnTo>
                    <a:pt x="20731" y="3459"/>
                  </a:lnTo>
                  <a:lnTo>
                    <a:pt x="20791" y="3034"/>
                  </a:lnTo>
                  <a:lnTo>
                    <a:pt x="20852" y="2578"/>
                  </a:lnTo>
                  <a:cubicBezTo>
                    <a:pt x="21035" y="1331"/>
                    <a:pt x="20153" y="176"/>
                    <a:pt x="18907" y="24"/>
                  </a:cubicBezTo>
                  <a:cubicBezTo>
                    <a:pt x="18797" y="8"/>
                    <a:pt x="18688" y="1"/>
                    <a:pt x="185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5318738" y="3006519"/>
              <a:ext cx="2527239" cy="99128"/>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5392487" y="3104525"/>
              <a:ext cx="2320335" cy="8314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5411604" y="3595716"/>
              <a:ext cx="2292321" cy="57556"/>
            </a:xfrm>
            <a:custGeom>
              <a:avLst/>
              <a:gdLst/>
              <a:ahLst/>
              <a:cxnLst/>
              <a:rect l="l" t="t" r="r" b="b"/>
              <a:pathLst>
                <a:path w="102039" h="1642" extrusionOk="0">
                  <a:moveTo>
                    <a:pt x="1" y="0"/>
                  </a:moveTo>
                  <a:lnTo>
                    <a:pt x="1" y="1641"/>
                  </a:lnTo>
                  <a:lnTo>
                    <a:pt x="102039" y="1641"/>
                  </a:lnTo>
                  <a:lnTo>
                    <a:pt x="102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7475030"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6507616" y="2963895"/>
              <a:ext cx="858786" cy="45849"/>
            </a:xfrm>
            <a:custGeom>
              <a:avLst/>
              <a:gdLst/>
              <a:ahLst/>
              <a:cxnLst/>
              <a:rect l="l" t="t" r="r" b="b"/>
              <a:pathLst>
                <a:path w="24500" h="1308" extrusionOk="0">
                  <a:moveTo>
                    <a:pt x="1034" y="1"/>
                  </a:moveTo>
                  <a:cubicBezTo>
                    <a:pt x="426" y="1"/>
                    <a:pt x="0" y="365"/>
                    <a:pt x="183" y="730"/>
                  </a:cubicBezTo>
                  <a:lnTo>
                    <a:pt x="426" y="1308"/>
                  </a:lnTo>
                  <a:lnTo>
                    <a:pt x="24499" y="1308"/>
                  </a:lnTo>
                  <a:lnTo>
                    <a:pt x="24104" y="396"/>
                  </a:lnTo>
                  <a:cubicBezTo>
                    <a:pt x="23982" y="153"/>
                    <a:pt x="23618" y="1"/>
                    <a:pt x="23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6351001" y="2425839"/>
              <a:ext cx="784195" cy="480570"/>
            </a:xfrm>
            <a:custGeom>
              <a:avLst/>
              <a:gdLst/>
              <a:ahLst/>
              <a:cxnLst/>
              <a:rect l="l" t="t" r="r" b="b"/>
              <a:pathLst>
                <a:path w="22372" h="13710" extrusionOk="0">
                  <a:moveTo>
                    <a:pt x="821" y="1"/>
                  </a:moveTo>
                  <a:cubicBezTo>
                    <a:pt x="334" y="1"/>
                    <a:pt x="0" y="457"/>
                    <a:pt x="91" y="913"/>
                  </a:cubicBezTo>
                  <a:lnTo>
                    <a:pt x="3009" y="13162"/>
                  </a:lnTo>
                  <a:cubicBezTo>
                    <a:pt x="3070" y="13496"/>
                    <a:pt x="3374" y="13709"/>
                    <a:pt x="3708" y="13709"/>
                  </a:cubicBezTo>
                  <a:lnTo>
                    <a:pt x="21581" y="13709"/>
                  </a:lnTo>
                  <a:cubicBezTo>
                    <a:pt x="22037" y="13709"/>
                    <a:pt x="22371" y="13284"/>
                    <a:pt x="22280" y="12828"/>
                  </a:cubicBezTo>
                  <a:lnTo>
                    <a:pt x="19392" y="578"/>
                  </a:lnTo>
                  <a:cubicBezTo>
                    <a:pt x="19301" y="244"/>
                    <a:pt x="18997" y="1"/>
                    <a:pt x="1866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0"/>
            <p:cNvSpPr/>
            <p:nvPr/>
          </p:nvSpPr>
          <p:spPr>
            <a:xfrm>
              <a:off x="6980649" y="2425839"/>
              <a:ext cx="154546" cy="480570"/>
            </a:xfrm>
            <a:custGeom>
              <a:avLst/>
              <a:gdLst/>
              <a:ahLst/>
              <a:cxnLst/>
              <a:rect l="l" t="t" r="r" b="b"/>
              <a:pathLst>
                <a:path w="4409" h="13710" extrusionOk="0">
                  <a:moveTo>
                    <a:pt x="1" y="1"/>
                  </a:moveTo>
                  <a:lnTo>
                    <a:pt x="3101" y="13709"/>
                  </a:lnTo>
                  <a:lnTo>
                    <a:pt x="3618" y="13709"/>
                  </a:lnTo>
                  <a:cubicBezTo>
                    <a:pt x="4074" y="13709"/>
                    <a:pt x="4408" y="13284"/>
                    <a:pt x="4317" y="12828"/>
                  </a:cubicBezTo>
                  <a:lnTo>
                    <a:pt x="1429" y="578"/>
                  </a:lnTo>
                  <a:cubicBezTo>
                    <a:pt x="1338" y="244"/>
                    <a:pt x="1034" y="1"/>
                    <a:pt x="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0"/>
            <p:cNvSpPr/>
            <p:nvPr/>
          </p:nvSpPr>
          <p:spPr>
            <a:xfrm>
              <a:off x="6736684" y="2906374"/>
              <a:ext cx="84196" cy="102318"/>
            </a:xfrm>
            <a:custGeom>
              <a:avLst/>
              <a:gdLst/>
              <a:ahLst/>
              <a:cxnLst/>
              <a:rect l="l" t="t" r="r" b="b"/>
              <a:pathLst>
                <a:path w="2402" h="2919" extrusionOk="0">
                  <a:moveTo>
                    <a:pt x="0" y="0"/>
                  </a:moveTo>
                  <a:lnTo>
                    <a:pt x="608" y="2918"/>
                  </a:lnTo>
                  <a:lnTo>
                    <a:pt x="2402" y="2918"/>
                  </a:lnTo>
                  <a:lnTo>
                    <a:pt x="17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0"/>
            <p:cNvSpPr/>
            <p:nvPr/>
          </p:nvSpPr>
          <p:spPr>
            <a:xfrm>
              <a:off x="6672748" y="2962843"/>
              <a:ext cx="245087" cy="46900"/>
            </a:xfrm>
            <a:custGeom>
              <a:avLst/>
              <a:gdLst/>
              <a:ahLst/>
              <a:cxnLst/>
              <a:rect l="l" t="t" r="r" b="b"/>
              <a:pathLst>
                <a:path w="6992" h="1338" extrusionOk="0">
                  <a:moveTo>
                    <a:pt x="1004" y="0"/>
                  </a:moveTo>
                  <a:cubicBezTo>
                    <a:pt x="730" y="0"/>
                    <a:pt x="487" y="152"/>
                    <a:pt x="365" y="395"/>
                  </a:cubicBezTo>
                  <a:lnTo>
                    <a:pt x="122" y="851"/>
                  </a:lnTo>
                  <a:cubicBezTo>
                    <a:pt x="1" y="1064"/>
                    <a:pt x="183" y="1338"/>
                    <a:pt x="426" y="1338"/>
                  </a:cubicBezTo>
                  <a:lnTo>
                    <a:pt x="6566" y="1338"/>
                  </a:lnTo>
                  <a:cubicBezTo>
                    <a:pt x="6840" y="1338"/>
                    <a:pt x="6992" y="1034"/>
                    <a:pt x="6840" y="821"/>
                  </a:cubicBezTo>
                  <a:lnTo>
                    <a:pt x="6475" y="304"/>
                  </a:lnTo>
                  <a:cubicBezTo>
                    <a:pt x="6323" y="122"/>
                    <a:pt x="6110" y="0"/>
                    <a:pt x="58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0"/>
            <p:cNvSpPr/>
            <p:nvPr/>
          </p:nvSpPr>
          <p:spPr>
            <a:xfrm flipH="1">
              <a:off x="5250002"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0"/>
            <p:cNvGrpSpPr/>
            <p:nvPr/>
          </p:nvGrpSpPr>
          <p:grpSpPr>
            <a:xfrm>
              <a:off x="5282894" y="1673240"/>
              <a:ext cx="913538" cy="1334310"/>
              <a:chOff x="6795049" y="1179275"/>
              <a:chExt cx="1268451" cy="1852694"/>
            </a:xfrm>
          </p:grpSpPr>
          <p:sp>
            <p:nvSpPr>
              <p:cNvPr id="1164" name="Google Shape;1164;p60"/>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0"/>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0"/>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60"/>
            <p:cNvGrpSpPr/>
            <p:nvPr/>
          </p:nvGrpSpPr>
          <p:grpSpPr>
            <a:xfrm>
              <a:off x="7052050" y="1949235"/>
              <a:ext cx="366540" cy="488362"/>
              <a:chOff x="1870800" y="2728525"/>
              <a:chExt cx="393875" cy="524725"/>
            </a:xfrm>
          </p:grpSpPr>
          <p:sp>
            <p:nvSpPr>
              <p:cNvPr id="1172" name="Google Shape;1172;p60"/>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60"/>
            <p:cNvSpPr/>
            <p:nvPr/>
          </p:nvSpPr>
          <p:spPr>
            <a:xfrm>
              <a:off x="7045672" y="1897948"/>
              <a:ext cx="344145" cy="217956"/>
            </a:xfrm>
            <a:custGeom>
              <a:avLst/>
              <a:gdLst/>
              <a:ahLst/>
              <a:cxnLst/>
              <a:rect l="l" t="t" r="r" b="b"/>
              <a:pathLst>
                <a:path w="9818" h="6218" extrusionOk="0">
                  <a:moveTo>
                    <a:pt x="5425" y="1"/>
                  </a:moveTo>
                  <a:cubicBezTo>
                    <a:pt x="5113" y="1"/>
                    <a:pt x="4792" y="43"/>
                    <a:pt x="4468" y="137"/>
                  </a:cubicBezTo>
                  <a:cubicBezTo>
                    <a:pt x="1976" y="896"/>
                    <a:pt x="0" y="2659"/>
                    <a:pt x="304" y="4453"/>
                  </a:cubicBezTo>
                  <a:cubicBezTo>
                    <a:pt x="531" y="5669"/>
                    <a:pt x="743" y="5865"/>
                    <a:pt x="857" y="5865"/>
                  </a:cubicBezTo>
                  <a:cubicBezTo>
                    <a:pt x="911" y="5865"/>
                    <a:pt x="942" y="5821"/>
                    <a:pt x="942" y="5821"/>
                  </a:cubicBezTo>
                  <a:cubicBezTo>
                    <a:pt x="942" y="5821"/>
                    <a:pt x="881" y="5729"/>
                    <a:pt x="821" y="4240"/>
                  </a:cubicBezTo>
                  <a:cubicBezTo>
                    <a:pt x="752" y="3238"/>
                    <a:pt x="3023" y="2372"/>
                    <a:pt x="4126" y="2372"/>
                  </a:cubicBezTo>
                  <a:cubicBezTo>
                    <a:pt x="4496" y="2372"/>
                    <a:pt x="4734" y="2469"/>
                    <a:pt x="4711" y="2690"/>
                  </a:cubicBezTo>
                  <a:cubicBezTo>
                    <a:pt x="4711" y="2690"/>
                    <a:pt x="4803" y="3693"/>
                    <a:pt x="5775" y="4058"/>
                  </a:cubicBezTo>
                  <a:cubicBezTo>
                    <a:pt x="6292" y="4270"/>
                    <a:pt x="6748" y="4483"/>
                    <a:pt x="6657" y="5061"/>
                  </a:cubicBezTo>
                  <a:cubicBezTo>
                    <a:pt x="6539" y="5795"/>
                    <a:pt x="6791" y="6217"/>
                    <a:pt x="7192" y="6217"/>
                  </a:cubicBezTo>
                  <a:cubicBezTo>
                    <a:pt x="7206" y="6217"/>
                    <a:pt x="7220" y="6217"/>
                    <a:pt x="7234" y="6216"/>
                  </a:cubicBezTo>
                  <a:cubicBezTo>
                    <a:pt x="7994" y="6124"/>
                    <a:pt x="7781" y="4392"/>
                    <a:pt x="9301" y="3966"/>
                  </a:cubicBezTo>
                  <a:cubicBezTo>
                    <a:pt x="9301" y="3966"/>
                    <a:pt x="9818" y="3723"/>
                    <a:pt x="9544" y="2781"/>
                  </a:cubicBezTo>
                  <a:cubicBezTo>
                    <a:pt x="9306" y="1933"/>
                    <a:pt x="7544" y="1"/>
                    <a:pt x="54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724;p50">
            <a:extLst>
              <a:ext uri="{FF2B5EF4-FFF2-40B4-BE49-F238E27FC236}">
                <a16:creationId xmlns:a16="http://schemas.microsoft.com/office/drawing/2014/main" id="{668E20D6-0933-4BD9-BBA5-21A7150D9F22}"/>
              </a:ext>
            </a:extLst>
          </p:cNvPr>
          <p:cNvSpPr txBox="1">
            <a:spLocks/>
          </p:cNvSpPr>
          <p:nvPr/>
        </p:nvSpPr>
        <p:spPr>
          <a:xfrm>
            <a:off x="634769" y="1535373"/>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Convierte un número o cadena literal en una variable de ámbito local. Si esa misma cadena de texto existe fuera del bloque o del método, no se aplica el cambio. Parecido al patrón anterior, pero para aplicar dentro de método o bloques de código entre llaves { }.</a:t>
            </a:r>
          </a:p>
        </p:txBody>
      </p:sp>
      <p:sp>
        <p:nvSpPr>
          <p:cNvPr id="2" name="Google Shape;766;p51">
            <a:extLst>
              <a:ext uri="{FF2B5EF4-FFF2-40B4-BE49-F238E27FC236}">
                <a16:creationId xmlns:a16="http://schemas.microsoft.com/office/drawing/2014/main" id="{07F78ABF-3C79-42D3-B10E-C4DDA2E844AA}"/>
              </a:ext>
            </a:extLst>
          </p:cNvPr>
          <p:cNvSpPr txBox="1">
            <a:spLocks/>
          </p:cNvSpPr>
          <p:nvPr/>
        </p:nvSpPr>
        <p:spPr>
          <a:xfrm flipH="1">
            <a:off x="988172" y="902424"/>
            <a:ext cx="6022289"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Extract</a:t>
            </a:r>
            <a:r>
              <a:rPr lang="es-ES" sz="3300" b="1" dirty="0">
                <a:latin typeface="El Messiri"/>
                <a:cs typeface="El Messiri"/>
              </a:rPr>
              <a:t> Local Variable</a:t>
            </a:r>
          </a:p>
        </p:txBody>
      </p:sp>
    </p:spTree>
    <p:extLst>
      <p:ext uri="{BB962C8B-B14F-4D97-AF65-F5344CB8AC3E}">
        <p14:creationId xmlns:p14="http://schemas.microsoft.com/office/powerpoint/2010/main" val="3116212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724;p50">
            <a:extLst>
              <a:ext uri="{FF2B5EF4-FFF2-40B4-BE49-F238E27FC236}">
                <a16:creationId xmlns:a16="http://schemas.microsoft.com/office/drawing/2014/main" id="{E82D7672-6622-4A33-A8DF-64F54F05F2BA}"/>
              </a:ext>
            </a:extLst>
          </p:cNvPr>
          <p:cNvSpPr txBox="1">
            <a:spLocks/>
          </p:cNvSpPr>
          <p:nvPr/>
        </p:nvSpPr>
        <p:spPr>
          <a:xfrm>
            <a:off x="3901594" y="1684514"/>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dirty="0"/>
              <a:t>Convierte una variable local en un atributo privado de la clase. Después de aplicar el patrón de refactorización, todos los usos de la variable local se sustituyen por el atributo.</a:t>
            </a:r>
          </a:p>
        </p:txBody>
      </p:sp>
      <p:sp>
        <p:nvSpPr>
          <p:cNvPr id="2" name="Google Shape;766;p51">
            <a:extLst>
              <a:ext uri="{FF2B5EF4-FFF2-40B4-BE49-F238E27FC236}">
                <a16:creationId xmlns:a16="http://schemas.microsoft.com/office/drawing/2014/main" id="{003D9864-1C1B-4F31-B924-C8CC79CFC225}"/>
              </a:ext>
            </a:extLst>
          </p:cNvPr>
          <p:cNvSpPr txBox="1">
            <a:spLocks/>
          </p:cNvSpPr>
          <p:nvPr/>
        </p:nvSpPr>
        <p:spPr>
          <a:xfrm flipH="1">
            <a:off x="4136183" y="940524"/>
            <a:ext cx="3788677" cy="8120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Convert</a:t>
            </a:r>
            <a:r>
              <a:rPr lang="es-ES" sz="3300" b="1" dirty="0">
                <a:latin typeface="El Messiri"/>
                <a:cs typeface="El Messiri"/>
              </a:rPr>
              <a:t> Local Variable </a:t>
            </a:r>
            <a:r>
              <a:rPr lang="es-ES" sz="3300" b="1" dirty="0" err="1">
                <a:latin typeface="El Messiri"/>
                <a:cs typeface="El Messiri"/>
              </a:rPr>
              <a:t>to</a:t>
            </a:r>
            <a:r>
              <a:rPr lang="es-ES" sz="3300" b="1" dirty="0">
                <a:latin typeface="El Messiri"/>
                <a:cs typeface="El Messiri"/>
              </a:rPr>
              <a:t> Field</a:t>
            </a:r>
            <a:endParaRPr lang="es-ES" sz="3300" b="1" dirty="0" err="1">
              <a:latin typeface="El Messiri"/>
              <a:cs typeface="El Messiri"/>
            </a:endParaRPr>
          </a:p>
        </p:txBody>
      </p:sp>
    </p:spTree>
    <p:extLst>
      <p:ext uri="{BB962C8B-B14F-4D97-AF65-F5344CB8AC3E}">
        <p14:creationId xmlns:p14="http://schemas.microsoft.com/office/powerpoint/2010/main" val="3844699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4"/>
          <p:cNvSpPr/>
          <p:nvPr/>
        </p:nvSpPr>
        <p:spPr>
          <a:xfrm>
            <a:off x="1124287" y="486865"/>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24;p50">
            <a:extLst>
              <a:ext uri="{FF2B5EF4-FFF2-40B4-BE49-F238E27FC236}">
                <a16:creationId xmlns:a16="http://schemas.microsoft.com/office/drawing/2014/main" id="{3369A860-99B0-4BF0-8716-68A83792A0ED}"/>
              </a:ext>
            </a:extLst>
          </p:cNvPr>
          <p:cNvSpPr txBox="1">
            <a:spLocks/>
          </p:cNvSpPr>
          <p:nvPr/>
        </p:nvSpPr>
        <p:spPr>
          <a:xfrm>
            <a:off x="4512447" y="1715846"/>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Convierte un bloque de código en un método, a partir de un bloque cerrado por llaves { }. Eclipse ajusta las parámetros y el retorno del método. Es muy útil cuando detectamos </a:t>
            </a:r>
            <a:r>
              <a:rPr lang="es-ES" i="1" dirty="0" err="1"/>
              <a:t>bad</a:t>
            </a:r>
            <a:r>
              <a:rPr lang="es-ES" i="1" dirty="0"/>
              <a:t> </a:t>
            </a:r>
            <a:r>
              <a:rPr lang="es-ES" i="1" dirty="0" err="1"/>
              <a:t>smells</a:t>
            </a:r>
            <a:r>
              <a:rPr lang="es-ES" dirty="0"/>
              <a:t> en métodos muy largos, o en bloques de código que se repiten.</a:t>
            </a:r>
          </a:p>
        </p:txBody>
      </p:sp>
      <p:grpSp>
        <p:nvGrpSpPr>
          <p:cNvPr id="29" name="Google Shape;886;p54">
            <a:extLst>
              <a:ext uri="{FF2B5EF4-FFF2-40B4-BE49-F238E27FC236}">
                <a16:creationId xmlns:a16="http://schemas.microsoft.com/office/drawing/2014/main" id="{1B99E4AF-FDB5-4258-9AEC-D9C28009D2A6}"/>
              </a:ext>
            </a:extLst>
          </p:cNvPr>
          <p:cNvGrpSpPr/>
          <p:nvPr/>
        </p:nvGrpSpPr>
        <p:grpSpPr>
          <a:xfrm>
            <a:off x="3153553" y="1599140"/>
            <a:ext cx="1259755" cy="3123261"/>
            <a:chOff x="3424263" y="1238193"/>
            <a:chExt cx="824447" cy="2044019"/>
          </a:xfrm>
        </p:grpSpPr>
        <p:sp>
          <p:nvSpPr>
            <p:cNvPr id="30" name="Google Shape;889;p54">
              <a:extLst>
                <a:ext uri="{FF2B5EF4-FFF2-40B4-BE49-F238E27FC236}">
                  <a16:creationId xmlns:a16="http://schemas.microsoft.com/office/drawing/2014/main" id="{25719649-775D-422C-80EA-3D0DD305D64C}"/>
                </a:ext>
              </a:extLst>
            </p:cNvPr>
            <p:cNvSpPr/>
            <p:nvPr/>
          </p:nvSpPr>
          <p:spPr>
            <a:xfrm>
              <a:off x="3454930" y="1238193"/>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88;p54">
              <a:extLst>
                <a:ext uri="{FF2B5EF4-FFF2-40B4-BE49-F238E27FC236}">
                  <a16:creationId xmlns:a16="http://schemas.microsoft.com/office/drawing/2014/main" id="{BB713317-7AAF-446A-9F12-201F7411A2BA}"/>
                </a:ext>
              </a:extLst>
            </p:cNvPr>
            <p:cNvSpPr/>
            <p:nvPr/>
          </p:nvSpPr>
          <p:spPr>
            <a:xfrm>
              <a:off x="3596070" y="2314491"/>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87;p54">
              <a:extLst>
                <a:ext uri="{FF2B5EF4-FFF2-40B4-BE49-F238E27FC236}">
                  <a16:creationId xmlns:a16="http://schemas.microsoft.com/office/drawing/2014/main" id="{7D2BF6A9-7E44-476F-8579-5E5DA6F89413}"/>
                </a:ext>
              </a:extLst>
            </p:cNvPr>
            <p:cNvSpPr/>
            <p:nvPr/>
          </p:nvSpPr>
          <p:spPr>
            <a:xfrm>
              <a:off x="3613095" y="1906582"/>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90;p54">
              <a:extLst>
                <a:ext uri="{FF2B5EF4-FFF2-40B4-BE49-F238E27FC236}">
                  <a16:creationId xmlns:a16="http://schemas.microsoft.com/office/drawing/2014/main" id="{5CA620D5-C9AF-4C7E-A112-F070373C3069}"/>
                </a:ext>
              </a:extLst>
            </p:cNvPr>
            <p:cNvSpPr/>
            <p:nvPr/>
          </p:nvSpPr>
          <p:spPr>
            <a:xfrm>
              <a:off x="3503996" y="2030202"/>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91;p54">
              <a:extLst>
                <a:ext uri="{FF2B5EF4-FFF2-40B4-BE49-F238E27FC236}">
                  <a16:creationId xmlns:a16="http://schemas.microsoft.com/office/drawing/2014/main" id="{BC516E38-C0A9-48AB-B737-468E668962CC}"/>
                </a:ext>
              </a:extLst>
            </p:cNvPr>
            <p:cNvSpPr/>
            <p:nvPr/>
          </p:nvSpPr>
          <p:spPr>
            <a:xfrm>
              <a:off x="3424263" y="2883002"/>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 name="Google Shape;766;p51">
            <a:extLst>
              <a:ext uri="{FF2B5EF4-FFF2-40B4-BE49-F238E27FC236}">
                <a16:creationId xmlns:a16="http://schemas.microsoft.com/office/drawing/2014/main" id="{F40E7C2D-2D20-483E-B61F-68998653E289}"/>
              </a:ext>
            </a:extLst>
          </p:cNvPr>
          <p:cNvSpPr txBox="1">
            <a:spLocks/>
          </p:cNvSpPr>
          <p:nvPr/>
        </p:nvSpPr>
        <p:spPr>
          <a:xfrm flipH="1">
            <a:off x="4260008" y="692874"/>
            <a:ext cx="3788677"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Extract</a:t>
            </a:r>
            <a:r>
              <a:rPr lang="es-ES" sz="3300" b="1" dirty="0">
                <a:latin typeface="El Messiri"/>
                <a:cs typeface="El Messiri"/>
              </a:rPr>
              <a:t> </a:t>
            </a:r>
            <a:r>
              <a:rPr lang="es-ES" sz="3300" b="1" dirty="0" err="1">
                <a:latin typeface="El Messiri"/>
                <a:cs typeface="El Messiri"/>
              </a:rPr>
              <a:t>Method</a:t>
            </a:r>
            <a:endParaRPr lang="es-ES" sz="3300" b="1">
              <a:latin typeface="El Messiri"/>
              <a:cs typeface="El Messiri"/>
            </a:endParaRPr>
          </a:p>
        </p:txBody>
      </p:sp>
      <p:grpSp>
        <p:nvGrpSpPr>
          <p:cNvPr id="3" name="Google Shape;823;p52">
            <a:extLst>
              <a:ext uri="{FF2B5EF4-FFF2-40B4-BE49-F238E27FC236}">
                <a16:creationId xmlns:a16="http://schemas.microsoft.com/office/drawing/2014/main" id="{B12B9A30-AADD-4ED1-8D75-94ADC541AC4E}"/>
              </a:ext>
            </a:extLst>
          </p:cNvPr>
          <p:cNvGrpSpPr/>
          <p:nvPr/>
        </p:nvGrpSpPr>
        <p:grpSpPr>
          <a:xfrm>
            <a:off x="1075833" y="1527319"/>
            <a:ext cx="1581981" cy="3197194"/>
            <a:chOff x="6795049" y="1179275"/>
            <a:chExt cx="916719" cy="1852694"/>
          </a:xfrm>
        </p:grpSpPr>
        <p:sp>
          <p:nvSpPr>
            <p:cNvPr id="15" name="Google Shape;824;p52">
              <a:extLst>
                <a:ext uri="{FF2B5EF4-FFF2-40B4-BE49-F238E27FC236}">
                  <a16:creationId xmlns:a16="http://schemas.microsoft.com/office/drawing/2014/main" id="{14C445BB-17BC-421E-B7E5-BABCD68CED8C}"/>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5;p52">
              <a:extLst>
                <a:ext uri="{FF2B5EF4-FFF2-40B4-BE49-F238E27FC236}">
                  <a16:creationId xmlns:a16="http://schemas.microsoft.com/office/drawing/2014/main" id="{17CA1313-8544-4823-B2B0-D1F236A72C5D}"/>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6;p52">
              <a:extLst>
                <a:ext uri="{FF2B5EF4-FFF2-40B4-BE49-F238E27FC236}">
                  <a16:creationId xmlns:a16="http://schemas.microsoft.com/office/drawing/2014/main" id="{F5EE35D4-E147-4880-81DD-8B031E179F30}"/>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7;p52">
              <a:extLst>
                <a:ext uri="{FF2B5EF4-FFF2-40B4-BE49-F238E27FC236}">
                  <a16:creationId xmlns:a16="http://schemas.microsoft.com/office/drawing/2014/main" id="{FA928BA9-53AF-486C-AAB1-A7CEF922A4E0}"/>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8;p52">
              <a:extLst>
                <a:ext uri="{FF2B5EF4-FFF2-40B4-BE49-F238E27FC236}">
                  <a16:creationId xmlns:a16="http://schemas.microsoft.com/office/drawing/2014/main" id="{58BACA0C-B875-4AE0-A51D-EFD6B68840AD}"/>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7474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49"/>
          <p:cNvGrpSpPr/>
          <p:nvPr/>
        </p:nvGrpSpPr>
        <p:grpSpPr>
          <a:xfrm>
            <a:off x="1351240" y="1411690"/>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9"/>
          <p:cNvGrpSpPr/>
          <p:nvPr/>
        </p:nvGrpSpPr>
        <p:grpSpPr>
          <a:xfrm flipH="1">
            <a:off x="221075" y="2729943"/>
            <a:ext cx="1671184" cy="2440924"/>
            <a:chOff x="6795049" y="1179275"/>
            <a:chExt cx="1268451" cy="1852694"/>
          </a:xfrm>
        </p:grpSpPr>
        <p:sp>
          <p:nvSpPr>
            <p:cNvPr id="708" name="Google Shape;708;p4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9"/>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24;p50">
            <a:extLst>
              <a:ext uri="{FF2B5EF4-FFF2-40B4-BE49-F238E27FC236}">
                <a16:creationId xmlns:a16="http://schemas.microsoft.com/office/drawing/2014/main" id="{94BCA8AD-DEEB-4893-B308-C00005E2BD05}"/>
              </a:ext>
            </a:extLst>
          </p:cNvPr>
          <p:cNvSpPr txBox="1">
            <a:spLocks/>
          </p:cNvSpPr>
          <p:nvPr/>
        </p:nvSpPr>
        <p:spPr>
          <a:xfrm>
            <a:off x="4204889" y="2667594"/>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Permite cambiar el nombre del método y los parámetros que recibe. Se actualizarán todas las dependencias y llamadas al método dentro del proyecto actual.</a:t>
            </a:r>
          </a:p>
        </p:txBody>
      </p:sp>
      <p:sp>
        <p:nvSpPr>
          <p:cNvPr id="2" name="Google Shape;766;p51">
            <a:extLst>
              <a:ext uri="{FF2B5EF4-FFF2-40B4-BE49-F238E27FC236}">
                <a16:creationId xmlns:a16="http://schemas.microsoft.com/office/drawing/2014/main" id="{61968CEB-0488-4A11-B797-32E0A1B8C872}"/>
              </a:ext>
            </a:extLst>
          </p:cNvPr>
          <p:cNvSpPr txBox="1">
            <a:spLocks/>
          </p:cNvSpPr>
          <p:nvPr/>
        </p:nvSpPr>
        <p:spPr>
          <a:xfrm flipH="1">
            <a:off x="3588496" y="1716811"/>
            <a:ext cx="5622239"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a:latin typeface="El Messiri"/>
                <a:cs typeface="El Messiri"/>
              </a:rPr>
              <a:t>Change </a:t>
            </a:r>
            <a:r>
              <a:rPr lang="es-ES" sz="3300" b="1" dirty="0" err="1">
                <a:latin typeface="El Messiri"/>
                <a:cs typeface="El Messiri"/>
              </a:rPr>
              <a:t>Method</a:t>
            </a:r>
            <a:r>
              <a:rPr lang="es-ES" sz="3300" b="1" dirty="0">
                <a:latin typeface="El Messiri"/>
                <a:cs typeface="El Messiri"/>
              </a:rPr>
              <a:t> </a:t>
            </a:r>
            <a:r>
              <a:rPr lang="es-ES" sz="3300" b="1" dirty="0" err="1">
                <a:latin typeface="El Messiri"/>
                <a:cs typeface="El Messiri"/>
              </a:rPr>
              <a:t>Signature</a:t>
            </a:r>
          </a:p>
        </p:txBody>
      </p:sp>
    </p:spTree>
    <p:extLst>
      <p:ext uri="{BB962C8B-B14F-4D97-AF65-F5344CB8AC3E}">
        <p14:creationId xmlns:p14="http://schemas.microsoft.com/office/powerpoint/2010/main" val="2917993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5"/>
          <p:cNvSpPr/>
          <p:nvPr/>
        </p:nvSpPr>
        <p:spPr>
          <a:xfrm>
            <a:off x="6093675" y="16055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5" name="Google Shape;1325;p65"/>
          <p:cNvGrpSpPr/>
          <p:nvPr/>
        </p:nvGrpSpPr>
        <p:grpSpPr>
          <a:xfrm>
            <a:off x="7787618" y="2021295"/>
            <a:ext cx="1259755" cy="3123261"/>
            <a:chOff x="2330682" y="1468700"/>
            <a:chExt cx="824447" cy="2044019"/>
          </a:xfrm>
        </p:grpSpPr>
        <p:sp>
          <p:nvSpPr>
            <p:cNvPr id="1326" name="Google Shape;1326;p65"/>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5"/>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5"/>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5"/>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5"/>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65"/>
          <p:cNvGrpSpPr/>
          <p:nvPr/>
        </p:nvGrpSpPr>
        <p:grpSpPr>
          <a:xfrm>
            <a:off x="4572008" y="1527019"/>
            <a:ext cx="3189624" cy="2744991"/>
            <a:chOff x="879450" y="2649025"/>
            <a:chExt cx="2604200" cy="2241175"/>
          </a:xfrm>
        </p:grpSpPr>
        <p:sp>
          <p:nvSpPr>
            <p:cNvPr id="1332" name="Google Shape;1332;p65"/>
            <p:cNvSpPr/>
            <p:nvPr/>
          </p:nvSpPr>
          <p:spPr>
            <a:xfrm>
              <a:off x="1776375" y="2649025"/>
              <a:ext cx="858075" cy="939800"/>
            </a:xfrm>
            <a:custGeom>
              <a:avLst/>
              <a:gdLst/>
              <a:ahLst/>
              <a:cxnLst/>
              <a:rect l="l" t="t" r="r" b="b"/>
              <a:pathLst>
                <a:path w="34323" h="37592" extrusionOk="0">
                  <a:moveTo>
                    <a:pt x="10952" y="1"/>
                  </a:moveTo>
                  <a:cubicBezTo>
                    <a:pt x="8926" y="1"/>
                    <a:pt x="6920" y="838"/>
                    <a:pt x="4945" y="2776"/>
                  </a:cubicBezTo>
                  <a:cubicBezTo>
                    <a:pt x="1875" y="5755"/>
                    <a:pt x="2635" y="9797"/>
                    <a:pt x="2909" y="10375"/>
                  </a:cubicBezTo>
                  <a:cubicBezTo>
                    <a:pt x="2878" y="14387"/>
                    <a:pt x="7681" y="19372"/>
                    <a:pt x="4429" y="21865"/>
                  </a:cubicBezTo>
                  <a:cubicBezTo>
                    <a:pt x="205" y="25091"/>
                    <a:pt x="0" y="35676"/>
                    <a:pt x="3897" y="35676"/>
                  </a:cubicBezTo>
                  <a:cubicBezTo>
                    <a:pt x="4038" y="35676"/>
                    <a:pt x="4185" y="35662"/>
                    <a:pt x="4337" y="35634"/>
                  </a:cubicBezTo>
                  <a:cubicBezTo>
                    <a:pt x="4969" y="35515"/>
                    <a:pt x="5650" y="35464"/>
                    <a:pt x="6375" y="35464"/>
                  </a:cubicBezTo>
                  <a:cubicBezTo>
                    <a:pt x="10671" y="35464"/>
                    <a:pt x="16520" y="37267"/>
                    <a:pt x="22970" y="37579"/>
                  </a:cubicBezTo>
                  <a:cubicBezTo>
                    <a:pt x="23140" y="37587"/>
                    <a:pt x="23307" y="37591"/>
                    <a:pt x="23473" y="37591"/>
                  </a:cubicBezTo>
                  <a:cubicBezTo>
                    <a:pt x="30651" y="37591"/>
                    <a:pt x="34323" y="29998"/>
                    <a:pt x="31025" y="25512"/>
                  </a:cubicBezTo>
                  <a:cubicBezTo>
                    <a:pt x="25219" y="17640"/>
                    <a:pt x="21359" y="19099"/>
                    <a:pt x="20204" y="9585"/>
                  </a:cubicBezTo>
                  <a:cubicBezTo>
                    <a:pt x="19535" y="4053"/>
                    <a:pt x="17347" y="1864"/>
                    <a:pt x="15098" y="1074"/>
                  </a:cubicBezTo>
                  <a:cubicBezTo>
                    <a:pt x="13709" y="386"/>
                    <a:pt x="12326" y="1"/>
                    <a:pt x="109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5"/>
            <p:cNvSpPr/>
            <p:nvPr/>
          </p:nvSpPr>
          <p:spPr>
            <a:xfrm>
              <a:off x="1531450" y="3231050"/>
              <a:ext cx="474950" cy="663700"/>
            </a:xfrm>
            <a:custGeom>
              <a:avLst/>
              <a:gdLst/>
              <a:ahLst/>
              <a:cxnLst/>
              <a:rect l="l" t="t" r="r" b="b"/>
              <a:pathLst>
                <a:path w="18998" h="26548" extrusionOk="0">
                  <a:moveTo>
                    <a:pt x="15208" y="1"/>
                  </a:moveTo>
                  <a:cubicBezTo>
                    <a:pt x="14164" y="1"/>
                    <a:pt x="13128" y="487"/>
                    <a:pt x="12463" y="1410"/>
                  </a:cubicBezTo>
                  <a:lnTo>
                    <a:pt x="11399" y="2900"/>
                  </a:lnTo>
                  <a:lnTo>
                    <a:pt x="10335" y="4419"/>
                  </a:lnTo>
                  <a:cubicBezTo>
                    <a:pt x="9636" y="5423"/>
                    <a:pt x="8937" y="6426"/>
                    <a:pt x="8268" y="7429"/>
                  </a:cubicBezTo>
                  <a:cubicBezTo>
                    <a:pt x="6870" y="9465"/>
                    <a:pt x="5502" y="11502"/>
                    <a:pt x="4195" y="13599"/>
                  </a:cubicBezTo>
                  <a:cubicBezTo>
                    <a:pt x="3526" y="14663"/>
                    <a:pt x="2858" y="15727"/>
                    <a:pt x="2219" y="16851"/>
                  </a:cubicBezTo>
                  <a:cubicBezTo>
                    <a:pt x="1915" y="17398"/>
                    <a:pt x="1611" y="17976"/>
                    <a:pt x="1277" y="18584"/>
                  </a:cubicBezTo>
                  <a:cubicBezTo>
                    <a:pt x="1125" y="18888"/>
                    <a:pt x="973" y="19222"/>
                    <a:pt x="821" y="19556"/>
                  </a:cubicBezTo>
                  <a:cubicBezTo>
                    <a:pt x="669" y="19891"/>
                    <a:pt x="517" y="20256"/>
                    <a:pt x="365" y="20712"/>
                  </a:cubicBezTo>
                  <a:lnTo>
                    <a:pt x="365" y="20742"/>
                  </a:lnTo>
                  <a:lnTo>
                    <a:pt x="335" y="20803"/>
                  </a:lnTo>
                  <a:lnTo>
                    <a:pt x="304" y="20894"/>
                  </a:lnTo>
                  <a:lnTo>
                    <a:pt x="244" y="21076"/>
                  </a:lnTo>
                  <a:lnTo>
                    <a:pt x="213" y="21289"/>
                  </a:lnTo>
                  <a:cubicBezTo>
                    <a:pt x="183" y="21380"/>
                    <a:pt x="152" y="21471"/>
                    <a:pt x="152" y="21502"/>
                  </a:cubicBezTo>
                  <a:cubicBezTo>
                    <a:pt x="122" y="21623"/>
                    <a:pt x="122" y="21745"/>
                    <a:pt x="92" y="21867"/>
                  </a:cubicBezTo>
                  <a:cubicBezTo>
                    <a:pt x="61" y="22019"/>
                    <a:pt x="31" y="22140"/>
                    <a:pt x="31" y="22322"/>
                  </a:cubicBezTo>
                  <a:cubicBezTo>
                    <a:pt x="0" y="22505"/>
                    <a:pt x="0" y="22687"/>
                    <a:pt x="0" y="22991"/>
                  </a:cubicBezTo>
                  <a:lnTo>
                    <a:pt x="0" y="23113"/>
                  </a:lnTo>
                  <a:lnTo>
                    <a:pt x="0" y="23174"/>
                  </a:lnTo>
                  <a:lnTo>
                    <a:pt x="31" y="23234"/>
                  </a:lnTo>
                  <a:cubicBezTo>
                    <a:pt x="31" y="23295"/>
                    <a:pt x="31" y="23326"/>
                    <a:pt x="31" y="23386"/>
                  </a:cubicBezTo>
                  <a:lnTo>
                    <a:pt x="61" y="23538"/>
                  </a:lnTo>
                  <a:cubicBezTo>
                    <a:pt x="92" y="23751"/>
                    <a:pt x="152" y="24055"/>
                    <a:pt x="335" y="24450"/>
                  </a:cubicBezTo>
                  <a:cubicBezTo>
                    <a:pt x="365" y="24541"/>
                    <a:pt x="426" y="24633"/>
                    <a:pt x="487" y="24754"/>
                  </a:cubicBezTo>
                  <a:cubicBezTo>
                    <a:pt x="517" y="24815"/>
                    <a:pt x="548" y="24876"/>
                    <a:pt x="608" y="24937"/>
                  </a:cubicBezTo>
                  <a:cubicBezTo>
                    <a:pt x="608" y="24967"/>
                    <a:pt x="639" y="24997"/>
                    <a:pt x="669" y="25028"/>
                  </a:cubicBezTo>
                  <a:lnTo>
                    <a:pt x="730" y="25119"/>
                  </a:lnTo>
                  <a:cubicBezTo>
                    <a:pt x="760" y="25180"/>
                    <a:pt x="821" y="25240"/>
                    <a:pt x="882" y="25301"/>
                  </a:cubicBezTo>
                  <a:cubicBezTo>
                    <a:pt x="943" y="25362"/>
                    <a:pt x="1004" y="25423"/>
                    <a:pt x="1064" y="25484"/>
                  </a:cubicBezTo>
                  <a:lnTo>
                    <a:pt x="1156" y="25605"/>
                  </a:lnTo>
                  <a:cubicBezTo>
                    <a:pt x="1186" y="25636"/>
                    <a:pt x="1216" y="25666"/>
                    <a:pt x="1247" y="25696"/>
                  </a:cubicBezTo>
                  <a:cubicBezTo>
                    <a:pt x="1338" y="25757"/>
                    <a:pt x="1399" y="25818"/>
                    <a:pt x="1490" y="25879"/>
                  </a:cubicBezTo>
                  <a:cubicBezTo>
                    <a:pt x="1642" y="26000"/>
                    <a:pt x="1824" y="26092"/>
                    <a:pt x="2007" y="26183"/>
                  </a:cubicBezTo>
                  <a:cubicBezTo>
                    <a:pt x="2098" y="26244"/>
                    <a:pt x="2189" y="26274"/>
                    <a:pt x="2311" y="26304"/>
                  </a:cubicBezTo>
                  <a:cubicBezTo>
                    <a:pt x="2402" y="26335"/>
                    <a:pt x="2493" y="26365"/>
                    <a:pt x="2584" y="26395"/>
                  </a:cubicBezTo>
                  <a:cubicBezTo>
                    <a:pt x="2615" y="26395"/>
                    <a:pt x="2675" y="26426"/>
                    <a:pt x="2706" y="26426"/>
                  </a:cubicBezTo>
                  <a:cubicBezTo>
                    <a:pt x="2766" y="26456"/>
                    <a:pt x="2797" y="26456"/>
                    <a:pt x="2858" y="26456"/>
                  </a:cubicBezTo>
                  <a:cubicBezTo>
                    <a:pt x="2918" y="26487"/>
                    <a:pt x="3010" y="26487"/>
                    <a:pt x="3101" y="26517"/>
                  </a:cubicBezTo>
                  <a:lnTo>
                    <a:pt x="3222" y="26517"/>
                  </a:lnTo>
                  <a:lnTo>
                    <a:pt x="3344" y="26547"/>
                  </a:lnTo>
                  <a:lnTo>
                    <a:pt x="3587" y="26547"/>
                  </a:lnTo>
                  <a:cubicBezTo>
                    <a:pt x="3648" y="26547"/>
                    <a:pt x="3709" y="26547"/>
                    <a:pt x="3770" y="26517"/>
                  </a:cubicBezTo>
                  <a:lnTo>
                    <a:pt x="3952" y="26517"/>
                  </a:lnTo>
                  <a:cubicBezTo>
                    <a:pt x="4013" y="26517"/>
                    <a:pt x="4074" y="26487"/>
                    <a:pt x="4134" y="26487"/>
                  </a:cubicBezTo>
                  <a:cubicBezTo>
                    <a:pt x="4165" y="26487"/>
                    <a:pt x="4225" y="26487"/>
                    <a:pt x="4286" y="26456"/>
                  </a:cubicBezTo>
                  <a:cubicBezTo>
                    <a:pt x="4317" y="26456"/>
                    <a:pt x="4347" y="26456"/>
                    <a:pt x="4408" y="26426"/>
                  </a:cubicBezTo>
                  <a:cubicBezTo>
                    <a:pt x="4438" y="26426"/>
                    <a:pt x="4499" y="26426"/>
                    <a:pt x="4529" y="26395"/>
                  </a:cubicBezTo>
                  <a:cubicBezTo>
                    <a:pt x="4590" y="26395"/>
                    <a:pt x="4681" y="26365"/>
                    <a:pt x="4742" y="26335"/>
                  </a:cubicBezTo>
                  <a:cubicBezTo>
                    <a:pt x="5016" y="26244"/>
                    <a:pt x="5168" y="26152"/>
                    <a:pt x="5320" y="26061"/>
                  </a:cubicBezTo>
                  <a:cubicBezTo>
                    <a:pt x="5411" y="26031"/>
                    <a:pt x="5472" y="26000"/>
                    <a:pt x="5533" y="25970"/>
                  </a:cubicBezTo>
                  <a:lnTo>
                    <a:pt x="5624" y="25909"/>
                  </a:lnTo>
                  <a:lnTo>
                    <a:pt x="5684" y="25848"/>
                  </a:lnTo>
                  <a:lnTo>
                    <a:pt x="5776" y="25818"/>
                  </a:lnTo>
                  <a:lnTo>
                    <a:pt x="5836" y="25757"/>
                  </a:lnTo>
                  <a:cubicBezTo>
                    <a:pt x="5867" y="25727"/>
                    <a:pt x="5897" y="25696"/>
                    <a:pt x="5958" y="25666"/>
                  </a:cubicBezTo>
                  <a:cubicBezTo>
                    <a:pt x="6110" y="25575"/>
                    <a:pt x="6201" y="25453"/>
                    <a:pt x="6323" y="25362"/>
                  </a:cubicBezTo>
                  <a:cubicBezTo>
                    <a:pt x="6536" y="25180"/>
                    <a:pt x="6688" y="25028"/>
                    <a:pt x="6840" y="24876"/>
                  </a:cubicBezTo>
                  <a:cubicBezTo>
                    <a:pt x="7143" y="24572"/>
                    <a:pt x="7387" y="24298"/>
                    <a:pt x="7599" y="24025"/>
                  </a:cubicBezTo>
                  <a:cubicBezTo>
                    <a:pt x="8055" y="23478"/>
                    <a:pt x="8450" y="22961"/>
                    <a:pt x="8846" y="22414"/>
                  </a:cubicBezTo>
                  <a:cubicBezTo>
                    <a:pt x="9028" y="22171"/>
                    <a:pt x="9210" y="21897"/>
                    <a:pt x="9423" y="21623"/>
                  </a:cubicBezTo>
                  <a:lnTo>
                    <a:pt x="9697" y="21228"/>
                  </a:lnTo>
                  <a:lnTo>
                    <a:pt x="9970" y="20833"/>
                  </a:lnTo>
                  <a:cubicBezTo>
                    <a:pt x="10780" y="19642"/>
                    <a:pt x="10713" y="18115"/>
                    <a:pt x="9929" y="17012"/>
                  </a:cubicBezTo>
                  <a:lnTo>
                    <a:pt x="9929" y="17012"/>
                  </a:lnTo>
                  <a:cubicBezTo>
                    <a:pt x="11170" y="15066"/>
                    <a:pt x="12441" y="13147"/>
                    <a:pt x="13770" y="11228"/>
                  </a:cubicBezTo>
                  <a:cubicBezTo>
                    <a:pt x="14438" y="10225"/>
                    <a:pt x="15138" y="9252"/>
                    <a:pt x="15806" y="8249"/>
                  </a:cubicBezTo>
                  <a:lnTo>
                    <a:pt x="16870" y="6790"/>
                  </a:lnTo>
                  <a:lnTo>
                    <a:pt x="17904" y="5331"/>
                  </a:lnTo>
                  <a:lnTo>
                    <a:pt x="17934" y="5301"/>
                  </a:lnTo>
                  <a:cubicBezTo>
                    <a:pt x="18998" y="3812"/>
                    <a:pt x="18663" y="1714"/>
                    <a:pt x="17144" y="620"/>
                  </a:cubicBezTo>
                  <a:cubicBezTo>
                    <a:pt x="16560" y="203"/>
                    <a:pt x="15882" y="1"/>
                    <a:pt x="152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5"/>
            <p:cNvSpPr/>
            <p:nvPr/>
          </p:nvSpPr>
          <p:spPr>
            <a:xfrm>
              <a:off x="1810325" y="3156875"/>
              <a:ext cx="664175" cy="976650"/>
            </a:xfrm>
            <a:custGeom>
              <a:avLst/>
              <a:gdLst/>
              <a:ahLst/>
              <a:cxnLst/>
              <a:rect l="l" t="t" r="r" b="b"/>
              <a:pathLst>
                <a:path w="26567" h="39066" extrusionOk="0">
                  <a:moveTo>
                    <a:pt x="15928" y="0"/>
                  </a:moveTo>
                  <a:cubicBezTo>
                    <a:pt x="15928" y="0"/>
                    <a:pt x="10578" y="274"/>
                    <a:pt x="6931" y="1216"/>
                  </a:cubicBezTo>
                  <a:cubicBezTo>
                    <a:pt x="6262" y="1368"/>
                    <a:pt x="5654" y="1551"/>
                    <a:pt x="5138" y="1794"/>
                  </a:cubicBezTo>
                  <a:cubicBezTo>
                    <a:pt x="5077" y="1824"/>
                    <a:pt x="4986" y="1854"/>
                    <a:pt x="4925" y="1885"/>
                  </a:cubicBezTo>
                  <a:cubicBezTo>
                    <a:pt x="4682" y="2006"/>
                    <a:pt x="4438" y="2098"/>
                    <a:pt x="4226" y="2219"/>
                  </a:cubicBezTo>
                  <a:cubicBezTo>
                    <a:pt x="761" y="3891"/>
                    <a:pt x="1247" y="4195"/>
                    <a:pt x="1490" y="6262"/>
                  </a:cubicBezTo>
                  <a:cubicBezTo>
                    <a:pt x="1885" y="9271"/>
                    <a:pt x="2220" y="9089"/>
                    <a:pt x="1399" y="11733"/>
                  </a:cubicBezTo>
                  <a:cubicBezTo>
                    <a:pt x="1338" y="11946"/>
                    <a:pt x="1277" y="12189"/>
                    <a:pt x="1186" y="12432"/>
                  </a:cubicBezTo>
                  <a:cubicBezTo>
                    <a:pt x="1004" y="13040"/>
                    <a:pt x="761" y="13800"/>
                    <a:pt x="457" y="14742"/>
                  </a:cubicBezTo>
                  <a:cubicBezTo>
                    <a:pt x="183" y="15533"/>
                    <a:pt x="62" y="16201"/>
                    <a:pt x="31" y="16748"/>
                  </a:cubicBezTo>
                  <a:cubicBezTo>
                    <a:pt x="1" y="16870"/>
                    <a:pt x="1" y="16961"/>
                    <a:pt x="1" y="17083"/>
                  </a:cubicBezTo>
                  <a:cubicBezTo>
                    <a:pt x="1" y="20213"/>
                    <a:pt x="3192" y="19970"/>
                    <a:pt x="3192" y="23922"/>
                  </a:cubicBezTo>
                  <a:cubicBezTo>
                    <a:pt x="3192" y="26323"/>
                    <a:pt x="2615" y="28815"/>
                    <a:pt x="2068" y="30973"/>
                  </a:cubicBezTo>
                  <a:lnTo>
                    <a:pt x="1976" y="31277"/>
                  </a:lnTo>
                  <a:cubicBezTo>
                    <a:pt x="1642" y="32524"/>
                    <a:pt x="1338" y="33648"/>
                    <a:pt x="1125" y="34621"/>
                  </a:cubicBezTo>
                  <a:cubicBezTo>
                    <a:pt x="1065" y="34894"/>
                    <a:pt x="1004" y="35168"/>
                    <a:pt x="973" y="35411"/>
                  </a:cubicBezTo>
                  <a:cubicBezTo>
                    <a:pt x="821" y="36232"/>
                    <a:pt x="821" y="36870"/>
                    <a:pt x="1095" y="37265"/>
                  </a:cubicBezTo>
                  <a:cubicBezTo>
                    <a:pt x="1429" y="37782"/>
                    <a:pt x="4347" y="38360"/>
                    <a:pt x="7995" y="38694"/>
                  </a:cubicBezTo>
                  <a:cubicBezTo>
                    <a:pt x="8208" y="38724"/>
                    <a:pt x="8451" y="38755"/>
                    <a:pt x="8694" y="38785"/>
                  </a:cubicBezTo>
                  <a:cubicBezTo>
                    <a:pt x="9454" y="38846"/>
                    <a:pt x="10244" y="38907"/>
                    <a:pt x="11065" y="38937"/>
                  </a:cubicBezTo>
                  <a:cubicBezTo>
                    <a:pt x="11247" y="38967"/>
                    <a:pt x="11429" y="38967"/>
                    <a:pt x="11642" y="38967"/>
                  </a:cubicBezTo>
                  <a:cubicBezTo>
                    <a:pt x="12911" y="39030"/>
                    <a:pt x="14201" y="39066"/>
                    <a:pt x="15454" y="39066"/>
                  </a:cubicBezTo>
                  <a:cubicBezTo>
                    <a:pt x="20265" y="39066"/>
                    <a:pt x="24520" y="38541"/>
                    <a:pt x="24834" y="37022"/>
                  </a:cubicBezTo>
                  <a:cubicBezTo>
                    <a:pt x="25594" y="33344"/>
                    <a:pt x="23405" y="27812"/>
                    <a:pt x="23922" y="22098"/>
                  </a:cubicBezTo>
                  <a:cubicBezTo>
                    <a:pt x="24135" y="19788"/>
                    <a:pt x="26050" y="15229"/>
                    <a:pt x="26232" y="12371"/>
                  </a:cubicBezTo>
                  <a:cubicBezTo>
                    <a:pt x="26506" y="8025"/>
                    <a:pt x="26567" y="3952"/>
                    <a:pt x="25959" y="2918"/>
                  </a:cubicBezTo>
                  <a:cubicBezTo>
                    <a:pt x="25533" y="2189"/>
                    <a:pt x="23679" y="1551"/>
                    <a:pt x="21673" y="1064"/>
                  </a:cubicBezTo>
                  <a:cubicBezTo>
                    <a:pt x="21035" y="912"/>
                    <a:pt x="20427" y="791"/>
                    <a:pt x="19788" y="669"/>
                  </a:cubicBezTo>
                  <a:cubicBezTo>
                    <a:pt x="17721" y="244"/>
                    <a:pt x="15928" y="0"/>
                    <a:pt x="15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5"/>
            <p:cNvSpPr/>
            <p:nvPr/>
          </p:nvSpPr>
          <p:spPr>
            <a:xfrm>
              <a:off x="1955475" y="3947125"/>
              <a:ext cx="254575" cy="60075"/>
            </a:xfrm>
            <a:custGeom>
              <a:avLst/>
              <a:gdLst/>
              <a:ahLst/>
              <a:cxnLst/>
              <a:rect l="l" t="t" r="r" b="b"/>
              <a:pathLst>
                <a:path w="10183" h="2403" extrusionOk="0">
                  <a:moveTo>
                    <a:pt x="10003" y="1"/>
                  </a:moveTo>
                  <a:cubicBezTo>
                    <a:pt x="9974" y="1"/>
                    <a:pt x="9942" y="11"/>
                    <a:pt x="9909" y="32"/>
                  </a:cubicBezTo>
                  <a:cubicBezTo>
                    <a:pt x="9862" y="56"/>
                    <a:pt x="6690" y="2083"/>
                    <a:pt x="3224" y="2083"/>
                  </a:cubicBezTo>
                  <a:cubicBezTo>
                    <a:pt x="2232" y="2083"/>
                    <a:pt x="1217" y="1917"/>
                    <a:pt x="243" y="1491"/>
                  </a:cubicBezTo>
                  <a:cubicBezTo>
                    <a:pt x="219" y="1483"/>
                    <a:pt x="195" y="1479"/>
                    <a:pt x="171" y="1479"/>
                  </a:cubicBezTo>
                  <a:cubicBezTo>
                    <a:pt x="108" y="1479"/>
                    <a:pt x="53" y="1507"/>
                    <a:pt x="31" y="1552"/>
                  </a:cubicBezTo>
                  <a:cubicBezTo>
                    <a:pt x="0" y="1643"/>
                    <a:pt x="31" y="1734"/>
                    <a:pt x="122" y="1765"/>
                  </a:cubicBezTo>
                  <a:cubicBezTo>
                    <a:pt x="1155" y="2221"/>
                    <a:pt x="2219" y="2403"/>
                    <a:pt x="3253" y="2403"/>
                  </a:cubicBezTo>
                  <a:cubicBezTo>
                    <a:pt x="4590" y="2403"/>
                    <a:pt x="5836" y="2129"/>
                    <a:pt x="6839" y="1795"/>
                  </a:cubicBezTo>
                  <a:cubicBezTo>
                    <a:pt x="8724" y="1187"/>
                    <a:pt x="10061" y="306"/>
                    <a:pt x="10092" y="306"/>
                  </a:cubicBezTo>
                  <a:cubicBezTo>
                    <a:pt x="10152" y="245"/>
                    <a:pt x="10183" y="154"/>
                    <a:pt x="10122" y="93"/>
                  </a:cubicBezTo>
                  <a:cubicBezTo>
                    <a:pt x="10102" y="34"/>
                    <a:pt x="10057" y="1"/>
                    <a:pt x="10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5"/>
            <p:cNvSpPr/>
            <p:nvPr/>
          </p:nvSpPr>
          <p:spPr>
            <a:xfrm>
              <a:off x="2258700" y="3183475"/>
              <a:ext cx="215800" cy="298675"/>
            </a:xfrm>
            <a:custGeom>
              <a:avLst/>
              <a:gdLst/>
              <a:ahLst/>
              <a:cxnLst/>
              <a:rect l="l" t="t" r="r" b="b"/>
              <a:pathLst>
                <a:path w="8632" h="11947" extrusionOk="0">
                  <a:moveTo>
                    <a:pt x="3738" y="0"/>
                  </a:moveTo>
                  <a:cubicBezTo>
                    <a:pt x="1" y="5165"/>
                    <a:pt x="2734" y="11946"/>
                    <a:pt x="6375" y="11946"/>
                  </a:cubicBezTo>
                  <a:cubicBezTo>
                    <a:pt x="6998" y="11946"/>
                    <a:pt x="7648" y="11747"/>
                    <a:pt x="8297" y="11307"/>
                  </a:cubicBezTo>
                  <a:cubicBezTo>
                    <a:pt x="8571" y="6961"/>
                    <a:pt x="8632" y="2888"/>
                    <a:pt x="8024" y="1854"/>
                  </a:cubicBezTo>
                  <a:cubicBezTo>
                    <a:pt x="7598" y="1125"/>
                    <a:pt x="5744" y="487"/>
                    <a:pt x="37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5"/>
            <p:cNvSpPr/>
            <p:nvPr/>
          </p:nvSpPr>
          <p:spPr>
            <a:xfrm>
              <a:off x="1829325" y="3212350"/>
              <a:ext cx="86650" cy="237875"/>
            </a:xfrm>
            <a:custGeom>
              <a:avLst/>
              <a:gdLst/>
              <a:ahLst/>
              <a:cxnLst/>
              <a:rect l="l" t="t" r="r" b="b"/>
              <a:pathLst>
                <a:path w="3466" h="9515" extrusionOk="0">
                  <a:moveTo>
                    <a:pt x="3466" y="0"/>
                  </a:moveTo>
                  <a:lnTo>
                    <a:pt x="3466" y="0"/>
                  </a:lnTo>
                  <a:cubicBezTo>
                    <a:pt x="1" y="1672"/>
                    <a:pt x="487" y="1976"/>
                    <a:pt x="730" y="4043"/>
                  </a:cubicBezTo>
                  <a:cubicBezTo>
                    <a:pt x="1125" y="7052"/>
                    <a:pt x="1460" y="6870"/>
                    <a:pt x="639" y="9514"/>
                  </a:cubicBezTo>
                  <a:cubicBezTo>
                    <a:pt x="3010" y="6870"/>
                    <a:pt x="3435" y="2341"/>
                    <a:pt x="34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5"/>
            <p:cNvSpPr/>
            <p:nvPr/>
          </p:nvSpPr>
          <p:spPr>
            <a:xfrm>
              <a:off x="1983575" y="3143200"/>
              <a:ext cx="321475" cy="198350"/>
            </a:xfrm>
            <a:custGeom>
              <a:avLst/>
              <a:gdLst/>
              <a:ahLst/>
              <a:cxnLst/>
              <a:rect l="l" t="t" r="r" b="b"/>
              <a:pathLst>
                <a:path w="12859" h="7934" extrusionOk="0">
                  <a:moveTo>
                    <a:pt x="8816" y="0"/>
                  </a:moveTo>
                  <a:cubicBezTo>
                    <a:pt x="8816" y="0"/>
                    <a:pt x="3648" y="821"/>
                    <a:pt x="1" y="1733"/>
                  </a:cubicBezTo>
                  <a:cubicBezTo>
                    <a:pt x="396" y="3891"/>
                    <a:pt x="761" y="7933"/>
                    <a:pt x="4135" y="7933"/>
                  </a:cubicBezTo>
                  <a:cubicBezTo>
                    <a:pt x="7417" y="7933"/>
                    <a:pt x="11764" y="2584"/>
                    <a:pt x="12858" y="1216"/>
                  </a:cubicBezTo>
                  <a:cubicBezTo>
                    <a:pt x="10791" y="791"/>
                    <a:pt x="8816" y="0"/>
                    <a:pt x="881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5"/>
            <p:cNvSpPr/>
            <p:nvPr/>
          </p:nvSpPr>
          <p:spPr>
            <a:xfrm>
              <a:off x="1942550" y="3760225"/>
              <a:ext cx="169475" cy="131475"/>
            </a:xfrm>
            <a:custGeom>
              <a:avLst/>
              <a:gdLst/>
              <a:ahLst/>
              <a:cxnLst/>
              <a:rect l="l" t="t" r="r" b="b"/>
              <a:pathLst>
                <a:path w="6779" h="5259" extrusionOk="0">
                  <a:moveTo>
                    <a:pt x="5794" y="316"/>
                  </a:moveTo>
                  <a:cubicBezTo>
                    <a:pt x="5982" y="316"/>
                    <a:pt x="6150" y="331"/>
                    <a:pt x="6292" y="365"/>
                  </a:cubicBezTo>
                  <a:cubicBezTo>
                    <a:pt x="6292" y="882"/>
                    <a:pt x="6323" y="3010"/>
                    <a:pt x="5259" y="4195"/>
                  </a:cubicBezTo>
                  <a:cubicBezTo>
                    <a:pt x="4833" y="4681"/>
                    <a:pt x="4256" y="4925"/>
                    <a:pt x="3557" y="4955"/>
                  </a:cubicBezTo>
                  <a:cubicBezTo>
                    <a:pt x="3521" y="4956"/>
                    <a:pt x="3486" y="4956"/>
                    <a:pt x="3451" y="4956"/>
                  </a:cubicBezTo>
                  <a:cubicBezTo>
                    <a:pt x="2228" y="4956"/>
                    <a:pt x="1323" y="4437"/>
                    <a:pt x="791" y="3344"/>
                  </a:cubicBezTo>
                  <a:cubicBezTo>
                    <a:pt x="457" y="2706"/>
                    <a:pt x="335" y="2007"/>
                    <a:pt x="305" y="1763"/>
                  </a:cubicBezTo>
                  <a:cubicBezTo>
                    <a:pt x="932" y="1518"/>
                    <a:pt x="4135" y="316"/>
                    <a:pt x="5794" y="316"/>
                  </a:cubicBezTo>
                  <a:close/>
                  <a:moveTo>
                    <a:pt x="5802" y="1"/>
                  </a:moveTo>
                  <a:cubicBezTo>
                    <a:pt x="3910" y="1"/>
                    <a:pt x="279" y="1440"/>
                    <a:pt x="92" y="1520"/>
                  </a:cubicBezTo>
                  <a:cubicBezTo>
                    <a:pt x="31" y="1520"/>
                    <a:pt x="1" y="1581"/>
                    <a:pt x="1" y="1672"/>
                  </a:cubicBezTo>
                  <a:cubicBezTo>
                    <a:pt x="1" y="1703"/>
                    <a:pt x="183" y="5259"/>
                    <a:pt x="3405" y="5259"/>
                  </a:cubicBezTo>
                  <a:lnTo>
                    <a:pt x="3557" y="5259"/>
                  </a:lnTo>
                  <a:cubicBezTo>
                    <a:pt x="4347" y="5259"/>
                    <a:pt x="4985" y="4955"/>
                    <a:pt x="5502" y="4408"/>
                  </a:cubicBezTo>
                  <a:cubicBezTo>
                    <a:pt x="6779" y="2979"/>
                    <a:pt x="6596" y="365"/>
                    <a:pt x="6596" y="244"/>
                  </a:cubicBezTo>
                  <a:cubicBezTo>
                    <a:pt x="6566" y="183"/>
                    <a:pt x="6536" y="122"/>
                    <a:pt x="6475" y="92"/>
                  </a:cubicBezTo>
                  <a:cubicBezTo>
                    <a:pt x="6293" y="29"/>
                    <a:pt x="6064" y="1"/>
                    <a:pt x="5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5"/>
            <p:cNvSpPr/>
            <p:nvPr/>
          </p:nvSpPr>
          <p:spPr>
            <a:xfrm>
              <a:off x="1834650" y="3931200"/>
              <a:ext cx="91200" cy="152000"/>
            </a:xfrm>
            <a:custGeom>
              <a:avLst/>
              <a:gdLst/>
              <a:ahLst/>
              <a:cxnLst/>
              <a:rect l="l" t="t" r="r" b="b"/>
              <a:pathLst>
                <a:path w="3648" h="6080" extrusionOk="0">
                  <a:moveTo>
                    <a:pt x="1095" y="0"/>
                  </a:moveTo>
                  <a:lnTo>
                    <a:pt x="1003" y="304"/>
                  </a:lnTo>
                  <a:cubicBezTo>
                    <a:pt x="1459" y="365"/>
                    <a:pt x="2310" y="548"/>
                    <a:pt x="2797" y="1247"/>
                  </a:cubicBezTo>
                  <a:cubicBezTo>
                    <a:pt x="3283" y="1915"/>
                    <a:pt x="3314" y="2888"/>
                    <a:pt x="2918" y="4134"/>
                  </a:cubicBezTo>
                  <a:cubicBezTo>
                    <a:pt x="2614" y="5107"/>
                    <a:pt x="2158" y="5684"/>
                    <a:pt x="1672" y="5776"/>
                  </a:cubicBezTo>
                  <a:cubicBezTo>
                    <a:pt x="1648" y="5778"/>
                    <a:pt x="1624" y="5779"/>
                    <a:pt x="1601" y="5779"/>
                  </a:cubicBezTo>
                  <a:cubicBezTo>
                    <a:pt x="1290" y="5779"/>
                    <a:pt x="982" y="5595"/>
                    <a:pt x="699" y="5228"/>
                  </a:cubicBezTo>
                  <a:cubicBezTo>
                    <a:pt x="426" y="4864"/>
                    <a:pt x="213" y="4286"/>
                    <a:pt x="152" y="3618"/>
                  </a:cubicBezTo>
                  <a:cubicBezTo>
                    <a:pt x="92" y="3921"/>
                    <a:pt x="31" y="4195"/>
                    <a:pt x="0" y="4438"/>
                  </a:cubicBezTo>
                  <a:cubicBezTo>
                    <a:pt x="92" y="4833"/>
                    <a:pt x="274" y="5168"/>
                    <a:pt x="456" y="5411"/>
                  </a:cubicBezTo>
                  <a:cubicBezTo>
                    <a:pt x="760" y="5836"/>
                    <a:pt x="1155" y="6080"/>
                    <a:pt x="1551" y="6080"/>
                  </a:cubicBezTo>
                  <a:lnTo>
                    <a:pt x="1733" y="6080"/>
                  </a:lnTo>
                  <a:cubicBezTo>
                    <a:pt x="2341" y="5988"/>
                    <a:pt x="2858" y="5320"/>
                    <a:pt x="3222" y="4225"/>
                  </a:cubicBezTo>
                  <a:cubicBezTo>
                    <a:pt x="3648" y="2888"/>
                    <a:pt x="3587" y="1794"/>
                    <a:pt x="3040" y="1064"/>
                  </a:cubicBezTo>
                  <a:cubicBezTo>
                    <a:pt x="2493" y="304"/>
                    <a:pt x="1581" y="61"/>
                    <a:pt x="10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5"/>
            <p:cNvSpPr/>
            <p:nvPr/>
          </p:nvSpPr>
          <p:spPr>
            <a:xfrm>
              <a:off x="1975225" y="4035400"/>
              <a:ext cx="161875" cy="95675"/>
            </a:xfrm>
            <a:custGeom>
              <a:avLst/>
              <a:gdLst/>
              <a:ahLst/>
              <a:cxnLst/>
              <a:rect l="l" t="t" r="r" b="b"/>
              <a:pathLst>
                <a:path w="6475" h="3827" extrusionOk="0">
                  <a:moveTo>
                    <a:pt x="3308" y="0"/>
                  </a:moveTo>
                  <a:cubicBezTo>
                    <a:pt x="3056" y="0"/>
                    <a:pt x="2785" y="18"/>
                    <a:pt x="2493" y="57"/>
                  </a:cubicBezTo>
                  <a:cubicBezTo>
                    <a:pt x="1308" y="240"/>
                    <a:pt x="578" y="635"/>
                    <a:pt x="305" y="1243"/>
                  </a:cubicBezTo>
                  <a:cubicBezTo>
                    <a:pt x="1" y="2033"/>
                    <a:pt x="578" y="2823"/>
                    <a:pt x="608" y="2854"/>
                  </a:cubicBezTo>
                  <a:cubicBezTo>
                    <a:pt x="639" y="2884"/>
                    <a:pt x="912" y="3219"/>
                    <a:pt x="1399" y="3553"/>
                  </a:cubicBezTo>
                  <a:cubicBezTo>
                    <a:pt x="1612" y="3583"/>
                    <a:pt x="1855" y="3614"/>
                    <a:pt x="2098" y="3644"/>
                  </a:cubicBezTo>
                  <a:cubicBezTo>
                    <a:pt x="1399" y="3249"/>
                    <a:pt x="912" y="2702"/>
                    <a:pt x="852" y="2671"/>
                  </a:cubicBezTo>
                  <a:cubicBezTo>
                    <a:pt x="821" y="2611"/>
                    <a:pt x="365" y="1942"/>
                    <a:pt x="608" y="1364"/>
                  </a:cubicBezTo>
                  <a:cubicBezTo>
                    <a:pt x="821" y="878"/>
                    <a:pt x="1460" y="544"/>
                    <a:pt x="2523" y="392"/>
                  </a:cubicBezTo>
                  <a:cubicBezTo>
                    <a:pt x="2828" y="346"/>
                    <a:pt x="3108" y="326"/>
                    <a:pt x="3365" y="326"/>
                  </a:cubicBezTo>
                  <a:cubicBezTo>
                    <a:pt x="5517" y="326"/>
                    <a:pt x="6062" y="1765"/>
                    <a:pt x="6171" y="2064"/>
                  </a:cubicBezTo>
                  <a:cubicBezTo>
                    <a:pt x="5654" y="2915"/>
                    <a:pt x="5077" y="3492"/>
                    <a:pt x="4469" y="3796"/>
                  </a:cubicBezTo>
                  <a:cubicBezTo>
                    <a:pt x="4651" y="3826"/>
                    <a:pt x="4833" y="3826"/>
                    <a:pt x="5046" y="3826"/>
                  </a:cubicBezTo>
                  <a:cubicBezTo>
                    <a:pt x="5563" y="3462"/>
                    <a:pt x="6019" y="2915"/>
                    <a:pt x="6475" y="2155"/>
                  </a:cubicBezTo>
                  <a:cubicBezTo>
                    <a:pt x="6475" y="2124"/>
                    <a:pt x="6475" y="2094"/>
                    <a:pt x="6475" y="2033"/>
                  </a:cubicBezTo>
                  <a:cubicBezTo>
                    <a:pt x="6475" y="2033"/>
                    <a:pt x="5992" y="0"/>
                    <a:pt x="33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5"/>
            <p:cNvSpPr/>
            <p:nvPr/>
          </p:nvSpPr>
          <p:spPr>
            <a:xfrm>
              <a:off x="1753350" y="3891600"/>
              <a:ext cx="849575" cy="351550"/>
            </a:xfrm>
            <a:custGeom>
              <a:avLst/>
              <a:gdLst/>
              <a:ahLst/>
              <a:cxnLst/>
              <a:rect l="l" t="t" r="r" b="b"/>
              <a:pathLst>
                <a:path w="33983" h="14062" extrusionOk="0">
                  <a:moveTo>
                    <a:pt x="32424" y="0"/>
                  </a:moveTo>
                  <a:cubicBezTo>
                    <a:pt x="30313" y="0"/>
                    <a:pt x="20608" y="4411"/>
                    <a:pt x="20608" y="4411"/>
                  </a:cubicBezTo>
                  <a:cubicBezTo>
                    <a:pt x="20608" y="4411"/>
                    <a:pt x="17630" y="5931"/>
                    <a:pt x="14499" y="6357"/>
                  </a:cubicBezTo>
                  <a:cubicBezTo>
                    <a:pt x="13991" y="6435"/>
                    <a:pt x="13477" y="6478"/>
                    <a:pt x="12970" y="6478"/>
                  </a:cubicBezTo>
                  <a:cubicBezTo>
                    <a:pt x="11901" y="6478"/>
                    <a:pt x="10867" y="6284"/>
                    <a:pt x="10000" y="5809"/>
                  </a:cubicBezTo>
                  <a:cubicBezTo>
                    <a:pt x="9180" y="5323"/>
                    <a:pt x="8025" y="4654"/>
                    <a:pt x="6748" y="3895"/>
                  </a:cubicBezTo>
                  <a:cubicBezTo>
                    <a:pt x="4681" y="2648"/>
                    <a:pt x="2371" y="1706"/>
                    <a:pt x="0" y="673"/>
                  </a:cubicBezTo>
                  <a:lnTo>
                    <a:pt x="0" y="673"/>
                  </a:lnTo>
                  <a:cubicBezTo>
                    <a:pt x="486" y="4198"/>
                    <a:pt x="1094" y="7694"/>
                    <a:pt x="1216" y="11250"/>
                  </a:cubicBezTo>
                  <a:cubicBezTo>
                    <a:pt x="1216" y="11554"/>
                    <a:pt x="1246" y="11889"/>
                    <a:pt x="1246" y="12193"/>
                  </a:cubicBezTo>
                  <a:cubicBezTo>
                    <a:pt x="3139" y="12974"/>
                    <a:pt x="6493" y="14062"/>
                    <a:pt x="10432" y="14062"/>
                  </a:cubicBezTo>
                  <a:cubicBezTo>
                    <a:pt x="12314" y="14062"/>
                    <a:pt x="14330" y="13814"/>
                    <a:pt x="16383" y="13165"/>
                  </a:cubicBezTo>
                  <a:cubicBezTo>
                    <a:pt x="17933" y="12648"/>
                    <a:pt x="18967" y="12162"/>
                    <a:pt x="19605" y="11706"/>
                  </a:cubicBezTo>
                  <a:cubicBezTo>
                    <a:pt x="26110" y="8332"/>
                    <a:pt x="33982" y="125"/>
                    <a:pt x="32523" y="4"/>
                  </a:cubicBezTo>
                  <a:cubicBezTo>
                    <a:pt x="32493" y="1"/>
                    <a:pt x="32459" y="0"/>
                    <a:pt x="324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5"/>
            <p:cNvSpPr/>
            <p:nvPr/>
          </p:nvSpPr>
          <p:spPr>
            <a:xfrm>
              <a:off x="1179625" y="4536075"/>
              <a:ext cx="147450" cy="165675"/>
            </a:xfrm>
            <a:custGeom>
              <a:avLst/>
              <a:gdLst/>
              <a:ahLst/>
              <a:cxnLst/>
              <a:rect l="l" t="t" r="r" b="b"/>
              <a:pathLst>
                <a:path w="5898" h="6627" extrusionOk="0">
                  <a:moveTo>
                    <a:pt x="547" y="0"/>
                  </a:moveTo>
                  <a:lnTo>
                    <a:pt x="0" y="6627"/>
                  </a:lnTo>
                  <a:lnTo>
                    <a:pt x="5046" y="6262"/>
                  </a:lnTo>
                  <a:lnTo>
                    <a:pt x="5897" y="882"/>
                  </a:lnTo>
                  <a:lnTo>
                    <a:pt x="54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5"/>
            <p:cNvSpPr/>
            <p:nvPr/>
          </p:nvSpPr>
          <p:spPr>
            <a:xfrm>
              <a:off x="879450" y="4668300"/>
              <a:ext cx="465850" cy="221900"/>
            </a:xfrm>
            <a:custGeom>
              <a:avLst/>
              <a:gdLst/>
              <a:ahLst/>
              <a:cxnLst/>
              <a:rect l="l" t="t" r="r" b="b"/>
              <a:pathLst>
                <a:path w="18634" h="8876" extrusionOk="0">
                  <a:moveTo>
                    <a:pt x="12171" y="1"/>
                  </a:moveTo>
                  <a:cubicBezTo>
                    <a:pt x="11959" y="1"/>
                    <a:pt x="11761" y="53"/>
                    <a:pt x="11582" y="183"/>
                  </a:cubicBezTo>
                  <a:cubicBezTo>
                    <a:pt x="11582" y="183"/>
                    <a:pt x="11065" y="578"/>
                    <a:pt x="9636" y="1854"/>
                  </a:cubicBezTo>
                  <a:cubicBezTo>
                    <a:pt x="8208" y="3131"/>
                    <a:pt x="5776" y="3982"/>
                    <a:pt x="3709" y="4863"/>
                  </a:cubicBezTo>
                  <a:cubicBezTo>
                    <a:pt x="1034" y="5988"/>
                    <a:pt x="275" y="7113"/>
                    <a:pt x="123" y="7873"/>
                  </a:cubicBezTo>
                  <a:cubicBezTo>
                    <a:pt x="1" y="8481"/>
                    <a:pt x="275" y="8876"/>
                    <a:pt x="275" y="8876"/>
                  </a:cubicBezTo>
                  <a:lnTo>
                    <a:pt x="18299" y="8845"/>
                  </a:lnTo>
                  <a:cubicBezTo>
                    <a:pt x="18421" y="8602"/>
                    <a:pt x="18482" y="8268"/>
                    <a:pt x="18512" y="7842"/>
                  </a:cubicBezTo>
                  <a:cubicBezTo>
                    <a:pt x="18634" y="6322"/>
                    <a:pt x="18147" y="3891"/>
                    <a:pt x="17904" y="2371"/>
                  </a:cubicBezTo>
                  <a:cubicBezTo>
                    <a:pt x="17874" y="2189"/>
                    <a:pt x="17843" y="2006"/>
                    <a:pt x="17843" y="1854"/>
                  </a:cubicBezTo>
                  <a:cubicBezTo>
                    <a:pt x="17813" y="1611"/>
                    <a:pt x="17782" y="1398"/>
                    <a:pt x="17782" y="1246"/>
                  </a:cubicBezTo>
                  <a:cubicBezTo>
                    <a:pt x="17782" y="317"/>
                    <a:pt x="17174" y="199"/>
                    <a:pt x="16865" y="199"/>
                  </a:cubicBezTo>
                  <a:cubicBezTo>
                    <a:pt x="16759" y="199"/>
                    <a:pt x="16688" y="213"/>
                    <a:pt x="16688" y="213"/>
                  </a:cubicBezTo>
                  <a:cubicBezTo>
                    <a:pt x="16214" y="679"/>
                    <a:pt x="15723" y="842"/>
                    <a:pt x="15235" y="842"/>
                  </a:cubicBezTo>
                  <a:cubicBezTo>
                    <a:pt x="14123" y="842"/>
                    <a:pt x="13026" y="1"/>
                    <a:pt x="121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5"/>
            <p:cNvSpPr/>
            <p:nvPr/>
          </p:nvSpPr>
          <p:spPr>
            <a:xfrm>
              <a:off x="1175050" y="3750575"/>
              <a:ext cx="936975" cy="853900"/>
            </a:xfrm>
            <a:custGeom>
              <a:avLst/>
              <a:gdLst/>
              <a:ahLst/>
              <a:cxnLst/>
              <a:rect l="l" t="t" r="r" b="b"/>
              <a:pathLst>
                <a:path w="37479" h="34156" extrusionOk="0">
                  <a:moveTo>
                    <a:pt x="9914" y="0"/>
                  </a:moveTo>
                  <a:cubicBezTo>
                    <a:pt x="2443" y="0"/>
                    <a:pt x="1" y="33518"/>
                    <a:pt x="1" y="33518"/>
                  </a:cubicBezTo>
                  <a:lnTo>
                    <a:pt x="6323" y="34156"/>
                  </a:lnTo>
                  <a:cubicBezTo>
                    <a:pt x="6323" y="34156"/>
                    <a:pt x="12220" y="19049"/>
                    <a:pt x="12676" y="13213"/>
                  </a:cubicBezTo>
                  <a:cubicBezTo>
                    <a:pt x="12676" y="13213"/>
                    <a:pt x="20883" y="21086"/>
                    <a:pt x="37479" y="21420"/>
                  </a:cubicBezTo>
                  <a:lnTo>
                    <a:pt x="31704" y="10630"/>
                  </a:lnTo>
                  <a:cubicBezTo>
                    <a:pt x="25624" y="7408"/>
                    <a:pt x="14925" y="964"/>
                    <a:pt x="10427" y="52"/>
                  </a:cubicBezTo>
                  <a:cubicBezTo>
                    <a:pt x="10253" y="17"/>
                    <a:pt x="10082" y="0"/>
                    <a:pt x="99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5"/>
            <p:cNvSpPr/>
            <p:nvPr/>
          </p:nvSpPr>
          <p:spPr>
            <a:xfrm>
              <a:off x="1162900" y="4543675"/>
              <a:ext cx="190000" cy="68400"/>
            </a:xfrm>
            <a:custGeom>
              <a:avLst/>
              <a:gdLst/>
              <a:ahLst/>
              <a:cxnLst/>
              <a:rect l="l" t="t" r="r" b="b"/>
              <a:pathLst>
                <a:path w="7600" h="2736" extrusionOk="0">
                  <a:moveTo>
                    <a:pt x="335" y="0"/>
                  </a:moveTo>
                  <a:cubicBezTo>
                    <a:pt x="1" y="608"/>
                    <a:pt x="153" y="2098"/>
                    <a:pt x="153" y="2098"/>
                  </a:cubicBezTo>
                  <a:lnTo>
                    <a:pt x="6688" y="2736"/>
                  </a:lnTo>
                  <a:cubicBezTo>
                    <a:pt x="7478" y="2006"/>
                    <a:pt x="7599" y="821"/>
                    <a:pt x="7599" y="821"/>
                  </a:cubicBezTo>
                  <a:lnTo>
                    <a:pt x="3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5"/>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5"/>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5"/>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5"/>
            <p:cNvSpPr/>
            <p:nvPr/>
          </p:nvSpPr>
          <p:spPr>
            <a:xfrm>
              <a:off x="2081600" y="2732625"/>
              <a:ext cx="124650" cy="132500"/>
            </a:xfrm>
            <a:custGeom>
              <a:avLst/>
              <a:gdLst/>
              <a:ahLst/>
              <a:cxnLst/>
              <a:rect l="l" t="t" r="r" b="b"/>
              <a:pathLst>
                <a:path w="4986" h="5300" extrusionOk="0">
                  <a:moveTo>
                    <a:pt x="1158" y="1"/>
                  </a:moveTo>
                  <a:cubicBezTo>
                    <a:pt x="742" y="1"/>
                    <a:pt x="346" y="213"/>
                    <a:pt x="1" y="739"/>
                  </a:cubicBezTo>
                  <a:cubicBezTo>
                    <a:pt x="1" y="739"/>
                    <a:pt x="1734" y="4539"/>
                    <a:pt x="3010" y="5177"/>
                  </a:cubicBezTo>
                  <a:cubicBezTo>
                    <a:pt x="3181" y="5262"/>
                    <a:pt x="3341" y="5299"/>
                    <a:pt x="3491" y="5299"/>
                  </a:cubicBezTo>
                  <a:cubicBezTo>
                    <a:pt x="4461" y="5299"/>
                    <a:pt x="4986" y="3748"/>
                    <a:pt x="4986" y="3748"/>
                  </a:cubicBezTo>
                  <a:cubicBezTo>
                    <a:pt x="4986" y="3748"/>
                    <a:pt x="2904" y="1"/>
                    <a:pt x="11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5"/>
            <p:cNvSpPr/>
            <p:nvPr/>
          </p:nvSpPr>
          <p:spPr>
            <a:xfrm>
              <a:off x="1958500" y="2726300"/>
              <a:ext cx="204450" cy="97575"/>
            </a:xfrm>
            <a:custGeom>
              <a:avLst/>
              <a:gdLst/>
              <a:ahLst/>
              <a:cxnLst/>
              <a:rect l="l" t="t" r="r" b="b"/>
              <a:pathLst>
                <a:path w="8178" h="3903" extrusionOk="0">
                  <a:moveTo>
                    <a:pt x="3113" y="0"/>
                  </a:moveTo>
                  <a:cubicBezTo>
                    <a:pt x="1666" y="0"/>
                    <a:pt x="169" y="361"/>
                    <a:pt x="1" y="1813"/>
                  </a:cubicBezTo>
                  <a:cubicBezTo>
                    <a:pt x="1" y="1813"/>
                    <a:pt x="1877" y="3903"/>
                    <a:pt x="4112" y="3903"/>
                  </a:cubicBezTo>
                  <a:cubicBezTo>
                    <a:pt x="4546" y="3903"/>
                    <a:pt x="4993" y="3824"/>
                    <a:pt x="5442" y="3637"/>
                  </a:cubicBezTo>
                  <a:cubicBezTo>
                    <a:pt x="8177" y="2482"/>
                    <a:pt x="5928" y="354"/>
                    <a:pt x="5928" y="354"/>
                  </a:cubicBezTo>
                  <a:cubicBezTo>
                    <a:pt x="5928" y="354"/>
                    <a:pt x="4545" y="0"/>
                    <a:pt x="31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5"/>
            <p:cNvSpPr/>
            <p:nvPr/>
          </p:nvSpPr>
          <p:spPr>
            <a:xfrm>
              <a:off x="1811100" y="2735775"/>
              <a:ext cx="177575" cy="129100"/>
            </a:xfrm>
            <a:custGeom>
              <a:avLst/>
              <a:gdLst/>
              <a:ahLst/>
              <a:cxnLst/>
              <a:rect l="l" t="t" r="r" b="b"/>
              <a:pathLst>
                <a:path w="7103" h="5164" extrusionOk="0">
                  <a:moveTo>
                    <a:pt x="5436" y="0"/>
                  </a:moveTo>
                  <a:cubicBezTo>
                    <a:pt x="5370" y="0"/>
                    <a:pt x="5301" y="2"/>
                    <a:pt x="5228" y="5"/>
                  </a:cubicBezTo>
                  <a:cubicBezTo>
                    <a:pt x="3344" y="66"/>
                    <a:pt x="0" y="4808"/>
                    <a:pt x="2888" y="5142"/>
                  </a:cubicBezTo>
                  <a:cubicBezTo>
                    <a:pt x="3002" y="5156"/>
                    <a:pt x="3112" y="5163"/>
                    <a:pt x="3220" y="5163"/>
                  </a:cubicBezTo>
                  <a:cubicBezTo>
                    <a:pt x="5839" y="5163"/>
                    <a:pt x="6596" y="1069"/>
                    <a:pt x="6596" y="1069"/>
                  </a:cubicBezTo>
                  <a:cubicBezTo>
                    <a:pt x="6596" y="1069"/>
                    <a:pt x="7102"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5"/>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5"/>
            <p:cNvSpPr/>
            <p:nvPr/>
          </p:nvSpPr>
          <p:spPr>
            <a:xfrm>
              <a:off x="1702425" y="3990275"/>
              <a:ext cx="705200" cy="117250"/>
            </a:xfrm>
            <a:custGeom>
              <a:avLst/>
              <a:gdLst/>
              <a:ahLst/>
              <a:cxnLst/>
              <a:rect l="l" t="t" r="r" b="b"/>
              <a:pathLst>
                <a:path w="28208" h="4690" extrusionOk="0">
                  <a:moveTo>
                    <a:pt x="244" y="0"/>
                  </a:moveTo>
                  <a:cubicBezTo>
                    <a:pt x="202" y="0"/>
                    <a:pt x="177" y="50"/>
                    <a:pt x="153" y="99"/>
                  </a:cubicBezTo>
                  <a:lnTo>
                    <a:pt x="1" y="1558"/>
                  </a:lnTo>
                  <a:cubicBezTo>
                    <a:pt x="1" y="1619"/>
                    <a:pt x="31" y="1680"/>
                    <a:pt x="92" y="1680"/>
                  </a:cubicBezTo>
                  <a:lnTo>
                    <a:pt x="27995" y="4689"/>
                  </a:lnTo>
                  <a:cubicBezTo>
                    <a:pt x="28056" y="4689"/>
                    <a:pt x="28086" y="4628"/>
                    <a:pt x="28117" y="4568"/>
                  </a:cubicBezTo>
                  <a:cubicBezTo>
                    <a:pt x="28208" y="3717"/>
                    <a:pt x="27569" y="2926"/>
                    <a:pt x="26718" y="2835"/>
                  </a:cubicBezTo>
                  <a:lnTo>
                    <a:pt x="274" y="8"/>
                  </a:lnTo>
                  <a:cubicBezTo>
                    <a:pt x="263" y="3"/>
                    <a:pt x="253" y="0"/>
                    <a:pt x="2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5"/>
            <p:cNvSpPr/>
            <p:nvPr/>
          </p:nvSpPr>
          <p:spPr>
            <a:xfrm>
              <a:off x="1511825" y="3597475"/>
              <a:ext cx="630475" cy="479025"/>
            </a:xfrm>
            <a:custGeom>
              <a:avLst/>
              <a:gdLst/>
              <a:ahLst/>
              <a:cxnLst/>
              <a:rect l="l" t="t" r="r" b="b"/>
              <a:pathLst>
                <a:path w="25219" h="19161" extrusionOk="0">
                  <a:moveTo>
                    <a:pt x="936" y="1"/>
                  </a:moveTo>
                  <a:cubicBezTo>
                    <a:pt x="428" y="1"/>
                    <a:pt x="0" y="463"/>
                    <a:pt x="86" y="978"/>
                  </a:cubicBezTo>
                  <a:lnTo>
                    <a:pt x="1971" y="16085"/>
                  </a:lnTo>
                  <a:cubicBezTo>
                    <a:pt x="2032" y="16480"/>
                    <a:pt x="2336" y="16784"/>
                    <a:pt x="2761" y="16845"/>
                  </a:cubicBezTo>
                  <a:lnTo>
                    <a:pt x="24190" y="19155"/>
                  </a:lnTo>
                  <a:cubicBezTo>
                    <a:pt x="24221" y="19158"/>
                    <a:pt x="24252" y="19160"/>
                    <a:pt x="24283" y="19160"/>
                  </a:cubicBezTo>
                  <a:cubicBezTo>
                    <a:pt x="24791" y="19160"/>
                    <a:pt x="25218" y="18697"/>
                    <a:pt x="25132" y="18152"/>
                  </a:cubicBezTo>
                  <a:lnTo>
                    <a:pt x="23248" y="3076"/>
                  </a:lnTo>
                  <a:cubicBezTo>
                    <a:pt x="23187" y="2681"/>
                    <a:pt x="22883" y="2346"/>
                    <a:pt x="22458" y="2316"/>
                  </a:cubicBezTo>
                  <a:lnTo>
                    <a:pt x="1029" y="6"/>
                  </a:lnTo>
                  <a:cubicBezTo>
                    <a:pt x="997" y="2"/>
                    <a:pt x="966" y="1"/>
                    <a:pt x="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5"/>
            <p:cNvSpPr/>
            <p:nvPr/>
          </p:nvSpPr>
          <p:spPr>
            <a:xfrm>
              <a:off x="2052725" y="3653075"/>
              <a:ext cx="89575" cy="422675"/>
            </a:xfrm>
            <a:custGeom>
              <a:avLst/>
              <a:gdLst/>
              <a:ahLst/>
              <a:cxnLst/>
              <a:rect l="l" t="t" r="r" b="b"/>
              <a:pathLst>
                <a:path w="3583" h="16907" extrusionOk="0">
                  <a:moveTo>
                    <a:pt x="1" y="1"/>
                  </a:moveTo>
                  <a:lnTo>
                    <a:pt x="1916" y="16840"/>
                  </a:lnTo>
                  <a:lnTo>
                    <a:pt x="2554" y="16901"/>
                  </a:lnTo>
                  <a:cubicBezTo>
                    <a:pt x="2587" y="16904"/>
                    <a:pt x="2620" y="16906"/>
                    <a:pt x="2652" y="16906"/>
                  </a:cubicBezTo>
                  <a:cubicBezTo>
                    <a:pt x="3158" y="16906"/>
                    <a:pt x="3582" y="16471"/>
                    <a:pt x="3496" y="15928"/>
                  </a:cubicBezTo>
                  <a:lnTo>
                    <a:pt x="1612" y="852"/>
                  </a:lnTo>
                  <a:cubicBezTo>
                    <a:pt x="1551" y="457"/>
                    <a:pt x="1247" y="122"/>
                    <a:pt x="822" y="92"/>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5"/>
            <p:cNvSpPr/>
            <p:nvPr/>
          </p:nvSpPr>
          <p:spPr>
            <a:xfrm>
              <a:off x="1805000" y="4313425"/>
              <a:ext cx="136825" cy="147450"/>
            </a:xfrm>
            <a:custGeom>
              <a:avLst/>
              <a:gdLst/>
              <a:ahLst/>
              <a:cxnLst/>
              <a:rect l="l" t="t" r="r" b="b"/>
              <a:pathLst>
                <a:path w="5473" h="5898" extrusionOk="0">
                  <a:moveTo>
                    <a:pt x="3983" y="0"/>
                  </a:moveTo>
                  <a:cubicBezTo>
                    <a:pt x="3253" y="760"/>
                    <a:pt x="974" y="1125"/>
                    <a:pt x="974" y="1125"/>
                  </a:cubicBezTo>
                  <a:cubicBezTo>
                    <a:pt x="62" y="1885"/>
                    <a:pt x="1" y="5897"/>
                    <a:pt x="1" y="5897"/>
                  </a:cubicBezTo>
                  <a:lnTo>
                    <a:pt x="5472" y="4773"/>
                  </a:lnTo>
                  <a:lnTo>
                    <a:pt x="398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5"/>
            <p:cNvSpPr/>
            <p:nvPr/>
          </p:nvSpPr>
          <p:spPr>
            <a:xfrm>
              <a:off x="1495725" y="4239525"/>
              <a:ext cx="364775" cy="407250"/>
            </a:xfrm>
            <a:custGeom>
              <a:avLst/>
              <a:gdLst/>
              <a:ahLst/>
              <a:cxnLst/>
              <a:rect l="l" t="t" r="r" b="b"/>
              <a:pathLst>
                <a:path w="14591" h="16290" extrusionOk="0">
                  <a:moveTo>
                    <a:pt x="7194" y="0"/>
                  </a:moveTo>
                  <a:cubicBezTo>
                    <a:pt x="7146" y="0"/>
                    <a:pt x="7098" y="3"/>
                    <a:pt x="7053" y="8"/>
                  </a:cubicBezTo>
                  <a:lnTo>
                    <a:pt x="1" y="15723"/>
                  </a:lnTo>
                  <a:cubicBezTo>
                    <a:pt x="1" y="15723"/>
                    <a:pt x="214" y="16087"/>
                    <a:pt x="791" y="16239"/>
                  </a:cubicBezTo>
                  <a:cubicBezTo>
                    <a:pt x="917" y="16271"/>
                    <a:pt x="1058" y="16289"/>
                    <a:pt x="1217" y="16289"/>
                  </a:cubicBezTo>
                  <a:cubicBezTo>
                    <a:pt x="1982" y="16289"/>
                    <a:pt x="3148" y="15854"/>
                    <a:pt x="4834" y="14294"/>
                  </a:cubicBezTo>
                  <a:cubicBezTo>
                    <a:pt x="6384" y="12835"/>
                    <a:pt x="8086" y="11042"/>
                    <a:pt x="9788" y="10312"/>
                  </a:cubicBezTo>
                  <a:cubicBezTo>
                    <a:pt x="11460" y="9552"/>
                    <a:pt x="11977" y="9248"/>
                    <a:pt x="11977" y="9248"/>
                  </a:cubicBezTo>
                  <a:cubicBezTo>
                    <a:pt x="13223" y="8549"/>
                    <a:pt x="11764" y="5175"/>
                    <a:pt x="14044" y="4294"/>
                  </a:cubicBezTo>
                  <a:cubicBezTo>
                    <a:pt x="14044" y="4294"/>
                    <a:pt x="14591" y="3929"/>
                    <a:pt x="13497" y="3443"/>
                  </a:cubicBezTo>
                  <a:cubicBezTo>
                    <a:pt x="13375" y="3382"/>
                    <a:pt x="13193" y="3260"/>
                    <a:pt x="12980" y="3139"/>
                  </a:cubicBezTo>
                  <a:cubicBezTo>
                    <a:pt x="12858" y="3078"/>
                    <a:pt x="12737" y="2987"/>
                    <a:pt x="12585" y="2865"/>
                  </a:cubicBezTo>
                  <a:cubicBezTo>
                    <a:pt x="11338" y="2075"/>
                    <a:pt x="9393" y="707"/>
                    <a:pt x="8025" y="190"/>
                  </a:cubicBezTo>
                  <a:cubicBezTo>
                    <a:pt x="7721" y="64"/>
                    <a:pt x="7439" y="0"/>
                    <a:pt x="7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5"/>
            <p:cNvSpPr/>
            <p:nvPr/>
          </p:nvSpPr>
          <p:spPr>
            <a:xfrm>
              <a:off x="1870350" y="3846925"/>
              <a:ext cx="1114800" cy="591900"/>
            </a:xfrm>
            <a:custGeom>
              <a:avLst/>
              <a:gdLst/>
              <a:ahLst/>
              <a:cxnLst/>
              <a:rect l="l" t="t" r="r" b="b"/>
              <a:pathLst>
                <a:path w="44592" h="23676" extrusionOk="0">
                  <a:moveTo>
                    <a:pt x="34381" y="0"/>
                  </a:moveTo>
                  <a:cubicBezTo>
                    <a:pt x="31155" y="0"/>
                    <a:pt x="27843" y="1791"/>
                    <a:pt x="27843" y="1791"/>
                  </a:cubicBezTo>
                  <a:cubicBezTo>
                    <a:pt x="19029" y="5742"/>
                    <a:pt x="16354" y="9420"/>
                    <a:pt x="12463" y="12429"/>
                  </a:cubicBezTo>
                  <a:cubicBezTo>
                    <a:pt x="8542" y="15408"/>
                    <a:pt x="1004" y="18265"/>
                    <a:pt x="1004" y="18265"/>
                  </a:cubicBezTo>
                  <a:cubicBezTo>
                    <a:pt x="1" y="22885"/>
                    <a:pt x="2828" y="23645"/>
                    <a:pt x="2828" y="23645"/>
                  </a:cubicBezTo>
                  <a:cubicBezTo>
                    <a:pt x="2828" y="23645"/>
                    <a:pt x="3031" y="23676"/>
                    <a:pt x="3486" y="23676"/>
                  </a:cubicBezTo>
                  <a:cubicBezTo>
                    <a:pt x="5110" y="23676"/>
                    <a:pt x="9936" y="23286"/>
                    <a:pt x="20123" y="19724"/>
                  </a:cubicBezTo>
                  <a:cubicBezTo>
                    <a:pt x="33193" y="15165"/>
                    <a:pt x="44591" y="5864"/>
                    <a:pt x="37874" y="1001"/>
                  </a:cubicBezTo>
                  <a:cubicBezTo>
                    <a:pt x="36852" y="266"/>
                    <a:pt x="35623" y="0"/>
                    <a:pt x="34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5"/>
            <p:cNvSpPr/>
            <p:nvPr/>
          </p:nvSpPr>
          <p:spPr>
            <a:xfrm>
              <a:off x="1862775" y="4285925"/>
              <a:ext cx="115525" cy="171725"/>
            </a:xfrm>
            <a:custGeom>
              <a:avLst/>
              <a:gdLst/>
              <a:ahLst/>
              <a:cxnLst/>
              <a:rect l="l" t="t" r="r" b="b"/>
              <a:pathLst>
                <a:path w="4621" h="6869" extrusionOk="0">
                  <a:moveTo>
                    <a:pt x="1872" y="0"/>
                  </a:moveTo>
                  <a:cubicBezTo>
                    <a:pt x="1499" y="0"/>
                    <a:pt x="1068" y="150"/>
                    <a:pt x="608" y="401"/>
                  </a:cubicBezTo>
                  <a:cubicBezTo>
                    <a:pt x="0" y="2407"/>
                    <a:pt x="1581" y="6176"/>
                    <a:pt x="2401" y="6663"/>
                  </a:cubicBezTo>
                  <a:cubicBezTo>
                    <a:pt x="2678" y="6813"/>
                    <a:pt x="2961" y="6869"/>
                    <a:pt x="3229" y="6869"/>
                  </a:cubicBezTo>
                  <a:cubicBezTo>
                    <a:pt x="3988" y="6869"/>
                    <a:pt x="4620" y="6420"/>
                    <a:pt x="4620" y="6420"/>
                  </a:cubicBezTo>
                  <a:cubicBezTo>
                    <a:pt x="3252" y="4718"/>
                    <a:pt x="2644" y="2529"/>
                    <a:pt x="2340" y="97"/>
                  </a:cubicBezTo>
                  <a:cubicBezTo>
                    <a:pt x="2198" y="31"/>
                    <a:pt x="2041" y="0"/>
                    <a:pt x="18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5"/>
            <p:cNvSpPr/>
            <p:nvPr/>
          </p:nvSpPr>
          <p:spPr>
            <a:xfrm>
              <a:off x="2113525" y="3215575"/>
              <a:ext cx="541825" cy="781000"/>
            </a:xfrm>
            <a:custGeom>
              <a:avLst/>
              <a:gdLst/>
              <a:ahLst/>
              <a:cxnLst/>
              <a:rect l="l" t="t" r="r" b="b"/>
              <a:pathLst>
                <a:path w="21673" h="31240" extrusionOk="0">
                  <a:moveTo>
                    <a:pt x="11709" y="1"/>
                  </a:moveTo>
                  <a:cubicBezTo>
                    <a:pt x="11263" y="1"/>
                    <a:pt x="10810" y="76"/>
                    <a:pt x="10366" y="236"/>
                  </a:cubicBezTo>
                  <a:cubicBezTo>
                    <a:pt x="8329" y="996"/>
                    <a:pt x="7265" y="3276"/>
                    <a:pt x="8025" y="5342"/>
                  </a:cubicBezTo>
                  <a:lnTo>
                    <a:pt x="8055" y="5373"/>
                  </a:lnTo>
                  <a:lnTo>
                    <a:pt x="8937" y="7774"/>
                  </a:lnTo>
                  <a:cubicBezTo>
                    <a:pt x="9210" y="8564"/>
                    <a:pt x="9514" y="9385"/>
                    <a:pt x="9818" y="10206"/>
                  </a:cubicBezTo>
                  <a:cubicBezTo>
                    <a:pt x="10396" y="11817"/>
                    <a:pt x="10973" y="13428"/>
                    <a:pt x="11490" y="15039"/>
                  </a:cubicBezTo>
                  <a:cubicBezTo>
                    <a:pt x="12037" y="16619"/>
                    <a:pt x="12524" y="18230"/>
                    <a:pt x="12949" y="19780"/>
                  </a:cubicBezTo>
                  <a:cubicBezTo>
                    <a:pt x="13040" y="20175"/>
                    <a:pt x="13162" y="20571"/>
                    <a:pt x="13223" y="20935"/>
                  </a:cubicBezTo>
                  <a:cubicBezTo>
                    <a:pt x="13314" y="21331"/>
                    <a:pt x="13405" y="21695"/>
                    <a:pt x="13466" y="22030"/>
                  </a:cubicBezTo>
                  <a:cubicBezTo>
                    <a:pt x="13496" y="22212"/>
                    <a:pt x="13527" y="22394"/>
                    <a:pt x="13557" y="22577"/>
                  </a:cubicBezTo>
                  <a:cubicBezTo>
                    <a:pt x="13314" y="22638"/>
                    <a:pt x="13040" y="22698"/>
                    <a:pt x="12767" y="22790"/>
                  </a:cubicBezTo>
                  <a:cubicBezTo>
                    <a:pt x="12007" y="22972"/>
                    <a:pt x="11186" y="23154"/>
                    <a:pt x="10366" y="23337"/>
                  </a:cubicBezTo>
                  <a:cubicBezTo>
                    <a:pt x="9545" y="23519"/>
                    <a:pt x="8694" y="23671"/>
                    <a:pt x="7873" y="23823"/>
                  </a:cubicBezTo>
                  <a:cubicBezTo>
                    <a:pt x="6171" y="24157"/>
                    <a:pt x="4469" y="24461"/>
                    <a:pt x="2736" y="24735"/>
                  </a:cubicBezTo>
                  <a:lnTo>
                    <a:pt x="183" y="25191"/>
                  </a:lnTo>
                  <a:lnTo>
                    <a:pt x="1" y="25221"/>
                  </a:lnTo>
                  <a:cubicBezTo>
                    <a:pt x="213" y="27227"/>
                    <a:pt x="578" y="29203"/>
                    <a:pt x="730" y="31239"/>
                  </a:cubicBezTo>
                  <a:cubicBezTo>
                    <a:pt x="1612" y="31239"/>
                    <a:pt x="2493" y="31209"/>
                    <a:pt x="3405" y="31179"/>
                  </a:cubicBezTo>
                  <a:cubicBezTo>
                    <a:pt x="5198" y="31118"/>
                    <a:pt x="6992" y="31027"/>
                    <a:pt x="8785" y="30905"/>
                  </a:cubicBezTo>
                  <a:cubicBezTo>
                    <a:pt x="9697" y="30814"/>
                    <a:pt x="10609" y="30723"/>
                    <a:pt x="11521" y="30632"/>
                  </a:cubicBezTo>
                  <a:cubicBezTo>
                    <a:pt x="12432" y="30510"/>
                    <a:pt x="13375" y="30388"/>
                    <a:pt x="14317" y="30236"/>
                  </a:cubicBezTo>
                  <a:cubicBezTo>
                    <a:pt x="14803" y="30145"/>
                    <a:pt x="15290" y="30054"/>
                    <a:pt x="15806" y="29932"/>
                  </a:cubicBezTo>
                  <a:cubicBezTo>
                    <a:pt x="16293" y="29811"/>
                    <a:pt x="16809" y="29689"/>
                    <a:pt x="17417" y="29507"/>
                  </a:cubicBezTo>
                  <a:cubicBezTo>
                    <a:pt x="17691" y="29385"/>
                    <a:pt x="18025" y="29294"/>
                    <a:pt x="18390" y="29112"/>
                  </a:cubicBezTo>
                  <a:cubicBezTo>
                    <a:pt x="18542" y="29051"/>
                    <a:pt x="18755" y="28960"/>
                    <a:pt x="18968" y="28808"/>
                  </a:cubicBezTo>
                  <a:cubicBezTo>
                    <a:pt x="19211" y="28686"/>
                    <a:pt x="19454" y="28534"/>
                    <a:pt x="19758" y="28291"/>
                  </a:cubicBezTo>
                  <a:cubicBezTo>
                    <a:pt x="19849" y="28230"/>
                    <a:pt x="19910" y="28170"/>
                    <a:pt x="20001" y="28078"/>
                  </a:cubicBezTo>
                  <a:lnTo>
                    <a:pt x="20123" y="27957"/>
                  </a:lnTo>
                  <a:cubicBezTo>
                    <a:pt x="20183" y="27926"/>
                    <a:pt x="20214" y="27866"/>
                    <a:pt x="20275" y="27835"/>
                  </a:cubicBezTo>
                  <a:lnTo>
                    <a:pt x="20335" y="27744"/>
                  </a:lnTo>
                  <a:lnTo>
                    <a:pt x="20366" y="27714"/>
                  </a:lnTo>
                  <a:lnTo>
                    <a:pt x="20427" y="27653"/>
                  </a:lnTo>
                  <a:cubicBezTo>
                    <a:pt x="20457" y="27592"/>
                    <a:pt x="20518" y="27531"/>
                    <a:pt x="20578" y="27470"/>
                  </a:cubicBezTo>
                  <a:cubicBezTo>
                    <a:pt x="20609" y="27410"/>
                    <a:pt x="20670" y="27318"/>
                    <a:pt x="20730" y="27258"/>
                  </a:cubicBezTo>
                  <a:lnTo>
                    <a:pt x="20791" y="27136"/>
                  </a:lnTo>
                  <a:cubicBezTo>
                    <a:pt x="20822" y="27106"/>
                    <a:pt x="20852" y="27075"/>
                    <a:pt x="20882" y="27014"/>
                  </a:cubicBezTo>
                  <a:cubicBezTo>
                    <a:pt x="20943" y="26923"/>
                    <a:pt x="21004" y="26832"/>
                    <a:pt x="21034" y="26741"/>
                  </a:cubicBezTo>
                  <a:lnTo>
                    <a:pt x="21095" y="26650"/>
                  </a:lnTo>
                  <a:lnTo>
                    <a:pt x="21126" y="26559"/>
                  </a:lnTo>
                  <a:cubicBezTo>
                    <a:pt x="21156" y="26528"/>
                    <a:pt x="21156" y="26467"/>
                    <a:pt x="21186" y="26407"/>
                  </a:cubicBezTo>
                  <a:cubicBezTo>
                    <a:pt x="21217" y="26346"/>
                    <a:pt x="21247" y="26285"/>
                    <a:pt x="21278" y="26224"/>
                  </a:cubicBezTo>
                  <a:cubicBezTo>
                    <a:pt x="21278" y="26163"/>
                    <a:pt x="21308" y="26103"/>
                    <a:pt x="21338" y="26042"/>
                  </a:cubicBezTo>
                  <a:cubicBezTo>
                    <a:pt x="21338" y="25981"/>
                    <a:pt x="21369" y="25890"/>
                    <a:pt x="21399" y="25829"/>
                  </a:cubicBezTo>
                  <a:lnTo>
                    <a:pt x="21399" y="25738"/>
                  </a:lnTo>
                  <a:lnTo>
                    <a:pt x="21430" y="25677"/>
                  </a:lnTo>
                  <a:lnTo>
                    <a:pt x="21490" y="25343"/>
                  </a:lnTo>
                  <a:cubicBezTo>
                    <a:pt x="21490" y="25282"/>
                    <a:pt x="21521" y="25252"/>
                    <a:pt x="21521" y="25191"/>
                  </a:cubicBezTo>
                  <a:lnTo>
                    <a:pt x="21551" y="25039"/>
                  </a:lnTo>
                  <a:cubicBezTo>
                    <a:pt x="21551" y="24948"/>
                    <a:pt x="21582" y="24826"/>
                    <a:pt x="21582" y="24735"/>
                  </a:cubicBezTo>
                  <a:lnTo>
                    <a:pt x="21612" y="24461"/>
                  </a:lnTo>
                  <a:lnTo>
                    <a:pt x="21612" y="24340"/>
                  </a:lnTo>
                  <a:lnTo>
                    <a:pt x="21642" y="24218"/>
                  </a:lnTo>
                  <a:cubicBezTo>
                    <a:pt x="21673" y="23489"/>
                    <a:pt x="21642" y="22911"/>
                    <a:pt x="21612" y="22334"/>
                  </a:cubicBezTo>
                  <a:cubicBezTo>
                    <a:pt x="21582" y="21786"/>
                    <a:pt x="21490" y="21239"/>
                    <a:pt x="21430" y="20723"/>
                  </a:cubicBezTo>
                  <a:cubicBezTo>
                    <a:pt x="21278" y="19720"/>
                    <a:pt x="21095" y="18747"/>
                    <a:pt x="20852" y="17805"/>
                  </a:cubicBezTo>
                  <a:cubicBezTo>
                    <a:pt x="20639" y="16893"/>
                    <a:pt x="20396" y="15951"/>
                    <a:pt x="20153" y="15069"/>
                  </a:cubicBezTo>
                  <a:cubicBezTo>
                    <a:pt x="19879" y="14188"/>
                    <a:pt x="19606" y="13306"/>
                    <a:pt x="19332" y="12425"/>
                  </a:cubicBezTo>
                  <a:cubicBezTo>
                    <a:pt x="18755" y="10692"/>
                    <a:pt x="18116" y="8960"/>
                    <a:pt x="17478" y="7288"/>
                  </a:cubicBezTo>
                  <a:cubicBezTo>
                    <a:pt x="17113" y="6437"/>
                    <a:pt x="16779" y="5616"/>
                    <a:pt x="16445" y="4765"/>
                  </a:cubicBezTo>
                  <a:cubicBezTo>
                    <a:pt x="16262" y="4370"/>
                    <a:pt x="16080" y="3944"/>
                    <a:pt x="15898" y="3519"/>
                  </a:cubicBezTo>
                  <a:lnTo>
                    <a:pt x="15624" y="2911"/>
                  </a:lnTo>
                  <a:lnTo>
                    <a:pt x="15472" y="2607"/>
                  </a:lnTo>
                  <a:lnTo>
                    <a:pt x="15320" y="2272"/>
                  </a:lnTo>
                  <a:cubicBezTo>
                    <a:pt x="14640" y="865"/>
                    <a:pt x="13217" y="1"/>
                    <a:pt x="117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5"/>
            <p:cNvSpPr/>
            <p:nvPr/>
          </p:nvSpPr>
          <p:spPr>
            <a:xfrm>
              <a:off x="2820225" y="4072550"/>
              <a:ext cx="617050" cy="133000"/>
            </a:xfrm>
            <a:custGeom>
              <a:avLst/>
              <a:gdLst/>
              <a:ahLst/>
              <a:cxnLst/>
              <a:rect l="l" t="t" r="r" b="b"/>
              <a:pathLst>
                <a:path w="24682" h="5320" extrusionOk="0">
                  <a:moveTo>
                    <a:pt x="24652" y="0"/>
                  </a:moveTo>
                  <a:lnTo>
                    <a:pt x="2645" y="30"/>
                  </a:lnTo>
                  <a:cubicBezTo>
                    <a:pt x="1916" y="30"/>
                    <a:pt x="1247" y="334"/>
                    <a:pt x="791" y="821"/>
                  </a:cubicBezTo>
                  <a:cubicBezTo>
                    <a:pt x="305" y="1307"/>
                    <a:pt x="1" y="1945"/>
                    <a:pt x="1" y="2705"/>
                  </a:cubicBezTo>
                  <a:cubicBezTo>
                    <a:pt x="1" y="4134"/>
                    <a:pt x="1186" y="5319"/>
                    <a:pt x="2645" y="5319"/>
                  </a:cubicBezTo>
                  <a:lnTo>
                    <a:pt x="24682" y="5289"/>
                  </a:lnTo>
                  <a:lnTo>
                    <a:pt x="24682" y="4559"/>
                  </a:lnTo>
                  <a:lnTo>
                    <a:pt x="24104" y="4559"/>
                  </a:lnTo>
                  <a:lnTo>
                    <a:pt x="24074" y="882"/>
                  </a:lnTo>
                  <a:lnTo>
                    <a:pt x="24652" y="882"/>
                  </a:lnTo>
                  <a:lnTo>
                    <a:pt x="2465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5"/>
            <p:cNvSpPr/>
            <p:nvPr/>
          </p:nvSpPr>
          <p:spPr>
            <a:xfrm>
              <a:off x="2876450" y="4094575"/>
              <a:ext cx="549425" cy="91975"/>
            </a:xfrm>
            <a:custGeom>
              <a:avLst/>
              <a:gdLst/>
              <a:ahLst/>
              <a:cxnLst/>
              <a:rect l="l" t="t" r="r" b="b"/>
              <a:pathLst>
                <a:path w="21977" h="3679" extrusionOk="0">
                  <a:moveTo>
                    <a:pt x="21977" y="1"/>
                  </a:moveTo>
                  <a:lnTo>
                    <a:pt x="1794" y="31"/>
                  </a:lnTo>
                  <a:cubicBezTo>
                    <a:pt x="1278" y="31"/>
                    <a:pt x="852" y="244"/>
                    <a:pt x="518" y="578"/>
                  </a:cubicBezTo>
                  <a:cubicBezTo>
                    <a:pt x="183" y="882"/>
                    <a:pt x="1" y="1368"/>
                    <a:pt x="1" y="1855"/>
                  </a:cubicBezTo>
                  <a:cubicBezTo>
                    <a:pt x="1" y="2888"/>
                    <a:pt x="791" y="3678"/>
                    <a:pt x="1794" y="3678"/>
                  </a:cubicBezTo>
                  <a:lnTo>
                    <a:pt x="21977" y="3678"/>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5"/>
            <p:cNvSpPr/>
            <p:nvPr/>
          </p:nvSpPr>
          <p:spPr>
            <a:xfrm>
              <a:off x="2770825" y="3941075"/>
              <a:ext cx="617075" cy="133000"/>
            </a:xfrm>
            <a:custGeom>
              <a:avLst/>
              <a:gdLst/>
              <a:ahLst/>
              <a:cxnLst/>
              <a:rect l="l" t="t" r="r" b="b"/>
              <a:pathLst>
                <a:path w="24683" h="5320" extrusionOk="0">
                  <a:moveTo>
                    <a:pt x="24682" y="1"/>
                  </a:moveTo>
                  <a:lnTo>
                    <a:pt x="2645" y="31"/>
                  </a:lnTo>
                  <a:cubicBezTo>
                    <a:pt x="1916" y="31"/>
                    <a:pt x="1247" y="305"/>
                    <a:pt x="791" y="791"/>
                  </a:cubicBezTo>
                  <a:cubicBezTo>
                    <a:pt x="305" y="1277"/>
                    <a:pt x="1" y="1946"/>
                    <a:pt x="1" y="2675"/>
                  </a:cubicBezTo>
                  <a:cubicBezTo>
                    <a:pt x="31" y="4134"/>
                    <a:pt x="1186" y="5320"/>
                    <a:pt x="2676" y="5320"/>
                  </a:cubicBezTo>
                  <a:lnTo>
                    <a:pt x="24682" y="5289"/>
                  </a:lnTo>
                  <a:lnTo>
                    <a:pt x="24682" y="4530"/>
                  </a:lnTo>
                  <a:lnTo>
                    <a:pt x="24105" y="4530"/>
                  </a:lnTo>
                  <a:lnTo>
                    <a:pt x="24105" y="852"/>
                  </a:lnTo>
                  <a:lnTo>
                    <a:pt x="24682" y="852"/>
                  </a:lnTo>
                  <a:lnTo>
                    <a:pt x="246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5"/>
            <p:cNvSpPr/>
            <p:nvPr/>
          </p:nvSpPr>
          <p:spPr>
            <a:xfrm>
              <a:off x="2827075" y="3962350"/>
              <a:ext cx="550175" cy="92725"/>
            </a:xfrm>
            <a:custGeom>
              <a:avLst/>
              <a:gdLst/>
              <a:ahLst/>
              <a:cxnLst/>
              <a:rect l="l" t="t" r="r" b="b"/>
              <a:pathLst>
                <a:path w="22007" h="3709" extrusionOk="0">
                  <a:moveTo>
                    <a:pt x="21976" y="1"/>
                  </a:moveTo>
                  <a:lnTo>
                    <a:pt x="1794" y="31"/>
                  </a:lnTo>
                  <a:cubicBezTo>
                    <a:pt x="1277" y="31"/>
                    <a:pt x="851" y="244"/>
                    <a:pt x="517" y="578"/>
                  </a:cubicBezTo>
                  <a:cubicBezTo>
                    <a:pt x="213" y="913"/>
                    <a:pt x="0" y="1368"/>
                    <a:pt x="0" y="1885"/>
                  </a:cubicBezTo>
                  <a:cubicBezTo>
                    <a:pt x="0" y="2888"/>
                    <a:pt x="790" y="3709"/>
                    <a:pt x="1794" y="3709"/>
                  </a:cubicBezTo>
                  <a:lnTo>
                    <a:pt x="22007" y="3679"/>
                  </a:lnTo>
                  <a:lnTo>
                    <a:pt x="219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5"/>
            <p:cNvSpPr/>
            <p:nvPr/>
          </p:nvSpPr>
          <p:spPr>
            <a:xfrm>
              <a:off x="2867350" y="3808850"/>
              <a:ext cx="616300" cy="132250"/>
            </a:xfrm>
            <a:custGeom>
              <a:avLst/>
              <a:gdLst/>
              <a:ahLst/>
              <a:cxnLst/>
              <a:rect l="l" t="t" r="r" b="b"/>
              <a:pathLst>
                <a:path w="24652" h="5290" extrusionOk="0">
                  <a:moveTo>
                    <a:pt x="2614" y="1"/>
                  </a:moveTo>
                  <a:cubicBezTo>
                    <a:pt x="1885" y="1"/>
                    <a:pt x="1246" y="305"/>
                    <a:pt x="760" y="791"/>
                  </a:cubicBezTo>
                  <a:cubicBezTo>
                    <a:pt x="274" y="1277"/>
                    <a:pt x="0" y="1946"/>
                    <a:pt x="0" y="2676"/>
                  </a:cubicBezTo>
                  <a:cubicBezTo>
                    <a:pt x="0" y="4135"/>
                    <a:pt x="1186" y="5290"/>
                    <a:pt x="2645" y="5290"/>
                  </a:cubicBezTo>
                  <a:lnTo>
                    <a:pt x="24651" y="5259"/>
                  </a:lnTo>
                  <a:lnTo>
                    <a:pt x="24651" y="4530"/>
                  </a:lnTo>
                  <a:lnTo>
                    <a:pt x="24074" y="4530"/>
                  </a:lnTo>
                  <a:lnTo>
                    <a:pt x="24074" y="852"/>
                  </a:lnTo>
                  <a:lnTo>
                    <a:pt x="24651" y="852"/>
                  </a:lnTo>
                  <a:lnTo>
                    <a:pt x="246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5"/>
            <p:cNvSpPr/>
            <p:nvPr/>
          </p:nvSpPr>
          <p:spPr>
            <a:xfrm>
              <a:off x="2923575" y="3830125"/>
              <a:ext cx="549425" cy="92750"/>
            </a:xfrm>
            <a:custGeom>
              <a:avLst/>
              <a:gdLst/>
              <a:ahLst/>
              <a:cxnLst/>
              <a:rect l="l" t="t" r="r" b="b"/>
              <a:pathLst>
                <a:path w="21977" h="3710" extrusionOk="0">
                  <a:moveTo>
                    <a:pt x="21977" y="1"/>
                  </a:moveTo>
                  <a:lnTo>
                    <a:pt x="1763" y="31"/>
                  </a:lnTo>
                  <a:cubicBezTo>
                    <a:pt x="1277" y="31"/>
                    <a:pt x="821" y="244"/>
                    <a:pt x="517" y="578"/>
                  </a:cubicBezTo>
                  <a:cubicBezTo>
                    <a:pt x="183" y="913"/>
                    <a:pt x="0" y="1369"/>
                    <a:pt x="0" y="1855"/>
                  </a:cubicBezTo>
                  <a:cubicBezTo>
                    <a:pt x="0" y="2888"/>
                    <a:pt x="791" y="3709"/>
                    <a:pt x="1763" y="3709"/>
                  </a:cubicBezTo>
                  <a:lnTo>
                    <a:pt x="21977" y="3679"/>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5"/>
            <p:cNvSpPr/>
            <p:nvPr/>
          </p:nvSpPr>
          <p:spPr>
            <a:xfrm>
              <a:off x="2910650" y="3466900"/>
              <a:ext cx="84375" cy="300950"/>
            </a:xfrm>
            <a:custGeom>
              <a:avLst/>
              <a:gdLst/>
              <a:ahLst/>
              <a:cxnLst/>
              <a:rect l="l" t="t" r="r" b="b"/>
              <a:pathLst>
                <a:path w="3375" h="12038" extrusionOk="0">
                  <a:moveTo>
                    <a:pt x="1551" y="1"/>
                  </a:moveTo>
                  <a:lnTo>
                    <a:pt x="1" y="244"/>
                  </a:lnTo>
                  <a:lnTo>
                    <a:pt x="1794" y="12037"/>
                  </a:lnTo>
                  <a:lnTo>
                    <a:pt x="3375" y="11794"/>
                  </a:lnTo>
                  <a:lnTo>
                    <a:pt x="15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5"/>
            <p:cNvSpPr/>
            <p:nvPr/>
          </p:nvSpPr>
          <p:spPr>
            <a:xfrm>
              <a:off x="2910650" y="3427400"/>
              <a:ext cx="38775" cy="44850"/>
            </a:xfrm>
            <a:custGeom>
              <a:avLst/>
              <a:gdLst/>
              <a:ahLst/>
              <a:cxnLst/>
              <a:rect l="l" t="t" r="r" b="b"/>
              <a:pathLst>
                <a:path w="1551" h="1794" extrusionOk="0">
                  <a:moveTo>
                    <a:pt x="517" y="0"/>
                  </a:moveTo>
                  <a:lnTo>
                    <a:pt x="335" y="608"/>
                  </a:lnTo>
                  <a:lnTo>
                    <a:pt x="1" y="1794"/>
                  </a:lnTo>
                  <a:lnTo>
                    <a:pt x="1551" y="1550"/>
                  </a:lnTo>
                  <a:lnTo>
                    <a:pt x="882" y="517"/>
                  </a:lnTo>
                  <a:lnTo>
                    <a:pt x="51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5"/>
            <p:cNvSpPr/>
            <p:nvPr/>
          </p:nvSpPr>
          <p:spPr>
            <a:xfrm>
              <a:off x="2952450" y="3740475"/>
              <a:ext cx="42575" cy="27375"/>
            </a:xfrm>
            <a:custGeom>
              <a:avLst/>
              <a:gdLst/>
              <a:ahLst/>
              <a:cxnLst/>
              <a:rect l="l" t="t" r="r" b="b"/>
              <a:pathLst>
                <a:path w="1703" h="1095" extrusionOk="0">
                  <a:moveTo>
                    <a:pt x="1551" y="0"/>
                  </a:moveTo>
                  <a:lnTo>
                    <a:pt x="0" y="243"/>
                  </a:lnTo>
                  <a:lnTo>
                    <a:pt x="122" y="1094"/>
                  </a:lnTo>
                  <a:lnTo>
                    <a:pt x="1703" y="851"/>
                  </a:lnTo>
                  <a:lnTo>
                    <a:pt x="15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5"/>
            <p:cNvSpPr/>
            <p:nvPr/>
          </p:nvSpPr>
          <p:spPr>
            <a:xfrm>
              <a:off x="2955500" y="3761750"/>
              <a:ext cx="41800" cy="22825"/>
            </a:xfrm>
            <a:custGeom>
              <a:avLst/>
              <a:gdLst/>
              <a:ahLst/>
              <a:cxnLst/>
              <a:rect l="l" t="t" r="r" b="b"/>
              <a:pathLst>
                <a:path w="1672" h="913" extrusionOk="0">
                  <a:moveTo>
                    <a:pt x="1581" y="0"/>
                  </a:moveTo>
                  <a:lnTo>
                    <a:pt x="0" y="243"/>
                  </a:lnTo>
                  <a:lnTo>
                    <a:pt x="91" y="821"/>
                  </a:lnTo>
                  <a:cubicBezTo>
                    <a:pt x="122" y="882"/>
                    <a:pt x="152" y="912"/>
                    <a:pt x="213" y="912"/>
                  </a:cubicBezTo>
                  <a:lnTo>
                    <a:pt x="1581" y="699"/>
                  </a:lnTo>
                  <a:cubicBezTo>
                    <a:pt x="1641" y="699"/>
                    <a:pt x="1672" y="639"/>
                    <a:pt x="1672"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5"/>
            <p:cNvSpPr/>
            <p:nvPr/>
          </p:nvSpPr>
          <p:spPr>
            <a:xfrm>
              <a:off x="2919025" y="3427400"/>
              <a:ext cx="13700" cy="15225"/>
            </a:xfrm>
            <a:custGeom>
              <a:avLst/>
              <a:gdLst/>
              <a:ahLst/>
              <a:cxnLst/>
              <a:rect l="l" t="t" r="r" b="b"/>
              <a:pathLst>
                <a:path w="548" h="609" extrusionOk="0">
                  <a:moveTo>
                    <a:pt x="182" y="0"/>
                  </a:moveTo>
                  <a:lnTo>
                    <a:pt x="0" y="608"/>
                  </a:lnTo>
                  <a:lnTo>
                    <a:pt x="0" y="608"/>
                  </a:lnTo>
                  <a:lnTo>
                    <a:pt x="547" y="517"/>
                  </a:lnTo>
                  <a:lnTo>
                    <a:pt x="18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5"/>
            <p:cNvSpPr/>
            <p:nvPr/>
          </p:nvSpPr>
          <p:spPr>
            <a:xfrm>
              <a:off x="2950175" y="3725275"/>
              <a:ext cx="41825" cy="21300"/>
            </a:xfrm>
            <a:custGeom>
              <a:avLst/>
              <a:gdLst/>
              <a:ahLst/>
              <a:cxnLst/>
              <a:rect l="l" t="t" r="r" b="b"/>
              <a:pathLst>
                <a:path w="1673" h="852" extrusionOk="0">
                  <a:moveTo>
                    <a:pt x="1581" y="0"/>
                  </a:moveTo>
                  <a:lnTo>
                    <a:pt x="0" y="243"/>
                  </a:lnTo>
                  <a:lnTo>
                    <a:pt x="91" y="851"/>
                  </a:lnTo>
                  <a:lnTo>
                    <a:pt x="1672" y="608"/>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5"/>
            <p:cNvSpPr/>
            <p:nvPr/>
          </p:nvSpPr>
          <p:spPr>
            <a:xfrm>
              <a:off x="2980575" y="3467675"/>
              <a:ext cx="41050" cy="299400"/>
            </a:xfrm>
            <a:custGeom>
              <a:avLst/>
              <a:gdLst/>
              <a:ahLst/>
              <a:cxnLst/>
              <a:rect l="l" t="t" r="r" b="b"/>
              <a:pathLst>
                <a:path w="1642" h="11976" extrusionOk="0">
                  <a:moveTo>
                    <a:pt x="0" y="0"/>
                  </a:moveTo>
                  <a:lnTo>
                    <a:pt x="61" y="11976"/>
                  </a:lnTo>
                  <a:lnTo>
                    <a:pt x="1641" y="11946"/>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2980575" y="3425125"/>
              <a:ext cx="40300" cy="42575"/>
            </a:xfrm>
            <a:custGeom>
              <a:avLst/>
              <a:gdLst/>
              <a:ahLst/>
              <a:cxnLst/>
              <a:rect l="l" t="t" r="r" b="b"/>
              <a:pathLst>
                <a:path w="1612" h="1703" extrusionOk="0">
                  <a:moveTo>
                    <a:pt x="790" y="0"/>
                  </a:moveTo>
                  <a:lnTo>
                    <a:pt x="547" y="578"/>
                  </a:lnTo>
                  <a:lnTo>
                    <a:pt x="0" y="1702"/>
                  </a:lnTo>
                  <a:lnTo>
                    <a:pt x="1611" y="1702"/>
                  </a:lnTo>
                  <a:lnTo>
                    <a:pt x="1064" y="578"/>
                  </a:lnTo>
                  <a:lnTo>
                    <a:pt x="7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p:cNvSpPr/>
            <p:nvPr/>
          </p:nvSpPr>
          <p:spPr>
            <a:xfrm>
              <a:off x="2982075" y="3745025"/>
              <a:ext cx="39550" cy="22050"/>
            </a:xfrm>
            <a:custGeom>
              <a:avLst/>
              <a:gdLst/>
              <a:ahLst/>
              <a:cxnLst/>
              <a:rect l="l" t="t" r="r" b="b"/>
              <a:pathLst>
                <a:path w="1582" h="882" extrusionOk="0">
                  <a:moveTo>
                    <a:pt x="1" y="1"/>
                  </a:moveTo>
                  <a:lnTo>
                    <a:pt x="1" y="882"/>
                  </a:lnTo>
                  <a:lnTo>
                    <a:pt x="1581" y="852"/>
                  </a:lnTo>
                  <a:lnTo>
                    <a:pt x="15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p:cNvSpPr/>
            <p:nvPr/>
          </p:nvSpPr>
          <p:spPr>
            <a:xfrm>
              <a:off x="2982075" y="3767075"/>
              <a:ext cx="39550" cy="16725"/>
            </a:xfrm>
            <a:custGeom>
              <a:avLst/>
              <a:gdLst/>
              <a:ahLst/>
              <a:cxnLst/>
              <a:rect l="l" t="t" r="r" b="b"/>
              <a:pathLst>
                <a:path w="1582" h="669" extrusionOk="0">
                  <a:moveTo>
                    <a:pt x="1" y="0"/>
                  </a:moveTo>
                  <a:lnTo>
                    <a:pt x="1" y="578"/>
                  </a:lnTo>
                  <a:cubicBezTo>
                    <a:pt x="1" y="638"/>
                    <a:pt x="31" y="669"/>
                    <a:pt x="92" y="669"/>
                  </a:cubicBezTo>
                  <a:lnTo>
                    <a:pt x="1490" y="669"/>
                  </a:lnTo>
                  <a:cubicBezTo>
                    <a:pt x="1521" y="669"/>
                    <a:pt x="1581" y="638"/>
                    <a:pt x="1581"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a:off x="2994250" y="3425125"/>
              <a:ext cx="12925" cy="14450"/>
            </a:xfrm>
            <a:custGeom>
              <a:avLst/>
              <a:gdLst/>
              <a:ahLst/>
              <a:cxnLst/>
              <a:rect l="l" t="t" r="r" b="b"/>
              <a:pathLst>
                <a:path w="517" h="578" extrusionOk="0">
                  <a:moveTo>
                    <a:pt x="243" y="0"/>
                  </a:moveTo>
                  <a:lnTo>
                    <a:pt x="0" y="578"/>
                  </a:lnTo>
                  <a:lnTo>
                    <a:pt x="517" y="578"/>
                  </a:lnTo>
                  <a:lnTo>
                    <a:pt x="2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5"/>
            <p:cNvSpPr/>
            <p:nvPr/>
          </p:nvSpPr>
          <p:spPr>
            <a:xfrm>
              <a:off x="2982075" y="3729075"/>
              <a:ext cx="39550" cy="15975"/>
            </a:xfrm>
            <a:custGeom>
              <a:avLst/>
              <a:gdLst/>
              <a:ahLst/>
              <a:cxnLst/>
              <a:rect l="l" t="t" r="r" b="b"/>
              <a:pathLst>
                <a:path w="1582" h="639" extrusionOk="0">
                  <a:moveTo>
                    <a:pt x="1" y="0"/>
                  </a:moveTo>
                  <a:lnTo>
                    <a:pt x="1" y="639"/>
                  </a:lnTo>
                  <a:lnTo>
                    <a:pt x="1581" y="639"/>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5"/>
            <p:cNvSpPr/>
            <p:nvPr/>
          </p:nvSpPr>
          <p:spPr>
            <a:xfrm>
              <a:off x="3007925" y="3466150"/>
              <a:ext cx="81325" cy="301700"/>
            </a:xfrm>
            <a:custGeom>
              <a:avLst/>
              <a:gdLst/>
              <a:ahLst/>
              <a:cxnLst/>
              <a:rect l="l" t="t" r="r" b="b"/>
              <a:pathLst>
                <a:path w="3253" h="12068" extrusionOk="0">
                  <a:moveTo>
                    <a:pt x="1672" y="0"/>
                  </a:moveTo>
                  <a:lnTo>
                    <a:pt x="0" y="11855"/>
                  </a:lnTo>
                  <a:lnTo>
                    <a:pt x="1581" y="12067"/>
                  </a:lnTo>
                  <a:lnTo>
                    <a:pt x="3253" y="244"/>
                  </a:lnTo>
                  <a:lnTo>
                    <a:pt x="167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5"/>
            <p:cNvSpPr/>
            <p:nvPr/>
          </p:nvSpPr>
          <p:spPr>
            <a:xfrm>
              <a:off x="3049725" y="3426625"/>
              <a:ext cx="39525" cy="45625"/>
            </a:xfrm>
            <a:custGeom>
              <a:avLst/>
              <a:gdLst/>
              <a:ahLst/>
              <a:cxnLst/>
              <a:rect l="l" t="t" r="r" b="b"/>
              <a:pathLst>
                <a:path w="1581" h="1825" extrusionOk="0">
                  <a:moveTo>
                    <a:pt x="1034" y="1"/>
                  </a:moveTo>
                  <a:lnTo>
                    <a:pt x="669" y="548"/>
                  </a:lnTo>
                  <a:lnTo>
                    <a:pt x="0" y="1581"/>
                  </a:lnTo>
                  <a:lnTo>
                    <a:pt x="1581" y="1825"/>
                  </a:lnTo>
                  <a:lnTo>
                    <a:pt x="1216" y="609"/>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5"/>
            <p:cNvSpPr/>
            <p:nvPr/>
          </p:nvSpPr>
          <p:spPr>
            <a:xfrm>
              <a:off x="3007925" y="3741225"/>
              <a:ext cx="41825" cy="26625"/>
            </a:xfrm>
            <a:custGeom>
              <a:avLst/>
              <a:gdLst/>
              <a:ahLst/>
              <a:cxnLst/>
              <a:rect l="l" t="t" r="r" b="b"/>
              <a:pathLst>
                <a:path w="1673" h="1065" extrusionOk="0">
                  <a:moveTo>
                    <a:pt x="122" y="1"/>
                  </a:moveTo>
                  <a:lnTo>
                    <a:pt x="0" y="852"/>
                  </a:lnTo>
                  <a:lnTo>
                    <a:pt x="1551" y="1064"/>
                  </a:lnTo>
                  <a:lnTo>
                    <a:pt x="1672" y="213"/>
                  </a:lnTo>
                  <a:lnTo>
                    <a:pt x="12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5"/>
            <p:cNvSpPr/>
            <p:nvPr/>
          </p:nvSpPr>
          <p:spPr>
            <a:xfrm>
              <a:off x="3005650" y="3762500"/>
              <a:ext cx="41050" cy="22075"/>
            </a:xfrm>
            <a:custGeom>
              <a:avLst/>
              <a:gdLst/>
              <a:ahLst/>
              <a:cxnLst/>
              <a:rect l="l" t="t" r="r" b="b"/>
              <a:pathLst>
                <a:path w="1642" h="883" extrusionOk="0">
                  <a:moveTo>
                    <a:pt x="91" y="1"/>
                  </a:moveTo>
                  <a:lnTo>
                    <a:pt x="0" y="578"/>
                  </a:lnTo>
                  <a:cubicBezTo>
                    <a:pt x="0" y="639"/>
                    <a:pt x="31" y="700"/>
                    <a:pt x="91" y="700"/>
                  </a:cubicBezTo>
                  <a:lnTo>
                    <a:pt x="1459" y="882"/>
                  </a:lnTo>
                  <a:cubicBezTo>
                    <a:pt x="1520" y="882"/>
                    <a:pt x="1550" y="852"/>
                    <a:pt x="1581" y="791"/>
                  </a:cubicBezTo>
                  <a:lnTo>
                    <a:pt x="1642" y="213"/>
                  </a:lnTo>
                  <a:lnTo>
                    <a:pt x="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5"/>
            <p:cNvSpPr/>
            <p:nvPr/>
          </p:nvSpPr>
          <p:spPr>
            <a:xfrm>
              <a:off x="3066425" y="3426625"/>
              <a:ext cx="13700" cy="15225"/>
            </a:xfrm>
            <a:custGeom>
              <a:avLst/>
              <a:gdLst/>
              <a:ahLst/>
              <a:cxnLst/>
              <a:rect l="l" t="t" r="r" b="b"/>
              <a:pathLst>
                <a:path w="548" h="609" extrusionOk="0">
                  <a:moveTo>
                    <a:pt x="366" y="1"/>
                  </a:moveTo>
                  <a:lnTo>
                    <a:pt x="1" y="548"/>
                  </a:lnTo>
                  <a:lnTo>
                    <a:pt x="548" y="609"/>
                  </a:lnTo>
                  <a:lnTo>
                    <a:pt x="3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5"/>
            <p:cNvSpPr/>
            <p:nvPr/>
          </p:nvSpPr>
          <p:spPr>
            <a:xfrm>
              <a:off x="3010950" y="3725275"/>
              <a:ext cx="41075" cy="21300"/>
            </a:xfrm>
            <a:custGeom>
              <a:avLst/>
              <a:gdLst/>
              <a:ahLst/>
              <a:cxnLst/>
              <a:rect l="l" t="t" r="r" b="b"/>
              <a:pathLst>
                <a:path w="1643" h="852" extrusionOk="0">
                  <a:moveTo>
                    <a:pt x="92" y="0"/>
                  </a:moveTo>
                  <a:lnTo>
                    <a:pt x="1" y="608"/>
                  </a:lnTo>
                  <a:lnTo>
                    <a:pt x="1551" y="851"/>
                  </a:lnTo>
                  <a:lnTo>
                    <a:pt x="1642" y="213"/>
                  </a:lnTo>
                  <a:lnTo>
                    <a:pt x="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5"/>
            <p:cNvSpPr/>
            <p:nvPr/>
          </p:nvSpPr>
          <p:spPr>
            <a:xfrm>
              <a:off x="2893925" y="3618125"/>
              <a:ext cx="211275" cy="31175"/>
            </a:xfrm>
            <a:custGeom>
              <a:avLst/>
              <a:gdLst/>
              <a:ahLst/>
              <a:cxnLst/>
              <a:rect l="l" t="t" r="r" b="b"/>
              <a:pathLst>
                <a:path w="8451" h="1247" extrusionOk="0">
                  <a:moveTo>
                    <a:pt x="1" y="0"/>
                  </a:moveTo>
                  <a:lnTo>
                    <a:pt x="153" y="1247"/>
                  </a:lnTo>
                  <a:lnTo>
                    <a:pt x="8390" y="456"/>
                  </a:lnTo>
                  <a:lnTo>
                    <a:pt x="84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5"/>
            <p:cNvSpPr/>
            <p:nvPr/>
          </p:nvSpPr>
          <p:spPr>
            <a:xfrm>
              <a:off x="2890900" y="3589250"/>
              <a:ext cx="217350" cy="219625"/>
            </a:xfrm>
            <a:custGeom>
              <a:avLst/>
              <a:gdLst/>
              <a:ahLst/>
              <a:cxnLst/>
              <a:rect l="l" t="t" r="r" b="b"/>
              <a:pathLst>
                <a:path w="8694" h="8785" extrusionOk="0">
                  <a:moveTo>
                    <a:pt x="0" y="0"/>
                  </a:moveTo>
                  <a:lnTo>
                    <a:pt x="122" y="1155"/>
                  </a:lnTo>
                  <a:lnTo>
                    <a:pt x="274" y="2402"/>
                  </a:lnTo>
                  <a:lnTo>
                    <a:pt x="973" y="8785"/>
                  </a:lnTo>
                  <a:lnTo>
                    <a:pt x="7721" y="8785"/>
                  </a:lnTo>
                  <a:lnTo>
                    <a:pt x="8511" y="1611"/>
                  </a:lnTo>
                  <a:lnTo>
                    <a:pt x="8572" y="1155"/>
                  </a:lnTo>
                  <a:lnTo>
                    <a:pt x="86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724;p50">
            <a:extLst>
              <a:ext uri="{FF2B5EF4-FFF2-40B4-BE49-F238E27FC236}">
                <a16:creationId xmlns:a16="http://schemas.microsoft.com/office/drawing/2014/main" id="{BFAAF1C2-478B-4F71-812E-1021597FD637}"/>
              </a:ext>
            </a:extLst>
          </p:cNvPr>
          <p:cNvSpPr txBox="1">
            <a:spLocks/>
          </p:cNvSpPr>
          <p:nvPr/>
        </p:nvSpPr>
        <p:spPr>
          <a:xfrm>
            <a:off x="750823" y="1331085"/>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Nos permite ajustar una referencia a una variable o método en una sola </a:t>
            </a:r>
            <a:r>
              <a:rPr lang="es-ES" dirty="0" err="1"/>
              <a:t>linea</a:t>
            </a:r>
            <a:r>
              <a:rPr lang="es-ES" dirty="0"/>
              <a:t> de código.</a:t>
            </a:r>
          </a:p>
        </p:txBody>
      </p:sp>
      <p:sp>
        <p:nvSpPr>
          <p:cNvPr id="2" name="Google Shape;766;p51">
            <a:extLst>
              <a:ext uri="{FF2B5EF4-FFF2-40B4-BE49-F238E27FC236}">
                <a16:creationId xmlns:a16="http://schemas.microsoft.com/office/drawing/2014/main" id="{419BEAE2-98CC-43F5-AF38-47B94425AE92}"/>
              </a:ext>
            </a:extLst>
          </p:cNvPr>
          <p:cNvSpPr txBox="1">
            <a:spLocks/>
          </p:cNvSpPr>
          <p:nvPr/>
        </p:nvSpPr>
        <p:spPr>
          <a:xfrm flipH="1">
            <a:off x="1226296" y="997674"/>
            <a:ext cx="3788677"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Inline</a:t>
            </a:r>
            <a:endParaRPr lang="es-ES" sz="3300" b="1" dirty="0">
              <a:latin typeface="El Messiri"/>
              <a:cs typeface="El Messiri"/>
            </a:endParaRPr>
          </a:p>
        </p:txBody>
      </p:sp>
    </p:spTree>
    <p:extLst>
      <p:ext uri="{BB962C8B-B14F-4D97-AF65-F5344CB8AC3E}">
        <p14:creationId xmlns:p14="http://schemas.microsoft.com/office/powerpoint/2010/main" val="1576300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2" name="Google Shape;679;p49">
            <a:extLst>
              <a:ext uri="{FF2B5EF4-FFF2-40B4-BE49-F238E27FC236}">
                <a16:creationId xmlns:a16="http://schemas.microsoft.com/office/drawing/2014/main" id="{F367F653-EC3D-4F0E-8F23-89C1E30F3522}"/>
              </a:ext>
            </a:extLst>
          </p:cNvPr>
          <p:cNvGrpSpPr/>
          <p:nvPr/>
        </p:nvGrpSpPr>
        <p:grpSpPr>
          <a:xfrm>
            <a:off x="4713568" y="1706966"/>
            <a:ext cx="2625204" cy="2874890"/>
            <a:chOff x="5807650" y="1609575"/>
            <a:chExt cx="2505443" cy="2743738"/>
          </a:xfrm>
        </p:grpSpPr>
        <p:sp>
          <p:nvSpPr>
            <p:cNvPr id="87" name="Google Shape;680;p49">
              <a:extLst>
                <a:ext uri="{FF2B5EF4-FFF2-40B4-BE49-F238E27FC236}">
                  <a16:creationId xmlns:a16="http://schemas.microsoft.com/office/drawing/2014/main" id="{DEA07F6A-14E0-4CB9-9896-E0E025A384CF}"/>
                </a:ext>
              </a:extLst>
            </p:cNvPr>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1;p49">
              <a:extLst>
                <a:ext uri="{FF2B5EF4-FFF2-40B4-BE49-F238E27FC236}">
                  <a16:creationId xmlns:a16="http://schemas.microsoft.com/office/drawing/2014/main" id="{88CF0E9F-D85B-4B12-AAB9-B0BA8B644FD1}"/>
                </a:ext>
              </a:extLst>
            </p:cNvPr>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2;p49">
              <a:extLst>
                <a:ext uri="{FF2B5EF4-FFF2-40B4-BE49-F238E27FC236}">
                  <a16:creationId xmlns:a16="http://schemas.microsoft.com/office/drawing/2014/main" id="{3DEC1FB5-84C8-4F26-A24E-C088FAADA4F9}"/>
                </a:ext>
              </a:extLst>
            </p:cNvPr>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3;p49">
              <a:extLst>
                <a:ext uri="{FF2B5EF4-FFF2-40B4-BE49-F238E27FC236}">
                  <a16:creationId xmlns:a16="http://schemas.microsoft.com/office/drawing/2014/main" id="{03AB2B6D-8BDF-49F4-9B4A-A73FC79D4715}"/>
                </a:ext>
              </a:extLst>
            </p:cNvPr>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4;p49">
              <a:extLst>
                <a:ext uri="{FF2B5EF4-FFF2-40B4-BE49-F238E27FC236}">
                  <a16:creationId xmlns:a16="http://schemas.microsoft.com/office/drawing/2014/main" id="{CE46AF11-BC1E-4554-96FF-00B52248EF61}"/>
                </a:ext>
              </a:extLst>
            </p:cNvPr>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5;p49">
              <a:extLst>
                <a:ext uri="{FF2B5EF4-FFF2-40B4-BE49-F238E27FC236}">
                  <a16:creationId xmlns:a16="http://schemas.microsoft.com/office/drawing/2014/main" id="{7CA45097-56B7-4107-971B-1E4B80A3D0E3}"/>
                </a:ext>
              </a:extLst>
            </p:cNvPr>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6;p49">
              <a:extLst>
                <a:ext uri="{FF2B5EF4-FFF2-40B4-BE49-F238E27FC236}">
                  <a16:creationId xmlns:a16="http://schemas.microsoft.com/office/drawing/2014/main" id="{EE5DBDDA-77AE-4C38-87AB-58460C65CD52}"/>
                </a:ext>
              </a:extLst>
            </p:cNvPr>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7;p49">
              <a:extLst>
                <a:ext uri="{FF2B5EF4-FFF2-40B4-BE49-F238E27FC236}">
                  <a16:creationId xmlns:a16="http://schemas.microsoft.com/office/drawing/2014/main" id="{1D53ADB5-0A21-4DAE-9324-0448ACA594FD}"/>
                </a:ext>
              </a:extLst>
            </p:cNvPr>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8;p49">
              <a:extLst>
                <a:ext uri="{FF2B5EF4-FFF2-40B4-BE49-F238E27FC236}">
                  <a16:creationId xmlns:a16="http://schemas.microsoft.com/office/drawing/2014/main" id="{3B5E5DFE-3A83-457D-B6F9-D8628C44C9F5}"/>
                </a:ext>
              </a:extLst>
            </p:cNvPr>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9;p49">
              <a:extLst>
                <a:ext uri="{FF2B5EF4-FFF2-40B4-BE49-F238E27FC236}">
                  <a16:creationId xmlns:a16="http://schemas.microsoft.com/office/drawing/2014/main" id="{94F8FA94-18FE-4C74-82D4-D5FD68E2A6DD}"/>
                </a:ext>
              </a:extLst>
            </p:cNvPr>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0;p49">
              <a:extLst>
                <a:ext uri="{FF2B5EF4-FFF2-40B4-BE49-F238E27FC236}">
                  <a16:creationId xmlns:a16="http://schemas.microsoft.com/office/drawing/2014/main" id="{7CF8C73A-62A0-41C5-A147-93359D35F377}"/>
                </a:ext>
              </a:extLst>
            </p:cNvPr>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1;p49">
              <a:extLst>
                <a:ext uri="{FF2B5EF4-FFF2-40B4-BE49-F238E27FC236}">
                  <a16:creationId xmlns:a16="http://schemas.microsoft.com/office/drawing/2014/main" id="{04DF9463-C8B9-49AD-AB44-47261432AC96}"/>
                </a:ext>
              </a:extLst>
            </p:cNvPr>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2;p49">
              <a:extLst>
                <a:ext uri="{FF2B5EF4-FFF2-40B4-BE49-F238E27FC236}">
                  <a16:creationId xmlns:a16="http://schemas.microsoft.com/office/drawing/2014/main" id="{6DF71083-80BE-40E3-A9A4-FD7DC0DD6516}"/>
                </a:ext>
              </a:extLst>
            </p:cNvPr>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3;p49">
              <a:extLst>
                <a:ext uri="{FF2B5EF4-FFF2-40B4-BE49-F238E27FC236}">
                  <a16:creationId xmlns:a16="http://schemas.microsoft.com/office/drawing/2014/main" id="{2EBD6A27-87EB-445A-A28B-CBABF64899AE}"/>
                </a:ext>
              </a:extLst>
            </p:cNvPr>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94;p49">
              <a:extLst>
                <a:ext uri="{FF2B5EF4-FFF2-40B4-BE49-F238E27FC236}">
                  <a16:creationId xmlns:a16="http://schemas.microsoft.com/office/drawing/2014/main" id="{FE45EE4F-D1A5-45F8-B128-EB66A846F556}"/>
                </a:ext>
              </a:extLst>
            </p:cNvPr>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95;p49">
              <a:extLst>
                <a:ext uri="{FF2B5EF4-FFF2-40B4-BE49-F238E27FC236}">
                  <a16:creationId xmlns:a16="http://schemas.microsoft.com/office/drawing/2014/main" id="{028F190A-F882-4EB4-8636-453B2A7DD4A2}"/>
                </a:ext>
              </a:extLst>
            </p:cNvPr>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96;p49">
              <a:extLst>
                <a:ext uri="{FF2B5EF4-FFF2-40B4-BE49-F238E27FC236}">
                  <a16:creationId xmlns:a16="http://schemas.microsoft.com/office/drawing/2014/main" id="{4A624FC6-B8D8-42E5-8737-F26FFD858ECB}"/>
                </a:ext>
              </a:extLst>
            </p:cNvPr>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97;p49">
              <a:extLst>
                <a:ext uri="{FF2B5EF4-FFF2-40B4-BE49-F238E27FC236}">
                  <a16:creationId xmlns:a16="http://schemas.microsoft.com/office/drawing/2014/main" id="{F4CF0FB1-BEF2-4EDD-A586-C4C8405FD148}"/>
                </a:ext>
              </a:extLst>
            </p:cNvPr>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98;p49">
              <a:extLst>
                <a:ext uri="{FF2B5EF4-FFF2-40B4-BE49-F238E27FC236}">
                  <a16:creationId xmlns:a16="http://schemas.microsoft.com/office/drawing/2014/main" id="{35C40935-F96E-42CE-895E-6A92B049567C}"/>
                </a:ext>
              </a:extLst>
            </p:cNvPr>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99;p49">
              <a:extLst>
                <a:ext uri="{FF2B5EF4-FFF2-40B4-BE49-F238E27FC236}">
                  <a16:creationId xmlns:a16="http://schemas.microsoft.com/office/drawing/2014/main" id="{66D824BF-DA3D-4CE8-9614-BB8CA55B2AD4}"/>
                </a:ext>
              </a:extLst>
            </p:cNvPr>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0;p49">
              <a:extLst>
                <a:ext uri="{FF2B5EF4-FFF2-40B4-BE49-F238E27FC236}">
                  <a16:creationId xmlns:a16="http://schemas.microsoft.com/office/drawing/2014/main" id="{AEE8101C-28ED-4DCB-8F2D-08835FC4BFC8}"/>
                </a:ext>
              </a:extLst>
            </p:cNvPr>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1;p49">
              <a:extLst>
                <a:ext uri="{FF2B5EF4-FFF2-40B4-BE49-F238E27FC236}">
                  <a16:creationId xmlns:a16="http://schemas.microsoft.com/office/drawing/2014/main" id="{B91D8F57-D865-43D7-A0D8-077C044F1C0A}"/>
                </a:ext>
              </a:extLst>
            </p:cNvPr>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2;p49">
              <a:extLst>
                <a:ext uri="{FF2B5EF4-FFF2-40B4-BE49-F238E27FC236}">
                  <a16:creationId xmlns:a16="http://schemas.microsoft.com/office/drawing/2014/main" id="{7DC91B32-4581-4F3B-B5E8-1591388B2F14}"/>
                </a:ext>
              </a:extLst>
            </p:cNvPr>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3;p49">
              <a:extLst>
                <a:ext uri="{FF2B5EF4-FFF2-40B4-BE49-F238E27FC236}">
                  <a16:creationId xmlns:a16="http://schemas.microsoft.com/office/drawing/2014/main" id="{3F703A84-388F-4A7B-B4AA-CF2762EF58E3}"/>
                </a:ext>
              </a:extLst>
            </p:cNvPr>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04;p49">
              <a:extLst>
                <a:ext uri="{FF2B5EF4-FFF2-40B4-BE49-F238E27FC236}">
                  <a16:creationId xmlns:a16="http://schemas.microsoft.com/office/drawing/2014/main" id="{3F59E2EC-F4DF-4CC4-9221-7265F3D28C47}"/>
                </a:ext>
              </a:extLst>
            </p:cNvPr>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05;p49">
              <a:extLst>
                <a:ext uri="{FF2B5EF4-FFF2-40B4-BE49-F238E27FC236}">
                  <a16:creationId xmlns:a16="http://schemas.microsoft.com/office/drawing/2014/main" id="{0D951632-7979-441D-912A-12AB13CB3C15}"/>
                </a:ext>
              </a:extLst>
            </p:cNvPr>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06;p49">
              <a:extLst>
                <a:ext uri="{FF2B5EF4-FFF2-40B4-BE49-F238E27FC236}">
                  <a16:creationId xmlns:a16="http://schemas.microsoft.com/office/drawing/2014/main" id="{CF9D72CA-26DC-45D0-AF4C-06DB3650B0DC}"/>
                </a:ext>
              </a:extLst>
            </p:cNvPr>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724;p50">
            <a:extLst>
              <a:ext uri="{FF2B5EF4-FFF2-40B4-BE49-F238E27FC236}">
                <a16:creationId xmlns:a16="http://schemas.microsoft.com/office/drawing/2014/main" id="{83A2430B-4663-467B-AC72-859C9A018E5F}"/>
              </a:ext>
            </a:extLst>
          </p:cNvPr>
          <p:cNvSpPr txBox="1">
            <a:spLocks/>
          </p:cNvSpPr>
          <p:nvPr/>
        </p:nvSpPr>
        <p:spPr>
          <a:xfrm>
            <a:off x="574610" y="1969260"/>
            <a:ext cx="3650236"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Este patrón de refactorización nos permite seleccionar los métodos de una clase para crear una </a:t>
            </a:r>
            <a:r>
              <a:rPr lang="es-ES" i="1" dirty="0"/>
              <a:t>Interface</a:t>
            </a:r>
            <a:r>
              <a:rPr lang="es-ES" dirty="0"/>
              <a:t>. Una </a:t>
            </a:r>
            <a:r>
              <a:rPr lang="es-ES" i="1" dirty="0"/>
              <a:t>Interface</a:t>
            </a:r>
            <a:r>
              <a:rPr lang="es-ES" dirty="0"/>
              <a:t> es una plantilla que define los métodos acerca de lo que puede hacer una clase. Define los métodos de una clase (Nombre, parámetros y tipo de retorno) pero no los desarrolla.</a:t>
            </a:r>
          </a:p>
        </p:txBody>
      </p:sp>
      <p:sp>
        <p:nvSpPr>
          <p:cNvPr id="4" name="Google Shape;766;p51">
            <a:extLst>
              <a:ext uri="{FF2B5EF4-FFF2-40B4-BE49-F238E27FC236}">
                <a16:creationId xmlns:a16="http://schemas.microsoft.com/office/drawing/2014/main" id="{AB7DC5B9-3E52-4DBE-B8E5-6E7441D50DC5}"/>
              </a:ext>
            </a:extLst>
          </p:cNvPr>
          <p:cNvSpPr txBox="1">
            <a:spLocks/>
          </p:cNvSpPr>
          <p:nvPr/>
        </p:nvSpPr>
        <p:spPr>
          <a:xfrm flipH="1">
            <a:off x="1688258" y="859561"/>
            <a:ext cx="3788677"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Extract</a:t>
            </a:r>
            <a:r>
              <a:rPr lang="es-ES" sz="3300" b="1" dirty="0">
                <a:latin typeface="El Messiri"/>
                <a:cs typeface="El Messiri"/>
              </a:rPr>
              <a:t> Interface</a:t>
            </a:r>
          </a:p>
        </p:txBody>
      </p:sp>
    </p:spTree>
    <p:extLst>
      <p:ext uri="{BB962C8B-B14F-4D97-AF65-F5344CB8AC3E}">
        <p14:creationId xmlns:p14="http://schemas.microsoft.com/office/powerpoint/2010/main" val="1472546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0"/>
        <p:cNvGrpSpPr/>
        <p:nvPr/>
      </p:nvGrpSpPr>
      <p:grpSpPr>
        <a:xfrm>
          <a:off x="0" y="0"/>
          <a:ext cx="0" cy="0"/>
          <a:chOff x="0" y="0"/>
          <a:chExt cx="0" cy="0"/>
        </a:xfrm>
      </p:grpSpPr>
      <p:sp>
        <p:nvSpPr>
          <p:cNvPr id="461" name="Google Shape;461;p46"/>
          <p:cNvSpPr/>
          <p:nvPr/>
        </p:nvSpPr>
        <p:spPr>
          <a:xfrm>
            <a:off x="5998300" y="13976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46"/>
          <p:cNvGrpSpPr/>
          <p:nvPr/>
        </p:nvGrpSpPr>
        <p:grpSpPr>
          <a:xfrm flipH="1">
            <a:off x="7593625" y="2109154"/>
            <a:ext cx="1223892" cy="3034347"/>
            <a:chOff x="2330682" y="1468700"/>
            <a:chExt cx="824447" cy="2044019"/>
          </a:xfrm>
        </p:grpSpPr>
        <p:sp>
          <p:nvSpPr>
            <p:cNvPr id="465" name="Google Shape;465;p46"/>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6"/>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6"/>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6"/>
          <p:cNvGrpSpPr/>
          <p:nvPr/>
        </p:nvGrpSpPr>
        <p:grpSpPr>
          <a:xfrm>
            <a:off x="3824738" y="1651306"/>
            <a:ext cx="4244346" cy="2742532"/>
            <a:chOff x="4386213" y="1645831"/>
            <a:chExt cx="4244346" cy="2742532"/>
          </a:xfrm>
        </p:grpSpPr>
        <p:sp>
          <p:nvSpPr>
            <p:cNvPr id="471" name="Google Shape;471;p46"/>
            <p:cNvSpPr/>
            <p:nvPr/>
          </p:nvSpPr>
          <p:spPr>
            <a:xfrm>
              <a:off x="5144652" y="2056045"/>
              <a:ext cx="251952" cy="265192"/>
            </a:xfrm>
            <a:custGeom>
              <a:avLst/>
              <a:gdLst/>
              <a:ahLst/>
              <a:cxnLst/>
              <a:rect l="l" t="t" r="r" b="b"/>
              <a:pathLst>
                <a:path w="5747" h="6049" extrusionOk="0">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a:off x="7492875" y="2840832"/>
              <a:ext cx="1120436" cy="744020"/>
            </a:xfrm>
            <a:custGeom>
              <a:avLst/>
              <a:gdLst/>
              <a:ahLst/>
              <a:cxnLst/>
              <a:rect l="l" t="t" r="r" b="b"/>
              <a:pathLst>
                <a:path w="25557" h="16971" extrusionOk="0">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a:off x="7307211" y="3939385"/>
              <a:ext cx="352742" cy="414601"/>
            </a:xfrm>
            <a:custGeom>
              <a:avLst/>
              <a:gdLst/>
              <a:ahLst/>
              <a:cxnLst/>
              <a:rect l="l" t="t" r="r" b="b"/>
              <a:pathLst>
                <a:path w="8046" h="9457" extrusionOk="0">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6"/>
            <p:cNvSpPr/>
            <p:nvPr/>
          </p:nvSpPr>
          <p:spPr>
            <a:xfrm>
              <a:off x="6473235" y="4029039"/>
              <a:ext cx="476022" cy="282465"/>
            </a:xfrm>
            <a:custGeom>
              <a:avLst/>
              <a:gdLst/>
              <a:ahLst/>
              <a:cxnLst/>
              <a:rect l="l" t="t" r="r" b="b"/>
              <a:pathLst>
                <a:path w="10858" h="6443" extrusionOk="0">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p:nvPr/>
          </p:nvSpPr>
          <p:spPr>
            <a:xfrm>
              <a:off x="7110981" y="3095370"/>
              <a:ext cx="535733" cy="982338"/>
            </a:xfrm>
            <a:custGeom>
              <a:avLst/>
              <a:gdLst/>
              <a:ahLst/>
              <a:cxnLst/>
              <a:rect l="l" t="t" r="r" b="b"/>
              <a:pathLst>
                <a:path w="12220" h="22407" extrusionOk="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6"/>
            <p:cNvSpPr/>
            <p:nvPr/>
          </p:nvSpPr>
          <p:spPr>
            <a:xfrm>
              <a:off x="6962494" y="2334300"/>
              <a:ext cx="304999" cy="174574"/>
            </a:xfrm>
            <a:custGeom>
              <a:avLst/>
              <a:gdLst/>
              <a:ahLst/>
              <a:cxnLst/>
              <a:rect l="l" t="t" r="r" b="b"/>
              <a:pathLst>
                <a:path w="6957" h="3982" extrusionOk="0">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6"/>
            <p:cNvSpPr/>
            <p:nvPr/>
          </p:nvSpPr>
          <p:spPr>
            <a:xfrm>
              <a:off x="7425229" y="2184936"/>
              <a:ext cx="461467" cy="553664"/>
            </a:xfrm>
            <a:custGeom>
              <a:avLst/>
              <a:gdLst/>
              <a:ahLst/>
              <a:cxnLst/>
              <a:rect l="l" t="t" r="r" b="b"/>
              <a:pathLst>
                <a:path w="10526" h="12629" extrusionOk="0">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6"/>
            <p:cNvSpPr/>
            <p:nvPr/>
          </p:nvSpPr>
          <p:spPr>
            <a:xfrm>
              <a:off x="7718259" y="2894011"/>
              <a:ext cx="44" cy="2674"/>
            </a:xfrm>
            <a:custGeom>
              <a:avLst/>
              <a:gdLst/>
              <a:ahLst/>
              <a:cxnLst/>
              <a:rect l="l" t="t" r="r" b="b"/>
              <a:pathLst>
                <a:path w="1" h="61" extrusionOk="0">
                  <a:moveTo>
                    <a:pt x="1" y="61"/>
                  </a:moveTo>
                  <a:lnTo>
                    <a:pt x="1" y="61"/>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6"/>
            <p:cNvSpPr/>
            <p:nvPr/>
          </p:nvSpPr>
          <p:spPr>
            <a:xfrm>
              <a:off x="7833603" y="2338465"/>
              <a:ext cx="2718" cy="10653"/>
            </a:xfrm>
            <a:custGeom>
              <a:avLst/>
              <a:gdLst/>
              <a:ahLst/>
              <a:cxnLst/>
              <a:rect l="l" t="t" r="r" b="b"/>
              <a:pathLst>
                <a:path w="62" h="243" extrusionOk="0">
                  <a:moveTo>
                    <a:pt x="61" y="0"/>
                  </a:moveTo>
                  <a:lnTo>
                    <a:pt x="1" y="242"/>
                  </a:lnTo>
                  <a:lnTo>
                    <a:pt x="1" y="24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6"/>
            <p:cNvSpPr/>
            <p:nvPr/>
          </p:nvSpPr>
          <p:spPr>
            <a:xfrm>
              <a:off x="7718259" y="2886076"/>
              <a:ext cx="1359" cy="7979"/>
            </a:xfrm>
            <a:custGeom>
              <a:avLst/>
              <a:gdLst/>
              <a:ahLst/>
              <a:cxnLst/>
              <a:rect l="l" t="t" r="r" b="b"/>
              <a:pathLst>
                <a:path w="31" h="182" extrusionOk="0">
                  <a:moveTo>
                    <a:pt x="31" y="0"/>
                  </a:moveTo>
                  <a:lnTo>
                    <a:pt x="1" y="181"/>
                  </a:lnTo>
                  <a:cubicBezTo>
                    <a:pt x="31" y="151"/>
                    <a:pt x="31" y="91"/>
                    <a:pt x="31" y="60"/>
                  </a:cubicBezTo>
                  <a:lnTo>
                    <a:pt x="3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6"/>
            <p:cNvSpPr/>
            <p:nvPr/>
          </p:nvSpPr>
          <p:spPr>
            <a:xfrm>
              <a:off x="7121591" y="2963936"/>
              <a:ext cx="916270" cy="389700"/>
            </a:xfrm>
            <a:custGeom>
              <a:avLst/>
              <a:gdLst/>
              <a:ahLst/>
              <a:cxnLst/>
              <a:rect l="l" t="t" r="r" b="b"/>
              <a:pathLst>
                <a:path w="20900" h="8889" extrusionOk="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6"/>
            <p:cNvSpPr/>
            <p:nvPr/>
          </p:nvSpPr>
          <p:spPr>
            <a:xfrm>
              <a:off x="7678495" y="2174678"/>
              <a:ext cx="637794" cy="924906"/>
            </a:xfrm>
            <a:custGeom>
              <a:avLst/>
              <a:gdLst/>
              <a:ahLst/>
              <a:cxnLst/>
              <a:rect l="l" t="t" r="r" b="b"/>
              <a:pathLst>
                <a:path w="14548" h="21097" extrusionOk="0">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6"/>
            <p:cNvSpPr/>
            <p:nvPr/>
          </p:nvSpPr>
          <p:spPr>
            <a:xfrm>
              <a:off x="7117601" y="3070337"/>
              <a:ext cx="1206670" cy="526132"/>
            </a:xfrm>
            <a:custGeom>
              <a:avLst/>
              <a:gdLst/>
              <a:ahLst/>
              <a:cxnLst/>
              <a:rect l="l" t="t" r="r" b="b"/>
              <a:pathLst>
                <a:path w="27524" h="12001" extrusionOk="0">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6"/>
            <p:cNvSpPr/>
            <p:nvPr/>
          </p:nvSpPr>
          <p:spPr>
            <a:xfrm>
              <a:off x="6755655" y="3237325"/>
              <a:ext cx="755813" cy="930956"/>
            </a:xfrm>
            <a:custGeom>
              <a:avLst/>
              <a:gdLst/>
              <a:ahLst/>
              <a:cxnLst/>
              <a:rect l="l" t="t" r="r" b="b"/>
              <a:pathLst>
                <a:path w="17240" h="21235" extrusionOk="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6"/>
            <p:cNvSpPr/>
            <p:nvPr/>
          </p:nvSpPr>
          <p:spPr>
            <a:xfrm>
              <a:off x="7768631" y="1992784"/>
              <a:ext cx="277204" cy="322755"/>
            </a:xfrm>
            <a:custGeom>
              <a:avLst/>
              <a:gdLst/>
              <a:ahLst/>
              <a:cxnLst/>
              <a:rect l="l" t="t" r="r" b="b"/>
              <a:pathLst>
                <a:path w="6323" h="7362" extrusionOk="0">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6"/>
            <p:cNvSpPr/>
            <p:nvPr/>
          </p:nvSpPr>
          <p:spPr>
            <a:xfrm>
              <a:off x="7744782" y="1841534"/>
              <a:ext cx="255942" cy="284000"/>
            </a:xfrm>
            <a:custGeom>
              <a:avLst/>
              <a:gdLst/>
              <a:ahLst/>
              <a:cxnLst/>
              <a:rect l="l" t="t" r="r" b="b"/>
              <a:pathLst>
                <a:path w="5838" h="6478" extrusionOk="0">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6"/>
            <p:cNvSpPr/>
            <p:nvPr/>
          </p:nvSpPr>
          <p:spPr>
            <a:xfrm>
              <a:off x="7743467" y="1797782"/>
              <a:ext cx="290401" cy="268875"/>
            </a:xfrm>
            <a:custGeom>
              <a:avLst/>
              <a:gdLst/>
              <a:ahLst/>
              <a:cxnLst/>
              <a:rect l="l" t="t" r="r" b="b"/>
              <a:pathLst>
                <a:path w="6624" h="6133" extrusionOk="0">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6"/>
            <p:cNvSpPr/>
            <p:nvPr/>
          </p:nvSpPr>
          <p:spPr>
            <a:xfrm>
              <a:off x="7154734" y="2399447"/>
              <a:ext cx="486675" cy="337047"/>
            </a:xfrm>
            <a:custGeom>
              <a:avLst/>
              <a:gdLst/>
              <a:ahLst/>
              <a:cxnLst/>
              <a:rect l="l" t="t" r="r" b="b"/>
              <a:pathLst>
                <a:path w="11101" h="7688" extrusionOk="0">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6"/>
            <p:cNvSpPr/>
            <p:nvPr/>
          </p:nvSpPr>
          <p:spPr>
            <a:xfrm>
              <a:off x="7914488" y="1936931"/>
              <a:ext cx="79615" cy="93205"/>
            </a:xfrm>
            <a:custGeom>
              <a:avLst/>
              <a:gdLst/>
              <a:ahLst/>
              <a:cxnLst/>
              <a:rect l="l" t="t" r="r" b="b"/>
              <a:pathLst>
                <a:path w="1816" h="2126" extrusionOk="0">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6"/>
            <p:cNvSpPr/>
            <p:nvPr/>
          </p:nvSpPr>
          <p:spPr>
            <a:xfrm>
              <a:off x="8139916" y="3514528"/>
              <a:ext cx="22578" cy="555637"/>
            </a:xfrm>
            <a:custGeom>
              <a:avLst/>
              <a:gdLst/>
              <a:ahLst/>
              <a:cxnLst/>
              <a:rect l="l" t="t" r="r" b="b"/>
              <a:pathLst>
                <a:path w="515" h="12674" extrusionOk="0">
                  <a:moveTo>
                    <a:pt x="0" y="1"/>
                  </a:moveTo>
                  <a:lnTo>
                    <a:pt x="0" y="12673"/>
                  </a:lnTo>
                  <a:lnTo>
                    <a:pt x="515" y="12673"/>
                  </a:lnTo>
                  <a:lnTo>
                    <a:pt x="5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6"/>
            <p:cNvSpPr/>
            <p:nvPr/>
          </p:nvSpPr>
          <p:spPr>
            <a:xfrm>
              <a:off x="7889324" y="4070117"/>
              <a:ext cx="531743" cy="141912"/>
            </a:xfrm>
            <a:custGeom>
              <a:avLst/>
              <a:gdLst/>
              <a:ahLst/>
              <a:cxnLst/>
              <a:rect l="l" t="t" r="r" b="b"/>
              <a:pathLst>
                <a:path w="12129" h="3237" fill="none" extrusionOk="0">
                  <a:moveTo>
                    <a:pt x="12128" y="3236"/>
                  </a:moveTo>
                  <a:cubicBezTo>
                    <a:pt x="12128" y="938"/>
                    <a:pt x="8075" y="0"/>
                    <a:pt x="6049" y="0"/>
                  </a:cubicBezTo>
                  <a:cubicBezTo>
                    <a:pt x="3660" y="0"/>
                    <a:pt x="0" y="877"/>
                    <a:pt x="0" y="323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6"/>
            <p:cNvSpPr/>
            <p:nvPr/>
          </p:nvSpPr>
          <p:spPr>
            <a:xfrm>
              <a:off x="8151840" y="4072747"/>
              <a:ext cx="44" cy="165805"/>
            </a:xfrm>
            <a:custGeom>
              <a:avLst/>
              <a:gdLst/>
              <a:ahLst/>
              <a:cxnLst/>
              <a:rect l="l" t="t" r="r" b="b"/>
              <a:pathLst>
                <a:path w="1" h="3782" fill="none" extrusionOk="0">
                  <a:moveTo>
                    <a:pt x="1" y="3781"/>
                  </a:moveTo>
                  <a:lnTo>
                    <a:pt x="1" y="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6"/>
            <p:cNvSpPr/>
            <p:nvPr/>
          </p:nvSpPr>
          <p:spPr>
            <a:xfrm>
              <a:off x="7845571"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6"/>
            <p:cNvSpPr/>
            <p:nvPr/>
          </p:nvSpPr>
          <p:spPr>
            <a:xfrm>
              <a:off x="8109403" y="4192081"/>
              <a:ext cx="86235" cy="87550"/>
            </a:xfrm>
            <a:custGeom>
              <a:avLst/>
              <a:gdLst/>
              <a:ahLst/>
              <a:cxnLst/>
              <a:rect l="l" t="t" r="r" b="b"/>
              <a:pathLst>
                <a:path w="1967" h="1997" extrusionOk="0">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6"/>
            <p:cNvSpPr/>
            <p:nvPr/>
          </p:nvSpPr>
          <p:spPr>
            <a:xfrm>
              <a:off x="8371963"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p:nvPr/>
          </p:nvSpPr>
          <p:spPr>
            <a:xfrm>
              <a:off x="7626764" y="2697387"/>
              <a:ext cx="672297" cy="310611"/>
            </a:xfrm>
            <a:custGeom>
              <a:avLst/>
              <a:gdLst/>
              <a:ahLst/>
              <a:cxnLst/>
              <a:rect l="l" t="t" r="r" b="b"/>
              <a:pathLst>
                <a:path w="15335" h="7085" extrusionOk="0">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6"/>
            <p:cNvSpPr/>
            <p:nvPr/>
          </p:nvSpPr>
          <p:spPr>
            <a:xfrm>
              <a:off x="7898574" y="1645831"/>
              <a:ext cx="234767" cy="209778"/>
            </a:xfrm>
            <a:custGeom>
              <a:avLst/>
              <a:gdLst/>
              <a:ahLst/>
              <a:cxnLst/>
              <a:rect l="l" t="t" r="r" b="b"/>
              <a:pathLst>
                <a:path w="5355" h="4785" extrusionOk="0">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6"/>
            <p:cNvSpPr/>
            <p:nvPr/>
          </p:nvSpPr>
          <p:spPr>
            <a:xfrm>
              <a:off x="7743467" y="2183314"/>
              <a:ext cx="326218" cy="156555"/>
            </a:xfrm>
            <a:custGeom>
              <a:avLst/>
              <a:gdLst/>
              <a:ahLst/>
              <a:cxnLst/>
              <a:rect l="l" t="t" r="r" b="b"/>
              <a:pathLst>
                <a:path w="7441" h="3571" extrusionOk="0">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6"/>
            <p:cNvSpPr/>
            <p:nvPr/>
          </p:nvSpPr>
          <p:spPr>
            <a:xfrm>
              <a:off x="8059030" y="2233380"/>
              <a:ext cx="308989" cy="601012"/>
            </a:xfrm>
            <a:custGeom>
              <a:avLst/>
              <a:gdLst/>
              <a:ahLst/>
              <a:cxnLst/>
              <a:rect l="l" t="t" r="r" b="b"/>
              <a:pathLst>
                <a:path w="7048" h="13709" extrusionOk="0">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6"/>
            <p:cNvSpPr/>
            <p:nvPr/>
          </p:nvSpPr>
          <p:spPr>
            <a:xfrm>
              <a:off x="8093489" y="2692476"/>
              <a:ext cx="225473" cy="167121"/>
            </a:xfrm>
            <a:custGeom>
              <a:avLst/>
              <a:gdLst/>
              <a:ahLst/>
              <a:cxnLst/>
              <a:rect l="l" t="t" r="r" b="b"/>
              <a:pathLst>
                <a:path w="5143" h="3812" extrusionOk="0">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6"/>
            <p:cNvSpPr/>
            <p:nvPr/>
          </p:nvSpPr>
          <p:spPr>
            <a:xfrm>
              <a:off x="4907300" y="3851310"/>
              <a:ext cx="590095" cy="328893"/>
            </a:xfrm>
            <a:custGeom>
              <a:avLst/>
              <a:gdLst/>
              <a:ahLst/>
              <a:cxnLst/>
              <a:rect l="l" t="t" r="r" b="b"/>
              <a:pathLst>
                <a:path w="13460" h="7502" fill="none" extrusionOk="0">
                  <a:moveTo>
                    <a:pt x="0" y="1"/>
                  </a:moveTo>
                  <a:cubicBezTo>
                    <a:pt x="152" y="92"/>
                    <a:pt x="13459" y="7501"/>
                    <a:pt x="13459" y="750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6"/>
            <p:cNvSpPr/>
            <p:nvPr/>
          </p:nvSpPr>
          <p:spPr>
            <a:xfrm>
              <a:off x="4834350" y="3810231"/>
              <a:ext cx="624598" cy="385885"/>
            </a:xfrm>
            <a:custGeom>
              <a:avLst/>
              <a:gdLst/>
              <a:ahLst/>
              <a:cxnLst/>
              <a:rect l="l" t="t" r="r" b="b"/>
              <a:pathLst>
                <a:path w="14247" h="8802" fill="none" extrusionOk="0">
                  <a:moveTo>
                    <a:pt x="14246" y="0"/>
                  </a:moveTo>
                  <a:lnTo>
                    <a:pt x="1" y="880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6"/>
            <p:cNvSpPr/>
            <p:nvPr/>
          </p:nvSpPr>
          <p:spPr>
            <a:xfrm>
              <a:off x="4807870" y="3510582"/>
              <a:ext cx="706755" cy="831394"/>
            </a:xfrm>
            <a:custGeom>
              <a:avLst/>
              <a:gdLst/>
              <a:ahLst/>
              <a:cxnLst/>
              <a:rect l="l" t="t" r="r" b="b"/>
              <a:pathLst>
                <a:path w="16121" h="18964" fill="none" extrusionOk="0">
                  <a:moveTo>
                    <a:pt x="0" y="18691"/>
                  </a:moveTo>
                  <a:lnTo>
                    <a:pt x="3871" y="0"/>
                  </a:lnTo>
                  <a:lnTo>
                    <a:pt x="14124" y="1028"/>
                  </a:lnTo>
                  <a:lnTo>
                    <a:pt x="16120" y="18963"/>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6"/>
            <p:cNvSpPr/>
            <p:nvPr/>
          </p:nvSpPr>
          <p:spPr>
            <a:xfrm>
              <a:off x="5831456" y="2758763"/>
              <a:ext cx="258616" cy="511927"/>
            </a:xfrm>
            <a:custGeom>
              <a:avLst/>
              <a:gdLst/>
              <a:ahLst/>
              <a:cxnLst/>
              <a:rect l="l" t="t" r="r" b="b"/>
              <a:pathLst>
                <a:path w="5899" h="11677" extrusionOk="0">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6"/>
            <p:cNvSpPr/>
            <p:nvPr/>
          </p:nvSpPr>
          <p:spPr>
            <a:xfrm>
              <a:off x="5826151" y="3706812"/>
              <a:ext cx="273215" cy="552962"/>
            </a:xfrm>
            <a:custGeom>
              <a:avLst/>
              <a:gdLst/>
              <a:ahLst/>
              <a:cxnLst/>
              <a:rect l="l" t="t" r="r" b="b"/>
              <a:pathLst>
                <a:path w="6232" h="12613" extrusionOk="0">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6"/>
            <p:cNvSpPr/>
            <p:nvPr/>
          </p:nvSpPr>
          <p:spPr>
            <a:xfrm>
              <a:off x="4634131" y="2385813"/>
              <a:ext cx="1323330" cy="1272870"/>
            </a:xfrm>
            <a:custGeom>
              <a:avLst/>
              <a:gdLst/>
              <a:ahLst/>
              <a:cxnLst/>
              <a:rect l="l" t="t" r="r" b="b"/>
              <a:pathLst>
                <a:path w="30185" h="29034" extrusionOk="0">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a:off x="5807607" y="3228644"/>
              <a:ext cx="409735" cy="191496"/>
            </a:xfrm>
            <a:custGeom>
              <a:avLst/>
              <a:gdLst/>
              <a:ahLst/>
              <a:cxnLst/>
              <a:rect l="l" t="t" r="r" b="b"/>
              <a:pathLst>
                <a:path w="9346" h="4368" extrusionOk="0">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813131" y="2205059"/>
              <a:ext cx="731964" cy="969361"/>
            </a:xfrm>
            <a:custGeom>
              <a:avLst/>
              <a:gdLst/>
              <a:ahLst/>
              <a:cxnLst/>
              <a:rect l="l" t="t" r="r" b="b"/>
              <a:pathLst>
                <a:path w="16696" h="22111" extrusionOk="0">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5929571" y="4151792"/>
              <a:ext cx="424378" cy="178826"/>
            </a:xfrm>
            <a:custGeom>
              <a:avLst/>
              <a:gdLst/>
              <a:ahLst/>
              <a:cxnLst/>
              <a:rect l="l" t="t" r="r" b="b"/>
              <a:pathLst>
                <a:path w="9680" h="4079" extrusionOk="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5323652" y="2552976"/>
              <a:ext cx="704081" cy="707062"/>
            </a:xfrm>
            <a:custGeom>
              <a:avLst/>
              <a:gdLst/>
              <a:ahLst/>
              <a:cxnLst/>
              <a:rect l="l" t="t" r="r" b="b"/>
              <a:pathLst>
                <a:path w="16060" h="16128" extrusionOk="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5766484" y="2483445"/>
              <a:ext cx="369971" cy="665764"/>
            </a:xfrm>
            <a:custGeom>
              <a:avLst/>
              <a:gdLst/>
              <a:ahLst/>
              <a:cxnLst/>
              <a:rect l="l" t="t" r="r" b="b"/>
              <a:pathLst>
                <a:path w="8439" h="15186" extrusionOk="0">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5229483" y="1903174"/>
              <a:ext cx="261246" cy="268831"/>
            </a:xfrm>
            <a:custGeom>
              <a:avLst/>
              <a:gdLst/>
              <a:ahLst/>
              <a:cxnLst/>
              <a:rect l="l" t="t" r="r" b="b"/>
              <a:pathLst>
                <a:path w="5959" h="6132" extrusionOk="0">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5184415" y="1858764"/>
              <a:ext cx="316924" cy="218195"/>
            </a:xfrm>
            <a:custGeom>
              <a:avLst/>
              <a:gdLst/>
              <a:ahLst/>
              <a:cxnLst/>
              <a:rect l="l" t="t" r="r" b="b"/>
              <a:pathLst>
                <a:path w="7229" h="4977" extrusionOk="0">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5362100" y="2229171"/>
              <a:ext cx="664318" cy="666203"/>
            </a:xfrm>
            <a:custGeom>
              <a:avLst/>
              <a:gdLst/>
              <a:ahLst/>
              <a:cxnLst/>
              <a:rect l="l" t="t" r="r" b="b"/>
              <a:pathLst>
                <a:path w="15153" h="15196" extrusionOk="0">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4778673" y="2213827"/>
              <a:ext cx="393864" cy="792332"/>
            </a:xfrm>
            <a:custGeom>
              <a:avLst/>
              <a:gdLst/>
              <a:ahLst/>
              <a:cxnLst/>
              <a:rect l="l" t="t" r="r" b="b"/>
              <a:pathLst>
                <a:path w="8984" h="18073" extrusionOk="0">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5791693" y="2687172"/>
              <a:ext cx="88865" cy="408420"/>
            </a:xfrm>
            <a:custGeom>
              <a:avLst/>
              <a:gdLst/>
              <a:ahLst/>
              <a:cxnLst/>
              <a:rect l="l" t="t" r="r" b="b"/>
              <a:pathLst>
                <a:path w="2027" h="9316" fill="none" extrusionOk="0">
                  <a:moveTo>
                    <a:pt x="2027" y="0"/>
                  </a:moveTo>
                  <a:cubicBezTo>
                    <a:pt x="1422" y="2632"/>
                    <a:pt x="0" y="6624"/>
                    <a:pt x="0" y="931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4680558" y="2994800"/>
              <a:ext cx="818154" cy="631174"/>
            </a:xfrm>
            <a:custGeom>
              <a:avLst/>
              <a:gdLst/>
              <a:ahLst/>
              <a:cxnLst/>
              <a:rect l="l" t="t" r="r" b="b"/>
              <a:pathLst>
                <a:path w="18662" h="14397" fill="none" extrusionOk="0">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5737330" y="3372660"/>
              <a:ext cx="11969" cy="129988"/>
            </a:xfrm>
            <a:custGeom>
              <a:avLst/>
              <a:gdLst/>
              <a:ahLst/>
              <a:cxnLst/>
              <a:rect l="l" t="t" r="r" b="b"/>
              <a:pathLst>
                <a:path w="273" h="2965" fill="none" extrusionOk="0">
                  <a:moveTo>
                    <a:pt x="273" y="2965"/>
                  </a:moveTo>
                  <a:cubicBezTo>
                    <a:pt x="152" y="2027"/>
                    <a:pt x="121" y="908"/>
                    <a:pt x="0"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5428387" y="3115449"/>
              <a:ext cx="365982" cy="18588"/>
            </a:xfrm>
            <a:custGeom>
              <a:avLst/>
              <a:gdLst/>
              <a:ahLst/>
              <a:cxnLst/>
              <a:rect l="l" t="t" r="r" b="b"/>
              <a:pathLst>
                <a:path w="8348" h="424" fill="none" extrusionOk="0">
                  <a:moveTo>
                    <a:pt x="8348" y="424"/>
                  </a:moveTo>
                  <a:cubicBezTo>
                    <a:pt x="5505" y="0"/>
                    <a:pt x="3660" y="363"/>
                    <a:pt x="0" y="363"/>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a:off x="5429702" y="2521411"/>
              <a:ext cx="83604" cy="37177"/>
            </a:xfrm>
            <a:custGeom>
              <a:avLst/>
              <a:gdLst/>
              <a:ahLst/>
              <a:cxnLst/>
              <a:rect l="l" t="t" r="r" b="b"/>
              <a:pathLst>
                <a:path w="1907" h="848" fill="none" extrusionOk="0">
                  <a:moveTo>
                    <a:pt x="1906" y="848"/>
                  </a:moveTo>
                  <a:cubicBezTo>
                    <a:pt x="1483" y="636"/>
                    <a:pt x="212" y="424"/>
                    <a:pt x="1"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a:off x="5257322" y="1984410"/>
              <a:ext cx="74310" cy="74310"/>
            </a:xfrm>
            <a:custGeom>
              <a:avLst/>
              <a:gdLst/>
              <a:ahLst/>
              <a:cxnLst/>
              <a:rect l="l" t="t" r="r" b="b"/>
              <a:pathLst>
                <a:path w="1695" h="1695" extrusionOk="0">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4781347" y="2809574"/>
              <a:ext cx="810132" cy="179352"/>
            </a:xfrm>
            <a:custGeom>
              <a:avLst/>
              <a:gdLst/>
              <a:ahLst/>
              <a:cxnLst/>
              <a:rect l="l" t="t" r="r" b="b"/>
              <a:pathLst>
                <a:path w="18479" h="4091" extrusionOk="0">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5899101" y="2915230"/>
              <a:ext cx="1359" cy="44"/>
            </a:xfrm>
            <a:custGeom>
              <a:avLst/>
              <a:gdLst/>
              <a:ahLst/>
              <a:cxnLst/>
              <a:rect l="l" t="t" r="r" b="b"/>
              <a:pathLst>
                <a:path w="31" h="1" extrusionOk="0">
                  <a:moveTo>
                    <a:pt x="30" y="0"/>
                  </a:move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p:cNvSpPr/>
            <p:nvPr/>
          </p:nvSpPr>
          <p:spPr>
            <a:xfrm>
              <a:off x="6584590" y="2294713"/>
              <a:ext cx="1036919" cy="527754"/>
            </a:xfrm>
            <a:custGeom>
              <a:avLst/>
              <a:gdLst/>
              <a:ahLst/>
              <a:cxnLst/>
              <a:rect l="l" t="t" r="r" b="b"/>
              <a:pathLst>
                <a:path w="23652" h="12038" extrusionOk="0">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p:cNvSpPr/>
            <p:nvPr/>
          </p:nvSpPr>
          <p:spPr>
            <a:xfrm>
              <a:off x="6975734" y="2655344"/>
              <a:ext cx="267910" cy="136607"/>
            </a:xfrm>
            <a:custGeom>
              <a:avLst/>
              <a:gdLst/>
              <a:ahLst/>
              <a:cxnLst/>
              <a:rect l="l" t="t" r="r" b="b"/>
              <a:pathLst>
                <a:path w="6111" h="3116" extrusionOk="0">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6930666" y="2954993"/>
              <a:ext cx="279835" cy="22578"/>
            </a:xfrm>
            <a:custGeom>
              <a:avLst/>
              <a:gdLst/>
              <a:ahLst/>
              <a:cxnLst/>
              <a:rect l="l" t="t" r="r" b="b"/>
              <a:pathLst>
                <a:path w="6383" h="515" extrusionOk="0">
                  <a:moveTo>
                    <a:pt x="0" y="1"/>
                  </a:moveTo>
                  <a:lnTo>
                    <a:pt x="0" y="515"/>
                  </a:lnTo>
                  <a:lnTo>
                    <a:pt x="6382" y="515"/>
                  </a:lnTo>
                  <a:lnTo>
                    <a:pt x="638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a:off x="7057935" y="2721630"/>
              <a:ext cx="63700" cy="237397"/>
            </a:xfrm>
            <a:custGeom>
              <a:avLst/>
              <a:gdLst/>
              <a:ahLst/>
              <a:cxnLst/>
              <a:rect l="l" t="t" r="r" b="b"/>
              <a:pathLst>
                <a:path w="1453" h="5415" fill="none" extrusionOk="0">
                  <a:moveTo>
                    <a:pt x="364" y="5414"/>
                  </a:moveTo>
                  <a:cubicBezTo>
                    <a:pt x="1" y="3570"/>
                    <a:pt x="394" y="1573"/>
                    <a:pt x="1453"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4528081"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8497916"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6"/>
            <p:cNvSpPr/>
            <p:nvPr/>
          </p:nvSpPr>
          <p:spPr>
            <a:xfrm>
              <a:off x="5195025" y="2948373"/>
              <a:ext cx="781021" cy="34503"/>
            </a:xfrm>
            <a:custGeom>
              <a:avLst/>
              <a:gdLst/>
              <a:ahLst/>
              <a:cxnLst/>
              <a:rect l="l" t="t" r="r" b="b"/>
              <a:pathLst>
                <a:path w="17815" h="787" extrusionOk="0">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5311684" y="2575773"/>
              <a:ext cx="726659" cy="407104"/>
            </a:xfrm>
            <a:custGeom>
              <a:avLst/>
              <a:gdLst/>
              <a:ahLst/>
              <a:cxnLst/>
              <a:rect l="l" t="t" r="r" b="b"/>
              <a:pathLst>
                <a:path w="16575" h="9286" extrusionOk="0">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7280688" y="2957667"/>
              <a:ext cx="627228" cy="19904"/>
            </a:xfrm>
            <a:custGeom>
              <a:avLst/>
              <a:gdLst/>
              <a:ahLst/>
              <a:cxnLst/>
              <a:rect l="l" t="t" r="r" b="b"/>
              <a:pathLst>
                <a:path w="14307" h="454" extrusionOk="0">
                  <a:moveTo>
                    <a:pt x="1" y="0"/>
                  </a:moveTo>
                  <a:lnTo>
                    <a:pt x="1" y="454"/>
                  </a:lnTo>
                  <a:lnTo>
                    <a:pt x="14307" y="454"/>
                  </a:lnTo>
                  <a:lnTo>
                    <a:pt x="1430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a:off x="7772621" y="2840964"/>
              <a:ext cx="346122" cy="129988"/>
            </a:xfrm>
            <a:custGeom>
              <a:avLst/>
              <a:gdLst/>
              <a:ahLst/>
              <a:cxnLst/>
              <a:rect l="l" t="t" r="r" b="b"/>
              <a:pathLst>
                <a:path w="7895" h="2965" extrusionOk="0">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7705019" y="2960297"/>
              <a:ext cx="434943" cy="15958"/>
            </a:xfrm>
            <a:custGeom>
              <a:avLst/>
              <a:gdLst/>
              <a:ahLst/>
              <a:cxnLst/>
              <a:rect l="l" t="t" r="r" b="b"/>
              <a:pathLst>
                <a:path w="9921" h="364" extrusionOk="0">
                  <a:moveTo>
                    <a:pt x="0" y="1"/>
                  </a:moveTo>
                  <a:lnTo>
                    <a:pt x="0" y="364"/>
                  </a:lnTo>
                  <a:lnTo>
                    <a:pt x="9920" y="364"/>
                  </a:lnTo>
                  <a:lnTo>
                    <a:pt x="99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4916594" y="3074502"/>
              <a:ext cx="1223856" cy="924073"/>
            </a:xfrm>
            <a:custGeom>
              <a:avLst/>
              <a:gdLst/>
              <a:ahLst/>
              <a:cxnLst/>
              <a:rect l="l" t="t" r="r" b="b"/>
              <a:pathLst>
                <a:path w="27916" h="21078" extrusionOk="0">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6"/>
            <p:cNvSpPr/>
            <p:nvPr/>
          </p:nvSpPr>
          <p:spPr>
            <a:xfrm>
              <a:off x="6209360" y="2692476"/>
              <a:ext cx="205569" cy="282465"/>
            </a:xfrm>
            <a:custGeom>
              <a:avLst/>
              <a:gdLst/>
              <a:ahLst/>
              <a:cxnLst/>
              <a:rect l="l" t="t" r="r" b="b"/>
              <a:pathLst>
                <a:path w="4689" h="6443" extrusionOk="0">
                  <a:moveTo>
                    <a:pt x="0" y="0"/>
                  </a:moveTo>
                  <a:lnTo>
                    <a:pt x="847" y="6442"/>
                  </a:lnTo>
                  <a:lnTo>
                    <a:pt x="3841" y="6442"/>
                  </a:lnTo>
                  <a:lnTo>
                    <a:pt x="468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6"/>
            <p:cNvSpPr/>
            <p:nvPr/>
          </p:nvSpPr>
          <p:spPr>
            <a:xfrm>
              <a:off x="6223959" y="2806505"/>
              <a:ext cx="176371" cy="168436"/>
            </a:xfrm>
            <a:custGeom>
              <a:avLst/>
              <a:gdLst/>
              <a:ahLst/>
              <a:cxnLst/>
              <a:rect l="l" t="t" r="r" b="b"/>
              <a:pathLst>
                <a:path w="4023" h="3842" extrusionOk="0">
                  <a:moveTo>
                    <a:pt x="0" y="0"/>
                  </a:moveTo>
                  <a:lnTo>
                    <a:pt x="514" y="3841"/>
                  </a:lnTo>
                  <a:lnTo>
                    <a:pt x="3508" y="3841"/>
                  </a:lnTo>
                  <a:lnTo>
                    <a:pt x="40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a:off x="7457058" y="2687654"/>
              <a:ext cx="1156254" cy="897418"/>
            </a:xfrm>
            <a:custGeom>
              <a:avLst/>
              <a:gdLst/>
              <a:ahLst/>
              <a:cxnLst/>
              <a:rect l="l" t="t" r="r" b="b"/>
              <a:pathLst>
                <a:path w="26374" h="20470" extrusionOk="0">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4595683" y="2502867"/>
              <a:ext cx="1197376" cy="1262611"/>
            </a:xfrm>
            <a:custGeom>
              <a:avLst/>
              <a:gdLst/>
              <a:ahLst/>
              <a:cxnLst/>
              <a:rect l="l" t="t" r="r" b="b"/>
              <a:pathLst>
                <a:path w="27312" h="28800" extrusionOk="0">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4386213" y="2976211"/>
              <a:ext cx="4244346" cy="47786"/>
            </a:xfrm>
            <a:custGeom>
              <a:avLst/>
              <a:gdLst/>
              <a:ahLst/>
              <a:cxnLst/>
              <a:rect l="l" t="t" r="r" b="b"/>
              <a:pathLst>
                <a:path w="96813" h="1090" extrusionOk="0">
                  <a:moveTo>
                    <a:pt x="0" y="1"/>
                  </a:moveTo>
                  <a:lnTo>
                    <a:pt x="0" y="1089"/>
                  </a:lnTo>
                  <a:lnTo>
                    <a:pt x="96813" y="1089"/>
                  </a:lnTo>
                  <a:lnTo>
                    <a:pt x="968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24;p50">
            <a:extLst>
              <a:ext uri="{FF2B5EF4-FFF2-40B4-BE49-F238E27FC236}">
                <a16:creationId xmlns:a16="http://schemas.microsoft.com/office/drawing/2014/main" id="{DC23CC57-79A9-4260-A479-08F62519AE05}"/>
              </a:ext>
            </a:extLst>
          </p:cNvPr>
          <p:cNvSpPr txBox="1">
            <a:spLocks/>
          </p:cNvSpPr>
          <p:nvPr/>
        </p:nvSpPr>
        <p:spPr>
          <a:xfrm>
            <a:off x="555560" y="1345372"/>
            <a:ext cx="2935861" cy="28947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Permite crear una superclase (clase padre) con los métodos y atributos que seleccionemos de una clase concreta. Lo usamos cuando la clase con la que trabajamos podría tener cosas en común con otras clases, las cuales serían también subclases de la superclase creada.</a:t>
            </a:r>
          </a:p>
        </p:txBody>
      </p:sp>
      <p:sp>
        <p:nvSpPr>
          <p:cNvPr id="7" name="Google Shape;766;p51">
            <a:extLst>
              <a:ext uri="{FF2B5EF4-FFF2-40B4-BE49-F238E27FC236}">
                <a16:creationId xmlns:a16="http://schemas.microsoft.com/office/drawing/2014/main" id="{98FA40E8-978A-47DF-901A-93EADFDE951A}"/>
              </a:ext>
            </a:extLst>
          </p:cNvPr>
          <p:cNvSpPr txBox="1">
            <a:spLocks/>
          </p:cNvSpPr>
          <p:nvPr/>
        </p:nvSpPr>
        <p:spPr>
          <a:xfrm flipH="1">
            <a:off x="1593008" y="640486"/>
            <a:ext cx="3788677"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Extract</a:t>
            </a:r>
            <a:r>
              <a:rPr lang="es-ES" sz="3300" b="1" dirty="0">
                <a:latin typeface="El Messiri"/>
                <a:cs typeface="El Messiri"/>
              </a:rPr>
              <a:t> </a:t>
            </a:r>
            <a:r>
              <a:rPr lang="es-ES" sz="3300" b="1" dirty="0" err="1">
                <a:latin typeface="El Messiri"/>
                <a:cs typeface="El Messiri"/>
              </a:rPr>
              <a:t>Superclass</a:t>
            </a:r>
            <a:endParaRPr lang="es-ES" sz="3300" b="1">
              <a:latin typeface="El Messiri"/>
              <a:cs typeface="El Messiri"/>
            </a:endParaRPr>
          </a:p>
        </p:txBody>
      </p:sp>
    </p:spTree>
    <p:extLst>
      <p:ext uri="{BB962C8B-B14F-4D97-AF65-F5344CB8AC3E}">
        <p14:creationId xmlns:p14="http://schemas.microsoft.com/office/powerpoint/2010/main" val="417372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310025" y="12145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8"/>
          <p:cNvSpPr txBox="1">
            <a:spLocks noGrp="1"/>
          </p:cNvSpPr>
          <p:nvPr>
            <p:ph type="subTitle" idx="1"/>
          </p:nvPr>
        </p:nvSpPr>
        <p:spPr>
          <a:xfrm flipH="1">
            <a:off x="703750" y="1340062"/>
            <a:ext cx="3760275" cy="1742475"/>
          </a:xfrm>
          <a:prstGeom prst="rect">
            <a:avLst/>
          </a:prstGeom>
        </p:spPr>
        <p:txBody>
          <a:bodyPr spcFirstLastPara="1" wrap="square" lIns="91425" tIns="91425" rIns="91425" bIns="91425" anchor="ctr" anchorCtr="0">
            <a:noAutofit/>
          </a:bodyPr>
          <a:lstStyle/>
          <a:p>
            <a:pPr marL="0" indent="0"/>
            <a:r>
              <a:rPr lang="en" sz="1600" dirty="0"/>
              <a:t>La </a:t>
            </a:r>
            <a:r>
              <a:rPr lang="en" sz="1600" dirty="0" err="1"/>
              <a:t>refactorización</a:t>
            </a:r>
            <a:r>
              <a:rPr lang="en" sz="1600" dirty="0"/>
              <a:t> </a:t>
            </a:r>
            <a:r>
              <a:rPr lang="en" sz="1600" dirty="0" err="1"/>
              <a:t>debe</a:t>
            </a:r>
            <a:r>
              <a:rPr lang="en" sz="1600" dirty="0"/>
              <a:t> ser un paso </a:t>
            </a:r>
            <a:r>
              <a:rPr lang="en" sz="1600" dirty="0" err="1"/>
              <a:t>aislado</a:t>
            </a:r>
            <a:r>
              <a:rPr lang="en" sz="1600" dirty="0"/>
              <a:t> </a:t>
            </a:r>
            <a:r>
              <a:rPr lang="en" sz="1600" dirty="0" err="1"/>
              <a:t>en</a:t>
            </a:r>
            <a:r>
              <a:rPr lang="en" sz="1600" dirty="0"/>
              <a:t> </a:t>
            </a:r>
            <a:r>
              <a:rPr lang="en" sz="1600" dirty="0" err="1"/>
              <a:t>el</a:t>
            </a:r>
            <a:r>
              <a:rPr lang="en" sz="1600" dirty="0"/>
              <a:t> </a:t>
            </a:r>
            <a:r>
              <a:rPr lang="en" sz="1600" dirty="0" err="1"/>
              <a:t>diseño</a:t>
            </a:r>
            <a:r>
              <a:rPr lang="en" sz="1600" dirty="0"/>
              <a:t> de un </a:t>
            </a:r>
            <a:r>
              <a:rPr lang="en" sz="1600" dirty="0" err="1"/>
              <a:t>programa</a:t>
            </a:r>
            <a:r>
              <a:rPr lang="en" sz="1600" dirty="0"/>
              <a:t>, para </a:t>
            </a:r>
            <a:r>
              <a:rPr lang="en" sz="1600" dirty="0" err="1"/>
              <a:t>evitar</a:t>
            </a:r>
            <a:r>
              <a:rPr lang="en" sz="1600" dirty="0"/>
              <a:t> </a:t>
            </a:r>
            <a:r>
              <a:rPr lang="en" sz="1600" dirty="0" err="1"/>
              <a:t>introducir</a:t>
            </a:r>
            <a:r>
              <a:rPr lang="en" sz="1600" dirty="0"/>
              <a:t> </a:t>
            </a:r>
            <a:r>
              <a:rPr lang="en" sz="1600" dirty="0" err="1"/>
              <a:t>errores</a:t>
            </a:r>
            <a:r>
              <a:rPr lang="en" sz="1600" dirty="0"/>
              <a:t> de </a:t>
            </a:r>
            <a:r>
              <a:rPr lang="en" sz="1600" dirty="0" err="1"/>
              <a:t>código</a:t>
            </a:r>
            <a:r>
              <a:rPr lang="en" sz="1600" dirty="0"/>
              <a:t> al </a:t>
            </a:r>
            <a:r>
              <a:rPr lang="en" sz="1600" dirty="0" err="1"/>
              <a:t>reescribir</a:t>
            </a:r>
            <a:r>
              <a:rPr lang="en" sz="1600" dirty="0"/>
              <a:t> o </a:t>
            </a:r>
            <a:r>
              <a:rPr lang="en" sz="1600" dirty="0" err="1"/>
              <a:t>modificar</a:t>
            </a:r>
            <a:r>
              <a:rPr lang="en" sz="1600" dirty="0"/>
              <a:t> </a:t>
            </a:r>
            <a:r>
              <a:rPr lang="en" sz="1600" dirty="0" err="1"/>
              <a:t>algunas</a:t>
            </a:r>
            <a:r>
              <a:rPr lang="en" sz="1600" dirty="0"/>
              <a:t> </a:t>
            </a:r>
            <a:r>
              <a:rPr lang="en" sz="1600" dirty="0" err="1"/>
              <a:t>partes</a:t>
            </a:r>
            <a:r>
              <a:rPr lang="en" sz="1600" dirty="0"/>
              <a:t> del </a:t>
            </a:r>
            <a:r>
              <a:rPr lang="en" sz="1600" dirty="0" err="1"/>
              <a:t>mismo</a:t>
            </a:r>
            <a:r>
              <a:rPr lang="en" sz="1600" dirty="0"/>
              <a:t>.</a:t>
            </a:r>
          </a:p>
        </p:txBody>
      </p:sp>
      <p:grpSp>
        <p:nvGrpSpPr>
          <p:cNvPr id="601" name="Google Shape;601;p48"/>
          <p:cNvGrpSpPr/>
          <p:nvPr/>
        </p:nvGrpSpPr>
        <p:grpSpPr>
          <a:xfrm>
            <a:off x="4767386" y="13401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1517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txBox="1">
            <a:spLocks noGrp="1"/>
          </p:cNvSpPr>
          <p:nvPr>
            <p:ph type="title"/>
          </p:nvPr>
        </p:nvSpPr>
        <p:spPr>
          <a:xfrm>
            <a:off x="766350" y="2545637"/>
            <a:ext cx="4018500" cy="841800"/>
          </a:xfrm>
          <a:prstGeom prst="rect">
            <a:avLst/>
          </a:prstGeom>
        </p:spPr>
        <p:txBody>
          <a:bodyPr spcFirstLastPara="1" wrap="square" lIns="0" tIns="91425" rIns="91425" bIns="91425" anchor="ctr" anchorCtr="0">
            <a:noAutofit/>
          </a:bodyPr>
          <a:lstStyle/>
          <a:p>
            <a:r>
              <a:rPr lang="en" dirty="0"/>
              <a:t>Código</a:t>
            </a:r>
            <a:br>
              <a:rPr lang="en" dirty="0"/>
            </a:br>
            <a:r>
              <a:rPr lang="en" dirty="0" err="1"/>
              <a:t>estático</a:t>
            </a:r>
            <a:endParaRPr lang="en-US" dirty="0" err="1"/>
          </a:p>
        </p:txBody>
      </p:sp>
      <p:sp>
        <p:nvSpPr>
          <p:cNvPr id="836" name="Google Shape;836;p53"/>
          <p:cNvSpPr txBox="1">
            <a:spLocks noGrp="1"/>
          </p:cNvSpPr>
          <p:nvPr>
            <p:ph type="title" idx="2"/>
          </p:nvPr>
        </p:nvSpPr>
        <p:spPr>
          <a:xfrm>
            <a:off x="766350" y="1035674"/>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06</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9484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txBox="1">
            <a:spLocks noGrp="1"/>
          </p:cNvSpPr>
          <p:nvPr>
            <p:ph type="subTitle" idx="1"/>
          </p:nvPr>
        </p:nvSpPr>
        <p:spPr>
          <a:xfrm>
            <a:off x="630265" y="765175"/>
            <a:ext cx="4938653" cy="454500"/>
          </a:xfrm>
          <a:prstGeom prst="rect">
            <a:avLst/>
          </a:prstGeom>
        </p:spPr>
        <p:txBody>
          <a:bodyPr spcFirstLastPara="1" wrap="square" lIns="91425" tIns="91425" rIns="91425" bIns="91425" anchor="t" anchorCtr="0">
            <a:noAutofit/>
          </a:bodyPr>
          <a:lstStyle/>
          <a:p>
            <a:pPr marL="0" indent="0"/>
            <a:r>
              <a:rPr lang="en" dirty="0"/>
              <a:t>¿</a:t>
            </a:r>
            <a:r>
              <a:rPr lang="en" dirty="0" err="1"/>
              <a:t>Qué</a:t>
            </a:r>
            <a:r>
              <a:rPr lang="en" dirty="0"/>
              <a:t> es </a:t>
            </a:r>
            <a:r>
              <a:rPr lang="es" dirty="0"/>
              <a:t>el análisis de código estático</a:t>
            </a:r>
            <a:r>
              <a:rPr lang="en" dirty="0"/>
              <a:t>?</a:t>
            </a:r>
            <a:endParaRPr lang="es-ES"/>
          </a:p>
        </p:txBody>
      </p:sp>
      <p:sp>
        <p:nvSpPr>
          <p:cNvPr id="723" name="Google Shape;723;p50"/>
          <p:cNvSpPr txBox="1">
            <a:spLocks noGrp="1"/>
          </p:cNvSpPr>
          <p:nvPr>
            <p:ph type="subTitle" idx="3"/>
          </p:nvPr>
        </p:nvSpPr>
        <p:spPr>
          <a:xfrm>
            <a:off x="630265" y="1507762"/>
            <a:ext cx="3503100" cy="1855800"/>
          </a:xfrm>
          <a:prstGeom prst="rect">
            <a:avLst/>
          </a:prstGeom>
        </p:spPr>
        <p:txBody>
          <a:bodyPr spcFirstLastPara="1" wrap="square" lIns="91425" tIns="91425" rIns="91425" bIns="91425" anchor="ctr" anchorCtr="0">
            <a:noAutofit/>
          </a:bodyPr>
          <a:lstStyle/>
          <a:p>
            <a:pPr marL="0" indent="0"/>
            <a:r>
              <a:rPr lang="en" dirty="0"/>
              <a:t>Se </a:t>
            </a:r>
            <a:r>
              <a:rPr lang="en" dirty="0" err="1"/>
              <a:t>trata</a:t>
            </a:r>
            <a:r>
              <a:rPr lang="en" dirty="0"/>
              <a:t> de no </a:t>
            </a:r>
            <a:r>
              <a:rPr lang="en" dirty="0" err="1"/>
              <a:t>necesitar</a:t>
            </a:r>
            <a:r>
              <a:rPr lang="en" dirty="0"/>
              <a:t> </a:t>
            </a:r>
            <a:r>
              <a:rPr lang="en" dirty="0" err="1"/>
              <a:t>ejecutar</a:t>
            </a:r>
            <a:r>
              <a:rPr lang="en" dirty="0"/>
              <a:t> </a:t>
            </a:r>
            <a:r>
              <a:rPr lang="en" dirty="0" err="1"/>
              <a:t>el</a:t>
            </a:r>
            <a:r>
              <a:rPr lang="en" dirty="0"/>
              <a:t> </a:t>
            </a:r>
            <a:r>
              <a:rPr lang="en" dirty="0" err="1"/>
              <a:t>código</a:t>
            </a:r>
            <a:r>
              <a:rPr lang="en" dirty="0"/>
              <a:t> </a:t>
            </a:r>
            <a:r>
              <a:rPr lang="en" dirty="0" err="1"/>
              <a:t>ya</a:t>
            </a:r>
            <a:r>
              <a:rPr lang="en" dirty="0"/>
              <a:t> </a:t>
            </a:r>
            <a:r>
              <a:rPr lang="en" dirty="0" err="1"/>
              <a:t>probado</a:t>
            </a:r>
            <a:r>
              <a:rPr lang="en" dirty="0"/>
              <a:t>. </a:t>
            </a:r>
            <a:r>
              <a:rPr lang="en" dirty="0" err="1"/>
              <a:t>Así</a:t>
            </a:r>
            <a:r>
              <a:rPr lang="en" dirty="0"/>
              <a:t>, la </a:t>
            </a:r>
            <a:r>
              <a:rPr lang="en" dirty="0" err="1"/>
              <a:t>corrección</a:t>
            </a:r>
            <a:r>
              <a:rPr lang="en" dirty="0"/>
              <a:t> del </a:t>
            </a:r>
            <a:r>
              <a:rPr lang="en" dirty="0" err="1"/>
              <a:t>programa</a:t>
            </a:r>
            <a:r>
              <a:rPr lang="en" dirty="0"/>
              <a:t> se </a:t>
            </a:r>
            <a:r>
              <a:rPr lang="en" dirty="0" err="1"/>
              <a:t>verifica</a:t>
            </a:r>
            <a:r>
              <a:rPr lang="en" dirty="0"/>
              <a:t> </a:t>
            </a:r>
            <a:r>
              <a:rPr lang="en" dirty="0" err="1"/>
              <a:t>analizando</a:t>
            </a:r>
            <a:r>
              <a:rPr lang="en" dirty="0"/>
              <a:t> </a:t>
            </a:r>
            <a:r>
              <a:rPr lang="en" dirty="0" err="1"/>
              <a:t>otros</a:t>
            </a:r>
            <a:r>
              <a:rPr lang="en" dirty="0"/>
              <a:t> </a:t>
            </a:r>
            <a:r>
              <a:rPr lang="en" dirty="0" err="1"/>
              <a:t>factores</a:t>
            </a:r>
            <a:r>
              <a:rPr lang="en" dirty="0"/>
              <a:t> </a:t>
            </a:r>
            <a:r>
              <a:rPr lang="en" dirty="0" err="1"/>
              <a:t>como</a:t>
            </a:r>
            <a:r>
              <a:rPr lang="en" dirty="0"/>
              <a:t> la </a:t>
            </a:r>
            <a:r>
              <a:rPr lang="en" dirty="0" err="1"/>
              <a:t>estructura</a:t>
            </a:r>
            <a:r>
              <a:rPr lang="en" dirty="0"/>
              <a:t>, la </a:t>
            </a:r>
            <a:r>
              <a:rPr lang="en" dirty="0" err="1"/>
              <a:t>sintaxis</a:t>
            </a:r>
            <a:r>
              <a:rPr lang="en" dirty="0"/>
              <a:t> o la </a:t>
            </a:r>
            <a:r>
              <a:rPr lang="en" dirty="0" err="1"/>
              <a:t>interfaz</a:t>
            </a:r>
            <a:r>
              <a:rPr lang="en" dirty="0"/>
              <a:t> del </a:t>
            </a:r>
            <a:r>
              <a:rPr lang="en" dirty="0" err="1"/>
              <a:t>programa</a:t>
            </a:r>
            <a:r>
              <a:rPr lang="en" dirty="0"/>
              <a:t> </a:t>
            </a:r>
            <a:r>
              <a:rPr lang="en" dirty="0" err="1"/>
              <a:t>fuente</a:t>
            </a:r>
            <a:r>
              <a:rPr lang="en" dirty="0"/>
              <a:t>, </a:t>
            </a:r>
            <a:r>
              <a:rPr lang="en" dirty="0" err="1"/>
              <a:t>así</a:t>
            </a:r>
            <a:r>
              <a:rPr lang="en" dirty="0"/>
              <a:t> </a:t>
            </a:r>
            <a:r>
              <a:rPr lang="en" dirty="0" err="1"/>
              <a:t>como</a:t>
            </a:r>
            <a:r>
              <a:rPr lang="en" dirty="0"/>
              <a:t> </a:t>
            </a:r>
            <a:r>
              <a:rPr lang="en" dirty="0" err="1"/>
              <a:t>descubrir</a:t>
            </a:r>
            <a:r>
              <a:rPr lang="en" dirty="0"/>
              <a:t> </a:t>
            </a:r>
            <a:r>
              <a:rPr lang="en" dirty="0" err="1"/>
              <a:t>errores</a:t>
            </a:r>
            <a:r>
              <a:rPr lang="en" dirty="0"/>
              <a:t> y </a:t>
            </a:r>
            <a:r>
              <a:rPr lang="en" dirty="0" err="1"/>
              <a:t>defectos</a:t>
            </a:r>
            <a:r>
              <a:rPr lang="en" dirty="0"/>
              <a:t> del </a:t>
            </a:r>
            <a:r>
              <a:rPr lang="en" dirty="0" err="1"/>
              <a:t>código</a:t>
            </a:r>
            <a:r>
              <a:rPr lang="en" dirty="0"/>
              <a:t> </a:t>
            </a:r>
            <a:r>
              <a:rPr lang="en" dirty="0" err="1"/>
              <a:t>oculto</a:t>
            </a:r>
            <a:r>
              <a:rPr lang="en" dirty="0"/>
              <a:t>.</a:t>
            </a:r>
            <a:endParaRPr lang="en-US" dirty="0"/>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8027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2"/>
          <p:cNvSpPr/>
          <p:nvPr/>
        </p:nvSpPr>
        <p:spPr>
          <a:xfrm>
            <a:off x="6195875" y="14607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2"/>
          <p:cNvSpPr txBox="1">
            <a:spLocks noGrp="1"/>
          </p:cNvSpPr>
          <p:nvPr>
            <p:ph type="title"/>
          </p:nvPr>
        </p:nvSpPr>
        <p:spPr>
          <a:xfrm>
            <a:off x="1022787" y="1319700"/>
            <a:ext cx="4855200" cy="2389800"/>
          </a:xfrm>
          <a:prstGeom prst="rect">
            <a:avLst/>
          </a:prstGeom>
        </p:spPr>
        <p:txBody>
          <a:bodyPr spcFirstLastPara="1" wrap="square" lIns="91425" tIns="91425" rIns="91425" bIns="91425" anchor="ctr" anchorCtr="0">
            <a:noAutofit/>
          </a:bodyPr>
          <a:lstStyle/>
          <a:p>
            <a:pPr algn="ctr"/>
            <a:r>
              <a:rPr lang="es" sz="4000" dirty="0"/>
              <a:t>Herramientas de análisis estático</a:t>
            </a:r>
            <a:r>
              <a:rPr lang="en" sz="4000" dirty="0"/>
              <a:t>:</a:t>
            </a:r>
            <a:endParaRPr lang="es-ES" sz="4000"/>
          </a:p>
        </p:txBody>
      </p:sp>
      <p:grpSp>
        <p:nvGrpSpPr>
          <p:cNvPr id="823" name="Google Shape;823;p52"/>
          <p:cNvGrpSpPr/>
          <p:nvPr/>
        </p:nvGrpSpPr>
        <p:grpSpPr>
          <a:xfrm>
            <a:off x="6657490" y="1946419"/>
            <a:ext cx="1581982" cy="3197193"/>
            <a:chOff x="6795049" y="1179275"/>
            <a:chExt cx="916719" cy="1852694"/>
          </a:xfrm>
        </p:grpSpPr>
        <p:sp>
          <p:nvSpPr>
            <p:cNvPr id="824" name="Google Shape;824;p52"/>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2"/>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2"/>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2"/>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2"/>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8119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1732574" y="1540030"/>
            <a:ext cx="1793475" cy="180851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txBox="1">
            <a:spLocks noGrp="1"/>
          </p:cNvSpPr>
          <p:nvPr>
            <p:ph type="title"/>
          </p:nvPr>
        </p:nvSpPr>
        <p:spPr>
          <a:xfrm>
            <a:off x="592909" y="467584"/>
            <a:ext cx="7717500" cy="572700"/>
          </a:xfrm>
          <a:prstGeom prst="rect">
            <a:avLst/>
          </a:prstGeom>
        </p:spPr>
        <p:txBody>
          <a:bodyPr spcFirstLastPara="1" wrap="square" lIns="91425" tIns="91425" rIns="91425" bIns="91425" anchor="t" anchorCtr="0">
            <a:noAutofit/>
          </a:bodyPr>
          <a:lstStyle/>
          <a:p>
            <a:r>
              <a:rPr lang="en" dirty="0" err="1"/>
              <a:t>Checkstyle</a:t>
            </a:r>
            <a:endParaRPr lang="en-US" dirty="0" err="1"/>
          </a:p>
          <a:p>
            <a:pPr marL="0" lvl="0" indent="0" algn="ctr">
              <a:spcBef>
                <a:spcPts val="0"/>
              </a:spcBef>
              <a:spcAft>
                <a:spcPts val="0"/>
              </a:spcAft>
              <a:buNone/>
            </a:pPr>
            <a:endParaRPr lang="en" dirty="0"/>
          </a:p>
        </p:txBody>
      </p:sp>
      <p:grpSp>
        <p:nvGrpSpPr>
          <p:cNvPr id="782" name="Google Shape;782;p51"/>
          <p:cNvGrpSpPr/>
          <p:nvPr/>
        </p:nvGrpSpPr>
        <p:grpSpPr>
          <a:xfrm>
            <a:off x="499649" y="1730240"/>
            <a:ext cx="1986330" cy="2355920"/>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1"/>
          <p:cNvGrpSpPr/>
          <p:nvPr/>
        </p:nvGrpSpPr>
        <p:grpSpPr>
          <a:xfrm flipH="1">
            <a:off x="2367219" y="2243667"/>
            <a:ext cx="1347836" cy="1989740"/>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24;p50">
            <a:extLst>
              <a:ext uri="{FF2B5EF4-FFF2-40B4-BE49-F238E27FC236}">
                <a16:creationId xmlns:a16="http://schemas.microsoft.com/office/drawing/2014/main" id="{9E02B746-0CB8-4B56-AABE-E8FB60246BF1}"/>
              </a:ext>
            </a:extLst>
          </p:cNvPr>
          <p:cNvSpPr txBox="1">
            <a:spLocks/>
          </p:cNvSpPr>
          <p:nvPr/>
        </p:nvSpPr>
        <p:spPr>
          <a:xfrm>
            <a:off x="4128941" y="1711834"/>
            <a:ext cx="3169725" cy="25230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dirty="0"/>
              <a:t>Una herramienta que verifica las especificaciones de código, los estilos de formato, etc., limitando así a los desarrolladores para que sigan guiándose por las pautas y convenciones de la escritura de código.</a:t>
            </a:r>
          </a:p>
        </p:txBody>
      </p:sp>
    </p:spTree>
    <p:extLst>
      <p:ext uri="{BB962C8B-B14F-4D97-AF65-F5344CB8AC3E}">
        <p14:creationId xmlns:p14="http://schemas.microsoft.com/office/powerpoint/2010/main" val="4272236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482979" y="1598056"/>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8"/>
          <p:cNvGrpSpPr/>
          <p:nvPr/>
        </p:nvGrpSpPr>
        <p:grpSpPr>
          <a:xfrm>
            <a:off x="4940340" y="1723704"/>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7472629" y="2701934"/>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66;p51">
            <a:extLst>
              <a:ext uri="{FF2B5EF4-FFF2-40B4-BE49-F238E27FC236}">
                <a16:creationId xmlns:a16="http://schemas.microsoft.com/office/drawing/2014/main" id="{C08682C7-E99C-4CBD-AFA1-E0D0D0322D3A}"/>
              </a:ext>
            </a:extLst>
          </p:cNvPr>
          <p:cNvSpPr txBox="1">
            <a:spLocks/>
          </p:cNvSpPr>
          <p:nvPr/>
        </p:nvSpPr>
        <p:spPr>
          <a:xfrm flipH="1">
            <a:off x="1273277" y="1287972"/>
            <a:ext cx="3159347"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sym typeface="El Messiri"/>
              </a:rPr>
              <a:t>FindBugs</a:t>
            </a:r>
            <a:endParaRPr lang="en-US" dirty="0" err="1"/>
          </a:p>
        </p:txBody>
      </p:sp>
      <p:sp>
        <p:nvSpPr>
          <p:cNvPr id="9" name="Google Shape;724;p50">
            <a:extLst>
              <a:ext uri="{FF2B5EF4-FFF2-40B4-BE49-F238E27FC236}">
                <a16:creationId xmlns:a16="http://schemas.microsoft.com/office/drawing/2014/main" id="{D0BA24EC-B0CA-46B7-8D82-D670A9A435D8}"/>
              </a:ext>
            </a:extLst>
          </p:cNvPr>
          <p:cNvSpPr txBox="1">
            <a:spLocks/>
          </p:cNvSpPr>
          <p:nvPr/>
        </p:nvSpPr>
        <p:spPr>
          <a:xfrm>
            <a:off x="777144" y="1984552"/>
            <a:ext cx="3260213" cy="1175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dirty="0"/>
              <a:t>Una herramienta que encuentra defectos de código comprobando archivos y comparando el código distintos patrones de defectos</a:t>
            </a:r>
          </a:p>
        </p:txBody>
      </p:sp>
    </p:spTree>
    <p:extLst>
      <p:ext uri="{BB962C8B-B14F-4D97-AF65-F5344CB8AC3E}">
        <p14:creationId xmlns:p14="http://schemas.microsoft.com/office/powerpoint/2010/main" val="1951899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47"/>
          <p:cNvGrpSpPr/>
          <p:nvPr/>
        </p:nvGrpSpPr>
        <p:grpSpPr>
          <a:xfrm>
            <a:off x="109282" y="2632186"/>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66;p51">
            <a:extLst>
              <a:ext uri="{FF2B5EF4-FFF2-40B4-BE49-F238E27FC236}">
                <a16:creationId xmlns:a16="http://schemas.microsoft.com/office/drawing/2014/main" id="{1E23EBC0-7A95-4F28-B9B1-94A9B03FADA0}"/>
              </a:ext>
            </a:extLst>
          </p:cNvPr>
          <p:cNvSpPr txBox="1">
            <a:spLocks/>
          </p:cNvSpPr>
          <p:nvPr/>
        </p:nvSpPr>
        <p:spPr>
          <a:xfrm flipH="1">
            <a:off x="6064996" y="1562370"/>
            <a:ext cx="2870195"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a:latin typeface="El Messiri"/>
                <a:cs typeface="El Messiri"/>
              </a:rPr>
              <a:t>PMD</a:t>
            </a:r>
            <a:endParaRPr lang="en-US" dirty="0"/>
          </a:p>
        </p:txBody>
      </p:sp>
      <p:sp>
        <p:nvSpPr>
          <p:cNvPr id="7" name="Google Shape;724;p50">
            <a:extLst>
              <a:ext uri="{FF2B5EF4-FFF2-40B4-BE49-F238E27FC236}">
                <a16:creationId xmlns:a16="http://schemas.microsoft.com/office/drawing/2014/main" id="{F9DE5243-75DE-49EE-98DC-006F55B23998}"/>
              </a:ext>
            </a:extLst>
          </p:cNvPr>
          <p:cNvSpPr txBox="1">
            <a:spLocks/>
          </p:cNvSpPr>
          <p:nvPr/>
        </p:nvSpPr>
        <p:spPr>
          <a:xfrm>
            <a:off x="4479611" y="1909856"/>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Una herramienta que realiza comprobaciones que incluyen principalmente la revisión de hipotéticos errores y código duplicado (o sin usar).</a:t>
            </a:r>
            <a:endParaRPr lang="en-US" dirty="0"/>
          </a:p>
        </p:txBody>
      </p:sp>
    </p:spTree>
    <p:extLst>
      <p:ext uri="{BB962C8B-B14F-4D97-AF65-F5344CB8AC3E}">
        <p14:creationId xmlns:p14="http://schemas.microsoft.com/office/powerpoint/2010/main" val="2879736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grpSp>
        <p:nvGrpSpPr>
          <p:cNvPr id="1095" name="Google Shape;1095;p60"/>
          <p:cNvGrpSpPr/>
          <p:nvPr/>
        </p:nvGrpSpPr>
        <p:grpSpPr>
          <a:xfrm>
            <a:off x="5250002" y="1555380"/>
            <a:ext cx="2606504" cy="2801080"/>
            <a:chOff x="5250002" y="1555380"/>
            <a:chExt cx="2606504" cy="2801080"/>
          </a:xfrm>
        </p:grpSpPr>
        <p:sp>
          <p:nvSpPr>
            <p:cNvPr id="1096" name="Google Shape;1096;p60"/>
            <p:cNvSpPr/>
            <p:nvPr/>
          </p:nvSpPr>
          <p:spPr>
            <a:xfrm>
              <a:off x="6844295" y="3895099"/>
              <a:ext cx="652082" cy="52228"/>
            </a:xfrm>
            <a:custGeom>
              <a:avLst/>
              <a:gdLst/>
              <a:ahLst/>
              <a:cxnLst/>
              <a:rect l="l" t="t" r="r" b="b"/>
              <a:pathLst>
                <a:path w="18603" h="1490" extrusionOk="0">
                  <a:moveTo>
                    <a:pt x="730" y="0"/>
                  </a:moveTo>
                  <a:cubicBezTo>
                    <a:pt x="335" y="0"/>
                    <a:pt x="0" y="335"/>
                    <a:pt x="0" y="730"/>
                  </a:cubicBezTo>
                  <a:cubicBezTo>
                    <a:pt x="0" y="1155"/>
                    <a:pt x="335" y="1490"/>
                    <a:pt x="730" y="1490"/>
                  </a:cubicBezTo>
                  <a:lnTo>
                    <a:pt x="17873" y="1490"/>
                  </a:lnTo>
                  <a:cubicBezTo>
                    <a:pt x="18298" y="1490"/>
                    <a:pt x="18602" y="1155"/>
                    <a:pt x="18602" y="730"/>
                  </a:cubicBezTo>
                  <a:cubicBezTo>
                    <a:pt x="18602" y="335"/>
                    <a:pt x="18298" y="0"/>
                    <a:pt x="178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0"/>
            <p:cNvSpPr/>
            <p:nvPr/>
          </p:nvSpPr>
          <p:spPr>
            <a:xfrm>
              <a:off x="6785687" y="3490208"/>
              <a:ext cx="783143" cy="835441"/>
            </a:xfrm>
            <a:custGeom>
              <a:avLst/>
              <a:gdLst/>
              <a:ahLst/>
              <a:cxnLst/>
              <a:rect l="l" t="t" r="r" b="b"/>
              <a:pathLst>
                <a:path w="22342" h="23834" extrusionOk="0">
                  <a:moveTo>
                    <a:pt x="4013" y="1"/>
                  </a:moveTo>
                  <a:cubicBezTo>
                    <a:pt x="3648" y="1"/>
                    <a:pt x="3314" y="244"/>
                    <a:pt x="3283" y="609"/>
                  </a:cubicBezTo>
                  <a:lnTo>
                    <a:pt x="61" y="23041"/>
                  </a:lnTo>
                  <a:cubicBezTo>
                    <a:pt x="0" y="23406"/>
                    <a:pt x="304" y="23770"/>
                    <a:pt x="700" y="23831"/>
                  </a:cubicBezTo>
                  <a:lnTo>
                    <a:pt x="821" y="23831"/>
                  </a:lnTo>
                  <a:cubicBezTo>
                    <a:pt x="1186" y="23831"/>
                    <a:pt x="1490" y="23558"/>
                    <a:pt x="1551" y="23223"/>
                  </a:cubicBezTo>
                  <a:lnTo>
                    <a:pt x="4681" y="1399"/>
                  </a:lnTo>
                  <a:lnTo>
                    <a:pt x="17721" y="1399"/>
                  </a:lnTo>
                  <a:lnTo>
                    <a:pt x="20791" y="23223"/>
                  </a:lnTo>
                  <a:cubicBezTo>
                    <a:pt x="20849" y="23569"/>
                    <a:pt x="21208" y="23833"/>
                    <a:pt x="21582" y="23833"/>
                  </a:cubicBezTo>
                  <a:cubicBezTo>
                    <a:pt x="21602" y="23833"/>
                    <a:pt x="21622" y="23833"/>
                    <a:pt x="21642" y="23831"/>
                  </a:cubicBezTo>
                  <a:cubicBezTo>
                    <a:pt x="22037" y="23770"/>
                    <a:pt x="22341" y="23406"/>
                    <a:pt x="22281" y="23041"/>
                  </a:cubicBezTo>
                  <a:lnTo>
                    <a:pt x="19119" y="609"/>
                  </a:lnTo>
                  <a:cubicBezTo>
                    <a:pt x="19089" y="244"/>
                    <a:pt x="18755" y="1"/>
                    <a:pt x="183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0"/>
            <p:cNvSpPr/>
            <p:nvPr/>
          </p:nvSpPr>
          <p:spPr>
            <a:xfrm>
              <a:off x="6722768" y="2579264"/>
              <a:ext cx="933413" cy="924860"/>
            </a:xfrm>
            <a:custGeom>
              <a:avLst/>
              <a:gdLst/>
              <a:ahLst/>
              <a:cxnLst/>
              <a:rect l="l" t="t" r="r" b="b"/>
              <a:pathLst>
                <a:path w="26629" h="26385" extrusionOk="0">
                  <a:moveTo>
                    <a:pt x="21188" y="1"/>
                  </a:moveTo>
                  <a:cubicBezTo>
                    <a:pt x="21188" y="1"/>
                    <a:pt x="22885" y="19332"/>
                    <a:pt x="21801" y="19332"/>
                  </a:cubicBezTo>
                  <a:cubicBezTo>
                    <a:pt x="21799" y="19332"/>
                    <a:pt x="21798" y="19332"/>
                    <a:pt x="21796" y="19332"/>
                  </a:cubicBezTo>
                  <a:cubicBezTo>
                    <a:pt x="21790" y="19332"/>
                    <a:pt x="21783" y="19332"/>
                    <a:pt x="21776" y="19332"/>
                  </a:cubicBezTo>
                  <a:cubicBezTo>
                    <a:pt x="20472" y="19332"/>
                    <a:pt x="0" y="24722"/>
                    <a:pt x="5078" y="26384"/>
                  </a:cubicBezTo>
                  <a:lnTo>
                    <a:pt x="19516" y="26384"/>
                  </a:lnTo>
                  <a:cubicBezTo>
                    <a:pt x="22465" y="26384"/>
                    <a:pt x="25413" y="24104"/>
                    <a:pt x="25869" y="21186"/>
                  </a:cubicBezTo>
                  <a:cubicBezTo>
                    <a:pt x="26477" y="17265"/>
                    <a:pt x="26629" y="13496"/>
                    <a:pt x="26477" y="10001"/>
                  </a:cubicBezTo>
                  <a:cubicBezTo>
                    <a:pt x="26264" y="6080"/>
                    <a:pt x="24258" y="2432"/>
                    <a:pt x="211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0"/>
            <p:cNvSpPr/>
            <p:nvPr/>
          </p:nvSpPr>
          <p:spPr>
            <a:xfrm>
              <a:off x="6567275" y="2411993"/>
              <a:ext cx="567921" cy="589233"/>
            </a:xfrm>
            <a:custGeom>
              <a:avLst/>
              <a:gdLst/>
              <a:ahLst/>
              <a:cxnLst/>
              <a:rect l="l" t="t" r="r" b="b"/>
              <a:pathLst>
                <a:path w="16202" h="16810" extrusionOk="0">
                  <a:moveTo>
                    <a:pt x="13010" y="1"/>
                  </a:moveTo>
                  <a:lnTo>
                    <a:pt x="7994" y="9788"/>
                  </a:lnTo>
                  <a:cubicBezTo>
                    <a:pt x="6657" y="10092"/>
                    <a:pt x="0" y="16171"/>
                    <a:pt x="0" y="16171"/>
                  </a:cubicBezTo>
                  <a:lnTo>
                    <a:pt x="3344" y="16809"/>
                  </a:lnTo>
                  <a:cubicBezTo>
                    <a:pt x="3344" y="16809"/>
                    <a:pt x="10061" y="14530"/>
                    <a:pt x="11308" y="12919"/>
                  </a:cubicBezTo>
                  <a:cubicBezTo>
                    <a:pt x="12584" y="11338"/>
                    <a:pt x="16201" y="1551"/>
                    <a:pt x="16201" y="1551"/>
                  </a:cubicBezTo>
                  <a:lnTo>
                    <a:pt x="1301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0"/>
            <p:cNvSpPr/>
            <p:nvPr/>
          </p:nvSpPr>
          <p:spPr>
            <a:xfrm>
              <a:off x="6864521" y="2758277"/>
              <a:ext cx="35193" cy="8553"/>
            </a:xfrm>
            <a:custGeom>
              <a:avLst/>
              <a:gdLst/>
              <a:ahLst/>
              <a:cxnLst/>
              <a:rect l="l" t="t" r="r" b="b"/>
              <a:pathLst>
                <a:path w="1004" h="244" extrusionOk="0">
                  <a:moveTo>
                    <a:pt x="122" y="0"/>
                  </a:moveTo>
                  <a:cubicBezTo>
                    <a:pt x="1" y="0"/>
                    <a:pt x="1" y="183"/>
                    <a:pt x="122" y="183"/>
                  </a:cubicBezTo>
                  <a:cubicBezTo>
                    <a:pt x="365" y="183"/>
                    <a:pt x="609" y="213"/>
                    <a:pt x="821" y="243"/>
                  </a:cubicBezTo>
                  <a:cubicBezTo>
                    <a:pt x="943" y="243"/>
                    <a:pt x="1004" y="91"/>
                    <a:pt x="882" y="61"/>
                  </a:cubicBezTo>
                  <a:cubicBezTo>
                    <a:pt x="639" y="31"/>
                    <a:pt x="365" y="0"/>
                    <a:pt x="1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0"/>
            <p:cNvSpPr/>
            <p:nvPr/>
          </p:nvSpPr>
          <p:spPr>
            <a:xfrm>
              <a:off x="6846749" y="2753895"/>
              <a:ext cx="54296" cy="36420"/>
            </a:xfrm>
            <a:custGeom>
              <a:avLst/>
              <a:gdLst/>
              <a:ahLst/>
              <a:cxnLst/>
              <a:rect l="l" t="t" r="r" b="b"/>
              <a:pathLst>
                <a:path w="1549" h="1039" extrusionOk="0">
                  <a:moveTo>
                    <a:pt x="117" y="0"/>
                  </a:moveTo>
                  <a:cubicBezTo>
                    <a:pt x="18" y="0"/>
                    <a:pt x="0" y="156"/>
                    <a:pt x="113" y="156"/>
                  </a:cubicBezTo>
                  <a:cubicBezTo>
                    <a:pt x="629" y="277"/>
                    <a:pt x="1055" y="581"/>
                    <a:pt x="1328" y="1007"/>
                  </a:cubicBezTo>
                  <a:cubicBezTo>
                    <a:pt x="1351" y="1029"/>
                    <a:pt x="1378" y="1039"/>
                    <a:pt x="1403" y="1039"/>
                  </a:cubicBezTo>
                  <a:cubicBezTo>
                    <a:pt x="1480" y="1039"/>
                    <a:pt x="1549" y="953"/>
                    <a:pt x="1480" y="885"/>
                  </a:cubicBezTo>
                  <a:cubicBezTo>
                    <a:pt x="1176" y="429"/>
                    <a:pt x="690" y="125"/>
                    <a:pt x="143" y="4"/>
                  </a:cubicBezTo>
                  <a:cubicBezTo>
                    <a:pt x="134" y="1"/>
                    <a:pt x="125" y="0"/>
                    <a:pt x="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0"/>
            <p:cNvSpPr/>
            <p:nvPr/>
          </p:nvSpPr>
          <p:spPr>
            <a:xfrm>
              <a:off x="7010479" y="2921902"/>
              <a:ext cx="488036" cy="260650"/>
            </a:xfrm>
            <a:custGeom>
              <a:avLst/>
              <a:gdLst/>
              <a:ahLst/>
              <a:cxnLst/>
              <a:rect l="l" t="t" r="r" b="b"/>
              <a:pathLst>
                <a:path w="13923" h="7436" extrusionOk="0">
                  <a:moveTo>
                    <a:pt x="2039" y="1"/>
                  </a:moveTo>
                  <a:cubicBezTo>
                    <a:pt x="1679" y="1"/>
                    <a:pt x="1351" y="14"/>
                    <a:pt x="1065" y="44"/>
                  </a:cubicBezTo>
                  <a:lnTo>
                    <a:pt x="1004" y="499"/>
                  </a:lnTo>
                  <a:lnTo>
                    <a:pt x="913" y="1138"/>
                  </a:lnTo>
                  <a:lnTo>
                    <a:pt x="822" y="1624"/>
                  </a:lnTo>
                  <a:lnTo>
                    <a:pt x="639" y="2658"/>
                  </a:lnTo>
                  <a:lnTo>
                    <a:pt x="1" y="6305"/>
                  </a:lnTo>
                  <a:lnTo>
                    <a:pt x="1" y="6396"/>
                  </a:lnTo>
                  <a:cubicBezTo>
                    <a:pt x="244" y="6457"/>
                    <a:pt x="518" y="6518"/>
                    <a:pt x="761" y="6579"/>
                  </a:cubicBezTo>
                  <a:cubicBezTo>
                    <a:pt x="882" y="6609"/>
                    <a:pt x="974" y="6639"/>
                    <a:pt x="1095" y="6670"/>
                  </a:cubicBezTo>
                  <a:cubicBezTo>
                    <a:pt x="3584" y="7243"/>
                    <a:pt x="5882" y="7436"/>
                    <a:pt x="7824" y="7436"/>
                  </a:cubicBezTo>
                  <a:cubicBezTo>
                    <a:pt x="9178" y="7436"/>
                    <a:pt x="10359" y="7342"/>
                    <a:pt x="11308" y="7217"/>
                  </a:cubicBezTo>
                  <a:cubicBezTo>
                    <a:pt x="11430" y="7217"/>
                    <a:pt x="11521" y="7186"/>
                    <a:pt x="11643" y="7186"/>
                  </a:cubicBezTo>
                  <a:cubicBezTo>
                    <a:pt x="12980" y="7004"/>
                    <a:pt x="13801" y="6761"/>
                    <a:pt x="13922" y="6761"/>
                  </a:cubicBezTo>
                  <a:cubicBezTo>
                    <a:pt x="13922" y="6761"/>
                    <a:pt x="13922" y="6761"/>
                    <a:pt x="13922" y="6731"/>
                  </a:cubicBezTo>
                  <a:cubicBezTo>
                    <a:pt x="13709" y="5727"/>
                    <a:pt x="13588" y="5272"/>
                    <a:pt x="13527" y="4268"/>
                  </a:cubicBezTo>
                  <a:cubicBezTo>
                    <a:pt x="13527" y="3995"/>
                    <a:pt x="13527" y="3721"/>
                    <a:pt x="13497" y="3448"/>
                  </a:cubicBezTo>
                  <a:cubicBezTo>
                    <a:pt x="13497" y="2961"/>
                    <a:pt x="13497" y="2506"/>
                    <a:pt x="13497" y="2141"/>
                  </a:cubicBezTo>
                  <a:cubicBezTo>
                    <a:pt x="13497" y="1898"/>
                    <a:pt x="13497" y="1685"/>
                    <a:pt x="13497" y="1502"/>
                  </a:cubicBezTo>
                  <a:cubicBezTo>
                    <a:pt x="11886" y="1199"/>
                    <a:pt x="8907" y="682"/>
                    <a:pt x="6141" y="317"/>
                  </a:cubicBezTo>
                  <a:cubicBezTo>
                    <a:pt x="4620" y="133"/>
                    <a:pt x="3168" y="1"/>
                    <a:pt x="20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6997720" y="3041676"/>
              <a:ext cx="512503" cy="229559"/>
            </a:xfrm>
            <a:custGeom>
              <a:avLst/>
              <a:gdLst/>
              <a:ahLst/>
              <a:cxnLst/>
              <a:rect l="l" t="t" r="r" b="b"/>
              <a:pathLst>
                <a:path w="14621" h="6549" extrusionOk="0">
                  <a:moveTo>
                    <a:pt x="851" y="0"/>
                  </a:moveTo>
                  <a:cubicBezTo>
                    <a:pt x="851" y="0"/>
                    <a:pt x="0" y="3891"/>
                    <a:pt x="61" y="4925"/>
                  </a:cubicBezTo>
                  <a:cubicBezTo>
                    <a:pt x="143" y="6042"/>
                    <a:pt x="2972" y="6548"/>
                    <a:pt x="6102" y="6548"/>
                  </a:cubicBezTo>
                  <a:cubicBezTo>
                    <a:pt x="9956" y="6548"/>
                    <a:pt x="14267" y="5780"/>
                    <a:pt x="14469" y="4438"/>
                  </a:cubicBezTo>
                  <a:cubicBezTo>
                    <a:pt x="14621" y="3374"/>
                    <a:pt x="13921" y="1277"/>
                    <a:pt x="13921" y="1277"/>
                  </a:cubicBezTo>
                  <a:cubicBezTo>
                    <a:pt x="13921" y="1277"/>
                    <a:pt x="11806" y="1529"/>
                    <a:pt x="9177" y="1529"/>
                  </a:cubicBezTo>
                  <a:cubicBezTo>
                    <a:pt x="6328" y="1529"/>
                    <a:pt x="2874" y="1233"/>
                    <a:pt x="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7009428" y="3033158"/>
              <a:ext cx="492277" cy="106454"/>
            </a:xfrm>
            <a:custGeom>
              <a:avLst/>
              <a:gdLst/>
              <a:ahLst/>
              <a:cxnLst/>
              <a:rect l="l" t="t" r="r" b="b"/>
              <a:pathLst>
                <a:path w="14044" h="3037" extrusionOk="0">
                  <a:moveTo>
                    <a:pt x="578" y="0"/>
                  </a:moveTo>
                  <a:cubicBezTo>
                    <a:pt x="1" y="791"/>
                    <a:pt x="244" y="1520"/>
                    <a:pt x="244" y="1520"/>
                  </a:cubicBezTo>
                  <a:cubicBezTo>
                    <a:pt x="2467" y="2729"/>
                    <a:pt x="5804" y="3036"/>
                    <a:pt x="8625" y="3036"/>
                  </a:cubicBezTo>
                  <a:cubicBezTo>
                    <a:pt x="11551" y="3036"/>
                    <a:pt x="13922" y="2705"/>
                    <a:pt x="13922" y="2705"/>
                  </a:cubicBezTo>
                  <a:cubicBezTo>
                    <a:pt x="14043" y="1946"/>
                    <a:pt x="13618" y="1246"/>
                    <a:pt x="13618" y="1246"/>
                  </a:cubicBezTo>
                  <a:cubicBezTo>
                    <a:pt x="11759" y="1479"/>
                    <a:pt x="10128" y="1572"/>
                    <a:pt x="8707" y="1572"/>
                  </a:cubicBezTo>
                  <a:cubicBezTo>
                    <a:pt x="2877" y="1572"/>
                    <a:pt x="578" y="0"/>
                    <a:pt x="5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p:nvPr/>
          </p:nvSpPr>
          <p:spPr>
            <a:xfrm>
              <a:off x="7195872" y="2993724"/>
              <a:ext cx="18157" cy="43710"/>
            </a:xfrm>
            <a:custGeom>
              <a:avLst/>
              <a:gdLst/>
              <a:ahLst/>
              <a:cxnLst/>
              <a:rect l="l" t="t" r="r" b="b"/>
              <a:pathLst>
                <a:path w="518" h="1247" extrusionOk="0">
                  <a:moveTo>
                    <a:pt x="274" y="1"/>
                  </a:moveTo>
                  <a:cubicBezTo>
                    <a:pt x="122" y="1"/>
                    <a:pt x="1" y="274"/>
                    <a:pt x="1" y="639"/>
                  </a:cubicBezTo>
                  <a:cubicBezTo>
                    <a:pt x="1" y="973"/>
                    <a:pt x="122" y="1247"/>
                    <a:pt x="274" y="1247"/>
                  </a:cubicBezTo>
                  <a:cubicBezTo>
                    <a:pt x="426" y="1247"/>
                    <a:pt x="518" y="973"/>
                    <a:pt x="518" y="609"/>
                  </a:cubicBezTo>
                  <a:cubicBezTo>
                    <a:pt x="518" y="274"/>
                    <a:pt x="396" y="1"/>
                    <a:pt x="27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0"/>
            <p:cNvSpPr/>
            <p:nvPr/>
          </p:nvSpPr>
          <p:spPr>
            <a:xfrm>
              <a:off x="7042447" y="2921902"/>
              <a:ext cx="443274" cy="149639"/>
            </a:xfrm>
            <a:custGeom>
              <a:avLst/>
              <a:gdLst/>
              <a:ahLst/>
              <a:cxnLst/>
              <a:rect l="l" t="t" r="r" b="b"/>
              <a:pathLst>
                <a:path w="12646" h="4269" extrusionOk="0">
                  <a:moveTo>
                    <a:pt x="1127" y="1"/>
                  </a:moveTo>
                  <a:cubicBezTo>
                    <a:pt x="767" y="1"/>
                    <a:pt x="439" y="14"/>
                    <a:pt x="153" y="44"/>
                  </a:cubicBezTo>
                  <a:lnTo>
                    <a:pt x="92" y="499"/>
                  </a:lnTo>
                  <a:lnTo>
                    <a:pt x="1" y="1138"/>
                  </a:lnTo>
                  <a:cubicBezTo>
                    <a:pt x="973" y="1199"/>
                    <a:pt x="2250" y="1320"/>
                    <a:pt x="3679" y="1563"/>
                  </a:cubicBezTo>
                  <a:cubicBezTo>
                    <a:pt x="6475" y="1989"/>
                    <a:pt x="9819" y="2779"/>
                    <a:pt x="12645" y="4268"/>
                  </a:cubicBezTo>
                  <a:cubicBezTo>
                    <a:pt x="12615" y="3995"/>
                    <a:pt x="12615" y="3721"/>
                    <a:pt x="12585" y="3448"/>
                  </a:cubicBezTo>
                  <a:cubicBezTo>
                    <a:pt x="12585" y="2961"/>
                    <a:pt x="12585" y="2536"/>
                    <a:pt x="12585" y="2141"/>
                  </a:cubicBezTo>
                  <a:cubicBezTo>
                    <a:pt x="12585" y="1898"/>
                    <a:pt x="12585" y="1685"/>
                    <a:pt x="12585" y="1502"/>
                  </a:cubicBezTo>
                  <a:cubicBezTo>
                    <a:pt x="10974" y="1199"/>
                    <a:pt x="7995" y="682"/>
                    <a:pt x="5229" y="317"/>
                  </a:cubicBezTo>
                  <a:cubicBezTo>
                    <a:pt x="3708" y="133"/>
                    <a:pt x="2256" y="1"/>
                    <a:pt x="11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0"/>
            <p:cNvSpPr/>
            <p:nvPr/>
          </p:nvSpPr>
          <p:spPr>
            <a:xfrm>
              <a:off x="7012617" y="2939393"/>
              <a:ext cx="33055" cy="39469"/>
            </a:xfrm>
            <a:custGeom>
              <a:avLst/>
              <a:gdLst/>
              <a:ahLst/>
              <a:cxnLst/>
              <a:rect l="l" t="t" r="r" b="b"/>
              <a:pathLst>
                <a:path w="943" h="1126" extrusionOk="0">
                  <a:moveTo>
                    <a:pt x="943" y="0"/>
                  </a:moveTo>
                  <a:cubicBezTo>
                    <a:pt x="943" y="0"/>
                    <a:pt x="365" y="31"/>
                    <a:pt x="153" y="183"/>
                  </a:cubicBezTo>
                  <a:cubicBezTo>
                    <a:pt x="153" y="183"/>
                    <a:pt x="1" y="821"/>
                    <a:pt x="761" y="1125"/>
                  </a:cubicBezTo>
                  <a:lnTo>
                    <a:pt x="9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0"/>
            <p:cNvSpPr/>
            <p:nvPr/>
          </p:nvSpPr>
          <p:spPr>
            <a:xfrm>
              <a:off x="7483548" y="2996914"/>
              <a:ext cx="55453" cy="45849"/>
            </a:xfrm>
            <a:custGeom>
              <a:avLst/>
              <a:gdLst/>
              <a:ahLst/>
              <a:cxnLst/>
              <a:rect l="l" t="t" r="r" b="b"/>
              <a:pathLst>
                <a:path w="1582" h="1308" extrusionOk="0">
                  <a:moveTo>
                    <a:pt x="1" y="1"/>
                  </a:moveTo>
                  <a:lnTo>
                    <a:pt x="1" y="1308"/>
                  </a:lnTo>
                  <a:cubicBezTo>
                    <a:pt x="1581" y="1247"/>
                    <a:pt x="1277" y="366"/>
                    <a:pt x="1277" y="366"/>
                  </a:cubicBezTo>
                  <a:lnTo>
                    <a:pt x="1277" y="335"/>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0"/>
            <p:cNvSpPr/>
            <p:nvPr/>
          </p:nvSpPr>
          <p:spPr>
            <a:xfrm>
              <a:off x="6948717" y="2309710"/>
              <a:ext cx="669117" cy="700033"/>
            </a:xfrm>
            <a:custGeom>
              <a:avLst/>
              <a:gdLst/>
              <a:ahLst/>
              <a:cxnLst/>
              <a:rect l="l" t="t" r="r" b="b"/>
              <a:pathLst>
                <a:path w="19089" h="19971" extrusionOk="0">
                  <a:moveTo>
                    <a:pt x="13009" y="1"/>
                  </a:moveTo>
                  <a:lnTo>
                    <a:pt x="12462" y="92"/>
                  </a:lnTo>
                  <a:lnTo>
                    <a:pt x="7599" y="821"/>
                  </a:lnTo>
                  <a:lnTo>
                    <a:pt x="7447" y="852"/>
                  </a:lnTo>
                  <a:lnTo>
                    <a:pt x="7143" y="882"/>
                  </a:lnTo>
                  <a:lnTo>
                    <a:pt x="7021" y="913"/>
                  </a:lnTo>
                  <a:lnTo>
                    <a:pt x="6474" y="1004"/>
                  </a:lnTo>
                  <a:cubicBezTo>
                    <a:pt x="5623" y="1156"/>
                    <a:pt x="4955" y="1308"/>
                    <a:pt x="4407" y="1460"/>
                  </a:cubicBezTo>
                  <a:cubicBezTo>
                    <a:pt x="3921" y="1612"/>
                    <a:pt x="3526" y="1733"/>
                    <a:pt x="3192" y="1916"/>
                  </a:cubicBezTo>
                  <a:cubicBezTo>
                    <a:pt x="2979" y="2037"/>
                    <a:pt x="2766" y="2159"/>
                    <a:pt x="2614" y="2311"/>
                  </a:cubicBezTo>
                  <a:cubicBezTo>
                    <a:pt x="2584" y="2341"/>
                    <a:pt x="2584" y="2341"/>
                    <a:pt x="2584" y="2372"/>
                  </a:cubicBezTo>
                  <a:cubicBezTo>
                    <a:pt x="2523" y="2402"/>
                    <a:pt x="2462" y="2463"/>
                    <a:pt x="2432" y="2493"/>
                  </a:cubicBezTo>
                  <a:cubicBezTo>
                    <a:pt x="2432" y="2523"/>
                    <a:pt x="2401" y="2523"/>
                    <a:pt x="2401" y="2523"/>
                  </a:cubicBezTo>
                  <a:cubicBezTo>
                    <a:pt x="2310" y="2675"/>
                    <a:pt x="2219" y="2797"/>
                    <a:pt x="2158" y="2949"/>
                  </a:cubicBezTo>
                  <a:cubicBezTo>
                    <a:pt x="2128" y="2979"/>
                    <a:pt x="2128" y="3010"/>
                    <a:pt x="2097" y="3040"/>
                  </a:cubicBezTo>
                  <a:cubicBezTo>
                    <a:pt x="2067" y="3101"/>
                    <a:pt x="2037" y="3162"/>
                    <a:pt x="2037" y="3223"/>
                  </a:cubicBezTo>
                  <a:cubicBezTo>
                    <a:pt x="2006" y="3253"/>
                    <a:pt x="2006" y="3283"/>
                    <a:pt x="2006" y="3314"/>
                  </a:cubicBezTo>
                  <a:cubicBezTo>
                    <a:pt x="1976" y="3375"/>
                    <a:pt x="1976" y="3405"/>
                    <a:pt x="1945" y="3435"/>
                  </a:cubicBezTo>
                  <a:cubicBezTo>
                    <a:pt x="1945" y="3496"/>
                    <a:pt x="1945" y="3557"/>
                    <a:pt x="1915" y="3587"/>
                  </a:cubicBezTo>
                  <a:cubicBezTo>
                    <a:pt x="1915" y="3648"/>
                    <a:pt x="1885" y="3709"/>
                    <a:pt x="1885" y="3770"/>
                  </a:cubicBezTo>
                  <a:cubicBezTo>
                    <a:pt x="1885" y="3830"/>
                    <a:pt x="1854" y="3891"/>
                    <a:pt x="1854" y="3922"/>
                  </a:cubicBezTo>
                  <a:cubicBezTo>
                    <a:pt x="1854" y="3982"/>
                    <a:pt x="1854" y="4013"/>
                    <a:pt x="1824" y="4043"/>
                  </a:cubicBezTo>
                  <a:cubicBezTo>
                    <a:pt x="1824" y="4195"/>
                    <a:pt x="1793" y="4347"/>
                    <a:pt x="1763" y="4530"/>
                  </a:cubicBezTo>
                  <a:cubicBezTo>
                    <a:pt x="1763" y="4560"/>
                    <a:pt x="1763" y="4590"/>
                    <a:pt x="1763" y="4651"/>
                  </a:cubicBezTo>
                  <a:cubicBezTo>
                    <a:pt x="1763" y="4682"/>
                    <a:pt x="1763" y="4712"/>
                    <a:pt x="1763" y="4773"/>
                  </a:cubicBezTo>
                  <a:cubicBezTo>
                    <a:pt x="1733" y="4803"/>
                    <a:pt x="1733" y="4834"/>
                    <a:pt x="1733" y="4894"/>
                  </a:cubicBezTo>
                  <a:cubicBezTo>
                    <a:pt x="1702" y="5046"/>
                    <a:pt x="1702" y="5229"/>
                    <a:pt x="1672" y="5411"/>
                  </a:cubicBezTo>
                  <a:cubicBezTo>
                    <a:pt x="1672" y="5411"/>
                    <a:pt x="1672" y="5411"/>
                    <a:pt x="1672" y="5441"/>
                  </a:cubicBezTo>
                  <a:lnTo>
                    <a:pt x="1672" y="5533"/>
                  </a:lnTo>
                  <a:cubicBezTo>
                    <a:pt x="1672" y="5563"/>
                    <a:pt x="1672" y="5593"/>
                    <a:pt x="1641" y="5593"/>
                  </a:cubicBezTo>
                  <a:cubicBezTo>
                    <a:pt x="1641" y="5624"/>
                    <a:pt x="1641" y="5654"/>
                    <a:pt x="1641" y="5685"/>
                  </a:cubicBezTo>
                  <a:lnTo>
                    <a:pt x="1641" y="5776"/>
                  </a:lnTo>
                  <a:cubicBezTo>
                    <a:pt x="1641" y="5806"/>
                    <a:pt x="1641" y="5806"/>
                    <a:pt x="1641" y="5806"/>
                  </a:cubicBezTo>
                  <a:cubicBezTo>
                    <a:pt x="1581" y="6171"/>
                    <a:pt x="1550" y="6505"/>
                    <a:pt x="1459" y="6840"/>
                  </a:cubicBezTo>
                  <a:cubicBezTo>
                    <a:pt x="1459" y="6840"/>
                    <a:pt x="1459" y="6870"/>
                    <a:pt x="1459" y="6900"/>
                  </a:cubicBezTo>
                  <a:cubicBezTo>
                    <a:pt x="1398" y="7235"/>
                    <a:pt x="1307" y="7600"/>
                    <a:pt x="1216" y="7934"/>
                  </a:cubicBezTo>
                  <a:cubicBezTo>
                    <a:pt x="699" y="9970"/>
                    <a:pt x="0" y="11034"/>
                    <a:pt x="91" y="12250"/>
                  </a:cubicBezTo>
                  <a:cubicBezTo>
                    <a:pt x="91" y="12341"/>
                    <a:pt x="91" y="12463"/>
                    <a:pt x="122" y="12554"/>
                  </a:cubicBezTo>
                  <a:cubicBezTo>
                    <a:pt x="122" y="12615"/>
                    <a:pt x="122" y="12645"/>
                    <a:pt x="152" y="12676"/>
                  </a:cubicBezTo>
                  <a:cubicBezTo>
                    <a:pt x="395" y="13770"/>
                    <a:pt x="1459" y="15077"/>
                    <a:pt x="1915" y="15563"/>
                  </a:cubicBezTo>
                  <a:cubicBezTo>
                    <a:pt x="1976" y="15654"/>
                    <a:pt x="2037" y="15685"/>
                    <a:pt x="2067" y="15715"/>
                  </a:cubicBezTo>
                  <a:cubicBezTo>
                    <a:pt x="2097" y="15746"/>
                    <a:pt x="2097" y="15776"/>
                    <a:pt x="2128" y="15776"/>
                  </a:cubicBezTo>
                  <a:cubicBezTo>
                    <a:pt x="2188" y="15806"/>
                    <a:pt x="2219" y="15837"/>
                    <a:pt x="2219" y="15837"/>
                  </a:cubicBezTo>
                  <a:lnTo>
                    <a:pt x="2219" y="15867"/>
                  </a:lnTo>
                  <a:cubicBezTo>
                    <a:pt x="2188" y="15898"/>
                    <a:pt x="2188" y="15958"/>
                    <a:pt x="2188" y="16019"/>
                  </a:cubicBezTo>
                  <a:cubicBezTo>
                    <a:pt x="2188" y="16110"/>
                    <a:pt x="2188" y="16201"/>
                    <a:pt x="2188" y="16323"/>
                  </a:cubicBezTo>
                  <a:cubicBezTo>
                    <a:pt x="2158" y="16445"/>
                    <a:pt x="2158" y="16597"/>
                    <a:pt x="2128" y="16749"/>
                  </a:cubicBezTo>
                  <a:lnTo>
                    <a:pt x="2128" y="16779"/>
                  </a:lnTo>
                  <a:cubicBezTo>
                    <a:pt x="2128" y="16992"/>
                    <a:pt x="2097" y="17265"/>
                    <a:pt x="2067" y="17509"/>
                  </a:cubicBezTo>
                  <a:cubicBezTo>
                    <a:pt x="2037" y="17721"/>
                    <a:pt x="2006" y="17934"/>
                    <a:pt x="1976" y="18147"/>
                  </a:cubicBezTo>
                  <a:cubicBezTo>
                    <a:pt x="2249" y="18056"/>
                    <a:pt x="2492" y="17995"/>
                    <a:pt x="2766" y="17964"/>
                  </a:cubicBezTo>
                  <a:cubicBezTo>
                    <a:pt x="3418" y="17840"/>
                    <a:pt x="4140" y="17784"/>
                    <a:pt x="4902" y="17784"/>
                  </a:cubicBezTo>
                  <a:cubicBezTo>
                    <a:pt x="5810" y="17784"/>
                    <a:pt x="6776" y="17863"/>
                    <a:pt x="7751" y="17995"/>
                  </a:cubicBezTo>
                  <a:cubicBezTo>
                    <a:pt x="10456" y="18329"/>
                    <a:pt x="13283" y="19028"/>
                    <a:pt x="15259" y="19606"/>
                  </a:cubicBezTo>
                  <a:cubicBezTo>
                    <a:pt x="15745" y="19727"/>
                    <a:pt x="16171" y="19879"/>
                    <a:pt x="16535" y="19971"/>
                  </a:cubicBezTo>
                  <a:lnTo>
                    <a:pt x="16535" y="19940"/>
                  </a:lnTo>
                  <a:cubicBezTo>
                    <a:pt x="16505" y="19697"/>
                    <a:pt x="16505" y="19423"/>
                    <a:pt x="16474" y="19180"/>
                  </a:cubicBezTo>
                  <a:cubicBezTo>
                    <a:pt x="16444" y="18542"/>
                    <a:pt x="16444" y="17964"/>
                    <a:pt x="16444" y="17387"/>
                  </a:cubicBezTo>
                  <a:cubicBezTo>
                    <a:pt x="16444" y="16870"/>
                    <a:pt x="16474" y="16384"/>
                    <a:pt x="16505" y="15928"/>
                  </a:cubicBezTo>
                  <a:cubicBezTo>
                    <a:pt x="16505" y="15898"/>
                    <a:pt x="16505" y="15898"/>
                    <a:pt x="16505" y="15898"/>
                  </a:cubicBezTo>
                  <a:cubicBezTo>
                    <a:pt x="16626" y="14621"/>
                    <a:pt x="16961" y="12828"/>
                    <a:pt x="17447" y="10943"/>
                  </a:cubicBezTo>
                  <a:cubicBezTo>
                    <a:pt x="17508" y="10700"/>
                    <a:pt x="17569" y="10457"/>
                    <a:pt x="17630" y="10214"/>
                  </a:cubicBezTo>
                  <a:cubicBezTo>
                    <a:pt x="17660" y="10153"/>
                    <a:pt x="17660" y="10062"/>
                    <a:pt x="17690" y="10001"/>
                  </a:cubicBezTo>
                  <a:cubicBezTo>
                    <a:pt x="17690" y="9970"/>
                    <a:pt x="17721" y="9910"/>
                    <a:pt x="17721" y="9879"/>
                  </a:cubicBezTo>
                  <a:cubicBezTo>
                    <a:pt x="17721" y="9849"/>
                    <a:pt x="17751" y="9818"/>
                    <a:pt x="17751" y="9788"/>
                  </a:cubicBezTo>
                  <a:lnTo>
                    <a:pt x="17842" y="9514"/>
                  </a:lnTo>
                  <a:cubicBezTo>
                    <a:pt x="17842" y="9423"/>
                    <a:pt x="17873" y="9332"/>
                    <a:pt x="17903" y="9241"/>
                  </a:cubicBezTo>
                  <a:cubicBezTo>
                    <a:pt x="17964" y="9089"/>
                    <a:pt x="17994" y="8937"/>
                    <a:pt x="18055" y="8755"/>
                  </a:cubicBezTo>
                  <a:cubicBezTo>
                    <a:pt x="18085" y="8663"/>
                    <a:pt x="18116" y="8572"/>
                    <a:pt x="18146" y="8451"/>
                  </a:cubicBezTo>
                  <a:cubicBezTo>
                    <a:pt x="18268" y="8147"/>
                    <a:pt x="18359" y="7812"/>
                    <a:pt x="18481" y="7508"/>
                  </a:cubicBezTo>
                  <a:cubicBezTo>
                    <a:pt x="18541" y="7326"/>
                    <a:pt x="18602" y="7144"/>
                    <a:pt x="18663" y="6961"/>
                  </a:cubicBezTo>
                  <a:cubicBezTo>
                    <a:pt x="18693" y="6809"/>
                    <a:pt x="18754" y="6657"/>
                    <a:pt x="18785" y="6505"/>
                  </a:cubicBezTo>
                  <a:cubicBezTo>
                    <a:pt x="18815" y="6353"/>
                    <a:pt x="18845" y="6201"/>
                    <a:pt x="18906" y="6049"/>
                  </a:cubicBezTo>
                  <a:cubicBezTo>
                    <a:pt x="18906" y="5989"/>
                    <a:pt x="18937" y="5897"/>
                    <a:pt x="18937" y="5837"/>
                  </a:cubicBezTo>
                  <a:cubicBezTo>
                    <a:pt x="18967" y="5624"/>
                    <a:pt x="19028" y="5381"/>
                    <a:pt x="19028" y="5168"/>
                  </a:cubicBezTo>
                  <a:cubicBezTo>
                    <a:pt x="19089" y="4742"/>
                    <a:pt x="19089" y="4317"/>
                    <a:pt x="19058" y="3891"/>
                  </a:cubicBezTo>
                  <a:cubicBezTo>
                    <a:pt x="19058" y="3830"/>
                    <a:pt x="19058" y="3770"/>
                    <a:pt x="19028" y="3709"/>
                  </a:cubicBezTo>
                  <a:cubicBezTo>
                    <a:pt x="19028" y="3648"/>
                    <a:pt x="19028" y="3587"/>
                    <a:pt x="18997" y="3527"/>
                  </a:cubicBezTo>
                  <a:cubicBezTo>
                    <a:pt x="18997" y="3496"/>
                    <a:pt x="18997" y="3466"/>
                    <a:pt x="18997" y="3435"/>
                  </a:cubicBezTo>
                  <a:lnTo>
                    <a:pt x="18967" y="3344"/>
                  </a:lnTo>
                  <a:cubicBezTo>
                    <a:pt x="18967" y="3314"/>
                    <a:pt x="18967" y="3283"/>
                    <a:pt x="18967" y="3253"/>
                  </a:cubicBezTo>
                  <a:cubicBezTo>
                    <a:pt x="18967" y="3223"/>
                    <a:pt x="18937" y="3192"/>
                    <a:pt x="18937" y="3192"/>
                  </a:cubicBezTo>
                  <a:cubicBezTo>
                    <a:pt x="18937" y="3162"/>
                    <a:pt x="18937" y="3162"/>
                    <a:pt x="18937" y="3162"/>
                  </a:cubicBezTo>
                  <a:cubicBezTo>
                    <a:pt x="18937" y="3131"/>
                    <a:pt x="18937" y="3101"/>
                    <a:pt x="18906" y="3071"/>
                  </a:cubicBezTo>
                  <a:cubicBezTo>
                    <a:pt x="18906" y="3040"/>
                    <a:pt x="18906" y="2979"/>
                    <a:pt x="18876" y="2949"/>
                  </a:cubicBezTo>
                  <a:cubicBezTo>
                    <a:pt x="18876" y="2888"/>
                    <a:pt x="18845" y="2797"/>
                    <a:pt x="18815" y="2736"/>
                  </a:cubicBezTo>
                  <a:cubicBezTo>
                    <a:pt x="18815" y="2706"/>
                    <a:pt x="18815" y="2706"/>
                    <a:pt x="18815" y="2706"/>
                  </a:cubicBezTo>
                  <a:cubicBezTo>
                    <a:pt x="18785" y="2675"/>
                    <a:pt x="18785" y="2645"/>
                    <a:pt x="18754" y="2615"/>
                  </a:cubicBezTo>
                  <a:cubicBezTo>
                    <a:pt x="18754" y="2615"/>
                    <a:pt x="18754" y="2584"/>
                    <a:pt x="18724" y="2554"/>
                  </a:cubicBezTo>
                  <a:cubicBezTo>
                    <a:pt x="18724" y="2523"/>
                    <a:pt x="18693" y="2493"/>
                    <a:pt x="18693" y="2463"/>
                  </a:cubicBezTo>
                  <a:cubicBezTo>
                    <a:pt x="18663" y="2402"/>
                    <a:pt x="18633" y="2341"/>
                    <a:pt x="18602" y="2311"/>
                  </a:cubicBezTo>
                  <a:cubicBezTo>
                    <a:pt x="18602" y="2280"/>
                    <a:pt x="18572" y="2250"/>
                    <a:pt x="18572" y="2220"/>
                  </a:cubicBezTo>
                  <a:cubicBezTo>
                    <a:pt x="18541" y="2189"/>
                    <a:pt x="18541" y="2159"/>
                    <a:pt x="18511" y="2159"/>
                  </a:cubicBezTo>
                  <a:cubicBezTo>
                    <a:pt x="18481" y="2098"/>
                    <a:pt x="18450" y="2037"/>
                    <a:pt x="18420" y="2007"/>
                  </a:cubicBezTo>
                  <a:cubicBezTo>
                    <a:pt x="18420" y="1976"/>
                    <a:pt x="18389" y="1946"/>
                    <a:pt x="18359" y="1916"/>
                  </a:cubicBezTo>
                  <a:cubicBezTo>
                    <a:pt x="18359" y="1916"/>
                    <a:pt x="18329" y="1885"/>
                    <a:pt x="18329" y="1885"/>
                  </a:cubicBezTo>
                  <a:cubicBezTo>
                    <a:pt x="18329" y="1855"/>
                    <a:pt x="18329" y="1855"/>
                    <a:pt x="18329" y="1855"/>
                  </a:cubicBezTo>
                  <a:lnTo>
                    <a:pt x="18268" y="1794"/>
                  </a:lnTo>
                  <a:cubicBezTo>
                    <a:pt x="18237" y="1733"/>
                    <a:pt x="18177" y="1703"/>
                    <a:pt x="18146" y="1642"/>
                  </a:cubicBezTo>
                  <a:cubicBezTo>
                    <a:pt x="18116" y="1642"/>
                    <a:pt x="18116" y="1612"/>
                    <a:pt x="18085" y="1581"/>
                  </a:cubicBezTo>
                  <a:cubicBezTo>
                    <a:pt x="18055" y="1581"/>
                    <a:pt x="18025" y="1551"/>
                    <a:pt x="18025" y="1520"/>
                  </a:cubicBezTo>
                  <a:cubicBezTo>
                    <a:pt x="17994" y="1520"/>
                    <a:pt x="17964" y="1490"/>
                    <a:pt x="17964" y="1460"/>
                  </a:cubicBezTo>
                  <a:cubicBezTo>
                    <a:pt x="17933" y="1460"/>
                    <a:pt x="17903" y="1429"/>
                    <a:pt x="17873" y="1399"/>
                  </a:cubicBezTo>
                  <a:cubicBezTo>
                    <a:pt x="17873" y="1399"/>
                    <a:pt x="17842" y="1399"/>
                    <a:pt x="17842" y="1368"/>
                  </a:cubicBezTo>
                  <a:cubicBezTo>
                    <a:pt x="17690" y="1277"/>
                    <a:pt x="17538" y="1186"/>
                    <a:pt x="17386" y="1095"/>
                  </a:cubicBezTo>
                  <a:cubicBezTo>
                    <a:pt x="17356" y="1064"/>
                    <a:pt x="17326" y="1064"/>
                    <a:pt x="17326" y="1064"/>
                  </a:cubicBezTo>
                  <a:cubicBezTo>
                    <a:pt x="17265" y="1034"/>
                    <a:pt x="17234" y="1004"/>
                    <a:pt x="17174" y="973"/>
                  </a:cubicBezTo>
                  <a:cubicBezTo>
                    <a:pt x="17143" y="973"/>
                    <a:pt x="17143" y="973"/>
                    <a:pt x="17113" y="943"/>
                  </a:cubicBezTo>
                  <a:cubicBezTo>
                    <a:pt x="16991" y="913"/>
                    <a:pt x="16900" y="882"/>
                    <a:pt x="16778" y="821"/>
                  </a:cubicBezTo>
                  <a:cubicBezTo>
                    <a:pt x="16748" y="821"/>
                    <a:pt x="16718" y="821"/>
                    <a:pt x="16687" y="791"/>
                  </a:cubicBezTo>
                  <a:cubicBezTo>
                    <a:pt x="16657" y="791"/>
                    <a:pt x="16596" y="791"/>
                    <a:pt x="16566" y="761"/>
                  </a:cubicBezTo>
                  <a:cubicBezTo>
                    <a:pt x="16444" y="730"/>
                    <a:pt x="16353" y="700"/>
                    <a:pt x="16231" y="700"/>
                  </a:cubicBezTo>
                  <a:cubicBezTo>
                    <a:pt x="16140" y="669"/>
                    <a:pt x="16019" y="639"/>
                    <a:pt x="15927" y="609"/>
                  </a:cubicBezTo>
                  <a:cubicBezTo>
                    <a:pt x="14651" y="305"/>
                    <a:pt x="13556" y="92"/>
                    <a:pt x="13161" y="31"/>
                  </a:cubicBezTo>
                  <a:lnTo>
                    <a:pt x="13101" y="31"/>
                  </a:lnTo>
                  <a:cubicBezTo>
                    <a:pt x="13070" y="1"/>
                    <a:pt x="13070" y="1"/>
                    <a:pt x="13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7521895" y="2338488"/>
              <a:ext cx="53315" cy="50160"/>
            </a:xfrm>
            <a:custGeom>
              <a:avLst/>
              <a:gdLst/>
              <a:ahLst/>
              <a:cxnLst/>
              <a:rect l="l" t="t" r="r" b="b"/>
              <a:pathLst>
                <a:path w="1521" h="1431" extrusionOk="0">
                  <a:moveTo>
                    <a:pt x="396" y="0"/>
                  </a:moveTo>
                  <a:cubicBezTo>
                    <a:pt x="153" y="152"/>
                    <a:pt x="1" y="395"/>
                    <a:pt x="1" y="699"/>
                  </a:cubicBezTo>
                  <a:cubicBezTo>
                    <a:pt x="30" y="1107"/>
                    <a:pt x="338" y="1431"/>
                    <a:pt x="738" y="1431"/>
                  </a:cubicBezTo>
                  <a:cubicBezTo>
                    <a:pt x="755" y="1431"/>
                    <a:pt x="773" y="1430"/>
                    <a:pt x="791" y="1429"/>
                  </a:cubicBezTo>
                  <a:cubicBezTo>
                    <a:pt x="1217" y="1429"/>
                    <a:pt x="1521" y="1064"/>
                    <a:pt x="1521" y="639"/>
                  </a:cubicBezTo>
                  <a:cubicBezTo>
                    <a:pt x="1521" y="639"/>
                    <a:pt x="1490" y="608"/>
                    <a:pt x="1490" y="578"/>
                  </a:cubicBezTo>
                  <a:cubicBezTo>
                    <a:pt x="1217" y="335"/>
                    <a:pt x="852" y="152"/>
                    <a:pt x="39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430268" y="2350196"/>
              <a:ext cx="53315" cy="53315"/>
            </a:xfrm>
            <a:custGeom>
              <a:avLst/>
              <a:gdLst/>
              <a:ahLst/>
              <a:cxnLst/>
              <a:rect l="l" t="t" r="r" b="b"/>
              <a:pathLst>
                <a:path w="1521" h="1521" extrusionOk="0">
                  <a:moveTo>
                    <a:pt x="730" y="1"/>
                  </a:moveTo>
                  <a:cubicBezTo>
                    <a:pt x="305" y="31"/>
                    <a:pt x="1" y="396"/>
                    <a:pt x="1" y="791"/>
                  </a:cubicBezTo>
                  <a:cubicBezTo>
                    <a:pt x="31" y="1217"/>
                    <a:pt x="366" y="1520"/>
                    <a:pt x="791" y="1520"/>
                  </a:cubicBezTo>
                  <a:cubicBezTo>
                    <a:pt x="1217" y="1490"/>
                    <a:pt x="1521" y="1156"/>
                    <a:pt x="1521" y="730"/>
                  </a:cubicBezTo>
                  <a:cubicBezTo>
                    <a:pt x="1490" y="335"/>
                    <a:pt x="1156" y="1"/>
                    <a:pt x="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7338641" y="2361938"/>
              <a:ext cx="53315" cy="53280"/>
            </a:xfrm>
            <a:custGeom>
              <a:avLst/>
              <a:gdLst/>
              <a:ahLst/>
              <a:cxnLst/>
              <a:rect l="l" t="t" r="r" b="b"/>
              <a:pathLst>
                <a:path w="1521" h="1520" extrusionOk="0">
                  <a:moveTo>
                    <a:pt x="730" y="0"/>
                  </a:moveTo>
                  <a:cubicBezTo>
                    <a:pt x="305" y="30"/>
                    <a:pt x="1" y="365"/>
                    <a:pt x="1" y="790"/>
                  </a:cubicBezTo>
                  <a:cubicBezTo>
                    <a:pt x="31" y="1185"/>
                    <a:pt x="366" y="1520"/>
                    <a:pt x="791" y="1520"/>
                  </a:cubicBezTo>
                  <a:cubicBezTo>
                    <a:pt x="1217" y="1489"/>
                    <a:pt x="1521" y="1125"/>
                    <a:pt x="1521" y="730"/>
                  </a:cubicBezTo>
                  <a:cubicBezTo>
                    <a:pt x="1490" y="304"/>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7245962" y="2371437"/>
              <a:ext cx="53315" cy="52368"/>
            </a:xfrm>
            <a:custGeom>
              <a:avLst/>
              <a:gdLst/>
              <a:ahLst/>
              <a:cxnLst/>
              <a:rect l="l" t="t" r="r" b="b"/>
              <a:pathLst>
                <a:path w="1521" h="1494" extrusionOk="0">
                  <a:moveTo>
                    <a:pt x="783" y="1"/>
                  </a:moveTo>
                  <a:cubicBezTo>
                    <a:pt x="766" y="1"/>
                    <a:pt x="748" y="1"/>
                    <a:pt x="730" y="3"/>
                  </a:cubicBezTo>
                  <a:cubicBezTo>
                    <a:pt x="304" y="3"/>
                    <a:pt x="0" y="367"/>
                    <a:pt x="0" y="793"/>
                  </a:cubicBezTo>
                  <a:cubicBezTo>
                    <a:pt x="30" y="1171"/>
                    <a:pt x="337" y="1494"/>
                    <a:pt x="737" y="1494"/>
                  </a:cubicBezTo>
                  <a:cubicBezTo>
                    <a:pt x="755" y="1494"/>
                    <a:pt x="773" y="1493"/>
                    <a:pt x="791" y="1492"/>
                  </a:cubicBezTo>
                  <a:cubicBezTo>
                    <a:pt x="1216" y="1492"/>
                    <a:pt x="1520" y="1127"/>
                    <a:pt x="1520" y="732"/>
                  </a:cubicBezTo>
                  <a:cubicBezTo>
                    <a:pt x="1491" y="325"/>
                    <a:pt x="1183" y="1"/>
                    <a:pt x="78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7153248" y="2377852"/>
              <a:ext cx="53315" cy="52368"/>
            </a:xfrm>
            <a:custGeom>
              <a:avLst/>
              <a:gdLst/>
              <a:ahLst/>
              <a:cxnLst/>
              <a:rect l="l" t="t" r="r" b="b"/>
              <a:pathLst>
                <a:path w="1521" h="1494" extrusionOk="0">
                  <a:moveTo>
                    <a:pt x="784" y="0"/>
                  </a:moveTo>
                  <a:cubicBezTo>
                    <a:pt x="766" y="0"/>
                    <a:pt x="749" y="1"/>
                    <a:pt x="730" y="2"/>
                  </a:cubicBezTo>
                  <a:cubicBezTo>
                    <a:pt x="305" y="2"/>
                    <a:pt x="1" y="367"/>
                    <a:pt x="1" y="762"/>
                  </a:cubicBezTo>
                  <a:cubicBezTo>
                    <a:pt x="30" y="1169"/>
                    <a:pt x="338" y="1493"/>
                    <a:pt x="738" y="1493"/>
                  </a:cubicBezTo>
                  <a:cubicBezTo>
                    <a:pt x="755" y="1493"/>
                    <a:pt x="773" y="1493"/>
                    <a:pt x="791" y="1491"/>
                  </a:cubicBezTo>
                  <a:cubicBezTo>
                    <a:pt x="1217" y="1461"/>
                    <a:pt x="1521" y="1127"/>
                    <a:pt x="1521" y="701"/>
                  </a:cubicBezTo>
                  <a:cubicBezTo>
                    <a:pt x="1492" y="323"/>
                    <a:pt x="1184" y="0"/>
                    <a:pt x="7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7059518" y="2379955"/>
              <a:ext cx="54366" cy="52403"/>
            </a:xfrm>
            <a:custGeom>
              <a:avLst/>
              <a:gdLst/>
              <a:ahLst/>
              <a:cxnLst/>
              <a:rect l="l" t="t" r="r" b="b"/>
              <a:pathLst>
                <a:path w="1551" h="1495" extrusionOk="0">
                  <a:moveTo>
                    <a:pt x="783" y="1"/>
                  </a:moveTo>
                  <a:cubicBezTo>
                    <a:pt x="766" y="1"/>
                    <a:pt x="748" y="1"/>
                    <a:pt x="730" y="3"/>
                  </a:cubicBezTo>
                  <a:cubicBezTo>
                    <a:pt x="335" y="3"/>
                    <a:pt x="0" y="368"/>
                    <a:pt x="31" y="763"/>
                  </a:cubicBezTo>
                  <a:cubicBezTo>
                    <a:pt x="31" y="1170"/>
                    <a:pt x="365" y="1494"/>
                    <a:pt x="740" y="1494"/>
                  </a:cubicBezTo>
                  <a:cubicBezTo>
                    <a:pt x="757" y="1494"/>
                    <a:pt x="774" y="1493"/>
                    <a:pt x="790" y="1492"/>
                  </a:cubicBezTo>
                  <a:cubicBezTo>
                    <a:pt x="1216" y="1462"/>
                    <a:pt x="1550" y="1127"/>
                    <a:pt x="1520" y="702"/>
                  </a:cubicBezTo>
                  <a:cubicBezTo>
                    <a:pt x="1491" y="323"/>
                    <a:pt x="1183" y="1"/>
                    <a:pt x="78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7538966" y="2471652"/>
              <a:ext cx="52228" cy="53315"/>
            </a:xfrm>
            <a:custGeom>
              <a:avLst/>
              <a:gdLst/>
              <a:ahLst/>
              <a:cxnLst/>
              <a:rect l="l" t="t" r="r" b="b"/>
              <a:pathLst>
                <a:path w="1490" h="1521" extrusionOk="0">
                  <a:moveTo>
                    <a:pt x="730" y="1"/>
                  </a:moveTo>
                  <a:cubicBezTo>
                    <a:pt x="335" y="1"/>
                    <a:pt x="0" y="366"/>
                    <a:pt x="0" y="761"/>
                  </a:cubicBezTo>
                  <a:cubicBezTo>
                    <a:pt x="0" y="1186"/>
                    <a:pt x="335" y="1521"/>
                    <a:pt x="760" y="1521"/>
                  </a:cubicBezTo>
                  <a:cubicBezTo>
                    <a:pt x="1155" y="1521"/>
                    <a:pt x="1490" y="1186"/>
                    <a:pt x="1490" y="761"/>
                  </a:cubicBezTo>
                  <a:cubicBezTo>
                    <a:pt x="1490" y="335"/>
                    <a:pt x="1155" y="1"/>
                    <a:pt x="7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7448390" y="2482308"/>
              <a:ext cx="53315" cy="53315"/>
            </a:xfrm>
            <a:custGeom>
              <a:avLst/>
              <a:gdLst/>
              <a:ahLst/>
              <a:cxnLst/>
              <a:rect l="l" t="t" r="r" b="b"/>
              <a:pathLst>
                <a:path w="1521" h="1521" extrusionOk="0">
                  <a:moveTo>
                    <a:pt x="760" y="1"/>
                  </a:moveTo>
                  <a:cubicBezTo>
                    <a:pt x="335" y="1"/>
                    <a:pt x="1" y="335"/>
                    <a:pt x="1" y="761"/>
                  </a:cubicBezTo>
                  <a:cubicBezTo>
                    <a:pt x="1" y="1186"/>
                    <a:pt x="335" y="1521"/>
                    <a:pt x="760" y="1521"/>
                  </a:cubicBezTo>
                  <a:cubicBezTo>
                    <a:pt x="1186" y="1521"/>
                    <a:pt x="1520" y="1156"/>
                    <a:pt x="1520" y="761"/>
                  </a:cubicBezTo>
                  <a:cubicBezTo>
                    <a:pt x="1490" y="335"/>
                    <a:pt x="115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0"/>
            <p:cNvSpPr/>
            <p:nvPr/>
          </p:nvSpPr>
          <p:spPr>
            <a:xfrm>
              <a:off x="7355711" y="2490826"/>
              <a:ext cx="53280" cy="53315"/>
            </a:xfrm>
            <a:custGeom>
              <a:avLst/>
              <a:gdLst/>
              <a:ahLst/>
              <a:cxnLst/>
              <a:rect l="l" t="t" r="r" b="b"/>
              <a:pathLst>
                <a:path w="1520" h="1521" extrusionOk="0">
                  <a:moveTo>
                    <a:pt x="760" y="1"/>
                  </a:moveTo>
                  <a:cubicBezTo>
                    <a:pt x="335" y="1"/>
                    <a:pt x="0" y="335"/>
                    <a:pt x="0" y="761"/>
                  </a:cubicBezTo>
                  <a:cubicBezTo>
                    <a:pt x="31" y="1186"/>
                    <a:pt x="365" y="1521"/>
                    <a:pt x="760" y="1521"/>
                  </a:cubicBezTo>
                  <a:cubicBezTo>
                    <a:pt x="1186" y="1521"/>
                    <a:pt x="1520" y="1156"/>
                    <a:pt x="1520" y="761"/>
                  </a:cubicBezTo>
                  <a:cubicBezTo>
                    <a:pt x="1520" y="335"/>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p:cNvSpPr/>
            <p:nvPr/>
          </p:nvSpPr>
          <p:spPr>
            <a:xfrm>
              <a:off x="7261946" y="2497241"/>
              <a:ext cx="53315" cy="52298"/>
            </a:xfrm>
            <a:custGeom>
              <a:avLst/>
              <a:gdLst/>
              <a:ahLst/>
              <a:cxnLst/>
              <a:rect l="l" t="t" r="r" b="b"/>
              <a:pathLst>
                <a:path w="1521" h="1492" extrusionOk="0">
                  <a:moveTo>
                    <a:pt x="760" y="0"/>
                  </a:moveTo>
                  <a:cubicBezTo>
                    <a:pt x="335" y="0"/>
                    <a:pt x="0" y="335"/>
                    <a:pt x="31" y="760"/>
                  </a:cubicBezTo>
                  <a:cubicBezTo>
                    <a:pt x="31" y="1168"/>
                    <a:pt x="337" y="1492"/>
                    <a:pt x="737" y="1492"/>
                  </a:cubicBezTo>
                  <a:cubicBezTo>
                    <a:pt x="755" y="1492"/>
                    <a:pt x="773" y="1491"/>
                    <a:pt x="791" y="1490"/>
                  </a:cubicBezTo>
                  <a:cubicBezTo>
                    <a:pt x="1186" y="1490"/>
                    <a:pt x="1520" y="1155"/>
                    <a:pt x="1520" y="760"/>
                  </a:cubicBezTo>
                  <a:cubicBezTo>
                    <a:pt x="1520" y="335"/>
                    <a:pt x="1186" y="0"/>
                    <a:pt x="7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p:cNvSpPr/>
            <p:nvPr/>
          </p:nvSpPr>
          <p:spPr>
            <a:xfrm>
              <a:off x="7168180" y="2500431"/>
              <a:ext cx="52228" cy="53315"/>
            </a:xfrm>
            <a:custGeom>
              <a:avLst/>
              <a:gdLst/>
              <a:ahLst/>
              <a:cxnLst/>
              <a:rect l="l" t="t" r="r" b="b"/>
              <a:pathLst>
                <a:path w="1490" h="1521" extrusionOk="0">
                  <a:moveTo>
                    <a:pt x="730" y="0"/>
                  </a:moveTo>
                  <a:cubicBezTo>
                    <a:pt x="335" y="0"/>
                    <a:pt x="1" y="365"/>
                    <a:pt x="1" y="760"/>
                  </a:cubicBezTo>
                  <a:cubicBezTo>
                    <a:pt x="1" y="1186"/>
                    <a:pt x="335" y="1520"/>
                    <a:pt x="760" y="1520"/>
                  </a:cubicBezTo>
                  <a:cubicBezTo>
                    <a:pt x="1156" y="1520"/>
                    <a:pt x="1490" y="1186"/>
                    <a:pt x="1490" y="760"/>
                  </a:cubicBezTo>
                  <a:cubicBezTo>
                    <a:pt x="1490" y="335"/>
                    <a:pt x="1156"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7072277" y="2501482"/>
              <a:ext cx="53315" cy="52333"/>
            </a:xfrm>
            <a:custGeom>
              <a:avLst/>
              <a:gdLst/>
              <a:ahLst/>
              <a:cxnLst/>
              <a:rect l="l" t="t" r="r" b="b"/>
              <a:pathLst>
                <a:path w="1521" h="1493" extrusionOk="0">
                  <a:moveTo>
                    <a:pt x="761" y="1"/>
                  </a:moveTo>
                  <a:cubicBezTo>
                    <a:pt x="335" y="1"/>
                    <a:pt x="1" y="335"/>
                    <a:pt x="1" y="761"/>
                  </a:cubicBezTo>
                  <a:cubicBezTo>
                    <a:pt x="1" y="1168"/>
                    <a:pt x="335" y="1492"/>
                    <a:pt x="711" y="1492"/>
                  </a:cubicBezTo>
                  <a:cubicBezTo>
                    <a:pt x="727" y="1492"/>
                    <a:pt x="744" y="1492"/>
                    <a:pt x="761" y="1490"/>
                  </a:cubicBezTo>
                  <a:cubicBezTo>
                    <a:pt x="1186" y="1490"/>
                    <a:pt x="1521" y="1156"/>
                    <a:pt x="1521" y="761"/>
                  </a:cubicBezTo>
                  <a:cubicBezTo>
                    <a:pt x="1521" y="335"/>
                    <a:pt x="1186" y="1"/>
                    <a:pt x="7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6998772" y="2499379"/>
              <a:ext cx="30951" cy="52228"/>
            </a:xfrm>
            <a:custGeom>
              <a:avLst/>
              <a:gdLst/>
              <a:ahLst/>
              <a:cxnLst/>
              <a:rect l="l" t="t" r="r" b="b"/>
              <a:pathLst>
                <a:path w="883" h="1490" extrusionOk="0">
                  <a:moveTo>
                    <a:pt x="213" y="0"/>
                  </a:moveTo>
                  <a:cubicBezTo>
                    <a:pt x="213" y="91"/>
                    <a:pt x="213" y="182"/>
                    <a:pt x="183" y="274"/>
                  </a:cubicBezTo>
                  <a:lnTo>
                    <a:pt x="183" y="365"/>
                  </a:lnTo>
                  <a:cubicBezTo>
                    <a:pt x="183" y="365"/>
                    <a:pt x="183" y="395"/>
                    <a:pt x="183" y="395"/>
                  </a:cubicBezTo>
                  <a:cubicBezTo>
                    <a:pt x="153" y="730"/>
                    <a:pt x="92" y="1064"/>
                    <a:pt x="31" y="1398"/>
                  </a:cubicBezTo>
                  <a:cubicBezTo>
                    <a:pt x="1" y="1429"/>
                    <a:pt x="1" y="1459"/>
                    <a:pt x="1" y="1489"/>
                  </a:cubicBezTo>
                  <a:lnTo>
                    <a:pt x="153" y="1489"/>
                  </a:lnTo>
                  <a:cubicBezTo>
                    <a:pt x="548" y="1489"/>
                    <a:pt x="882" y="1155"/>
                    <a:pt x="882" y="730"/>
                  </a:cubicBezTo>
                  <a:cubicBezTo>
                    <a:pt x="882" y="365"/>
                    <a:pt x="609" y="30"/>
                    <a:pt x="21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7554950" y="2605904"/>
              <a:ext cx="29865" cy="50125"/>
            </a:xfrm>
            <a:custGeom>
              <a:avLst/>
              <a:gdLst/>
              <a:ahLst/>
              <a:cxnLst/>
              <a:rect l="l" t="t" r="r" b="b"/>
              <a:pathLst>
                <a:path w="852" h="1430" extrusionOk="0">
                  <a:moveTo>
                    <a:pt x="760" y="1"/>
                  </a:moveTo>
                  <a:cubicBezTo>
                    <a:pt x="365" y="1"/>
                    <a:pt x="0" y="335"/>
                    <a:pt x="0" y="730"/>
                  </a:cubicBezTo>
                  <a:cubicBezTo>
                    <a:pt x="0" y="1034"/>
                    <a:pt x="183" y="1308"/>
                    <a:pt x="426" y="1429"/>
                  </a:cubicBezTo>
                  <a:cubicBezTo>
                    <a:pt x="426" y="1399"/>
                    <a:pt x="456" y="1368"/>
                    <a:pt x="456" y="1338"/>
                  </a:cubicBezTo>
                  <a:lnTo>
                    <a:pt x="547" y="1064"/>
                  </a:lnTo>
                  <a:cubicBezTo>
                    <a:pt x="638" y="730"/>
                    <a:pt x="730" y="365"/>
                    <a:pt x="8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0"/>
            <p:cNvSpPr/>
            <p:nvPr/>
          </p:nvSpPr>
          <p:spPr>
            <a:xfrm>
              <a:off x="7465426" y="2612283"/>
              <a:ext cx="53315" cy="53315"/>
            </a:xfrm>
            <a:custGeom>
              <a:avLst/>
              <a:gdLst/>
              <a:ahLst/>
              <a:cxnLst/>
              <a:rect l="l" t="t" r="r" b="b"/>
              <a:pathLst>
                <a:path w="1521" h="1521" extrusionOk="0">
                  <a:moveTo>
                    <a:pt x="761" y="1"/>
                  </a:moveTo>
                  <a:cubicBezTo>
                    <a:pt x="366" y="1"/>
                    <a:pt x="1" y="335"/>
                    <a:pt x="1" y="730"/>
                  </a:cubicBezTo>
                  <a:cubicBezTo>
                    <a:pt x="1" y="1156"/>
                    <a:pt x="305" y="1490"/>
                    <a:pt x="730" y="1521"/>
                  </a:cubicBezTo>
                  <a:cubicBezTo>
                    <a:pt x="1156" y="1521"/>
                    <a:pt x="1490" y="1186"/>
                    <a:pt x="1490" y="761"/>
                  </a:cubicBezTo>
                  <a:cubicBezTo>
                    <a:pt x="1521" y="366"/>
                    <a:pt x="1186" y="1"/>
                    <a:pt x="7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0"/>
            <p:cNvSpPr/>
            <p:nvPr/>
          </p:nvSpPr>
          <p:spPr>
            <a:xfrm>
              <a:off x="7372747" y="2617611"/>
              <a:ext cx="53315" cy="52333"/>
            </a:xfrm>
            <a:custGeom>
              <a:avLst/>
              <a:gdLst/>
              <a:ahLst/>
              <a:cxnLst/>
              <a:rect l="l" t="t" r="r" b="b"/>
              <a:pathLst>
                <a:path w="1521" h="1493" extrusionOk="0">
                  <a:moveTo>
                    <a:pt x="760" y="1"/>
                  </a:moveTo>
                  <a:cubicBezTo>
                    <a:pt x="365" y="1"/>
                    <a:pt x="0" y="305"/>
                    <a:pt x="0" y="730"/>
                  </a:cubicBezTo>
                  <a:cubicBezTo>
                    <a:pt x="0" y="1156"/>
                    <a:pt x="335" y="1490"/>
                    <a:pt x="730" y="1490"/>
                  </a:cubicBezTo>
                  <a:cubicBezTo>
                    <a:pt x="748" y="1492"/>
                    <a:pt x="766" y="1492"/>
                    <a:pt x="784" y="1492"/>
                  </a:cubicBezTo>
                  <a:cubicBezTo>
                    <a:pt x="1183" y="1492"/>
                    <a:pt x="1491" y="1168"/>
                    <a:pt x="1520" y="761"/>
                  </a:cubicBezTo>
                  <a:cubicBezTo>
                    <a:pt x="1520" y="366"/>
                    <a:pt x="1186" y="1"/>
                    <a:pt x="7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0"/>
            <p:cNvSpPr/>
            <p:nvPr/>
          </p:nvSpPr>
          <p:spPr>
            <a:xfrm>
              <a:off x="7277930" y="2620836"/>
              <a:ext cx="53315" cy="53280"/>
            </a:xfrm>
            <a:custGeom>
              <a:avLst/>
              <a:gdLst/>
              <a:ahLst/>
              <a:cxnLst/>
              <a:rect l="l" t="t" r="r" b="b"/>
              <a:pathLst>
                <a:path w="1521" h="1520" extrusionOk="0">
                  <a:moveTo>
                    <a:pt x="791" y="0"/>
                  </a:moveTo>
                  <a:cubicBezTo>
                    <a:pt x="365" y="0"/>
                    <a:pt x="0" y="335"/>
                    <a:pt x="0" y="730"/>
                  </a:cubicBezTo>
                  <a:cubicBezTo>
                    <a:pt x="0" y="1155"/>
                    <a:pt x="335" y="1490"/>
                    <a:pt x="730" y="1520"/>
                  </a:cubicBezTo>
                  <a:cubicBezTo>
                    <a:pt x="1155" y="1520"/>
                    <a:pt x="149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0"/>
            <p:cNvSpPr/>
            <p:nvPr/>
          </p:nvSpPr>
          <p:spPr>
            <a:xfrm>
              <a:off x="7180975" y="2622904"/>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0"/>
            <p:cNvSpPr/>
            <p:nvPr/>
          </p:nvSpPr>
          <p:spPr>
            <a:xfrm>
              <a:off x="7084019" y="2620836"/>
              <a:ext cx="53315" cy="53280"/>
            </a:xfrm>
            <a:custGeom>
              <a:avLst/>
              <a:gdLst/>
              <a:ahLst/>
              <a:cxnLst/>
              <a:rect l="l" t="t" r="r" b="b"/>
              <a:pathLst>
                <a:path w="1521" h="1520" extrusionOk="0">
                  <a:moveTo>
                    <a:pt x="791" y="0"/>
                  </a:moveTo>
                  <a:cubicBezTo>
                    <a:pt x="365" y="0"/>
                    <a:pt x="31" y="335"/>
                    <a:pt x="0" y="730"/>
                  </a:cubicBezTo>
                  <a:cubicBezTo>
                    <a:pt x="0" y="1155"/>
                    <a:pt x="335" y="1490"/>
                    <a:pt x="760" y="1520"/>
                  </a:cubicBezTo>
                  <a:cubicBezTo>
                    <a:pt x="1155" y="1520"/>
                    <a:pt x="1520" y="1186"/>
                    <a:pt x="1520" y="790"/>
                  </a:cubicBezTo>
                  <a:cubicBezTo>
                    <a:pt x="1520" y="365"/>
                    <a:pt x="1186" y="31"/>
                    <a:pt x="79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0"/>
            <p:cNvSpPr/>
            <p:nvPr/>
          </p:nvSpPr>
          <p:spPr>
            <a:xfrm>
              <a:off x="6987064" y="2617576"/>
              <a:ext cx="54366" cy="52298"/>
            </a:xfrm>
            <a:custGeom>
              <a:avLst/>
              <a:gdLst/>
              <a:ahLst/>
              <a:cxnLst/>
              <a:rect l="l" t="t" r="r" b="b"/>
              <a:pathLst>
                <a:path w="1551" h="1492" extrusionOk="0">
                  <a:moveTo>
                    <a:pt x="737" y="0"/>
                  </a:moveTo>
                  <a:cubicBezTo>
                    <a:pt x="337" y="0"/>
                    <a:pt x="31" y="324"/>
                    <a:pt x="31" y="731"/>
                  </a:cubicBezTo>
                  <a:cubicBezTo>
                    <a:pt x="0" y="1127"/>
                    <a:pt x="335" y="1491"/>
                    <a:pt x="760" y="1491"/>
                  </a:cubicBezTo>
                  <a:cubicBezTo>
                    <a:pt x="1186" y="1491"/>
                    <a:pt x="1520" y="1187"/>
                    <a:pt x="1520" y="762"/>
                  </a:cubicBezTo>
                  <a:cubicBezTo>
                    <a:pt x="1550" y="336"/>
                    <a:pt x="1216" y="2"/>
                    <a:pt x="791" y="2"/>
                  </a:cubicBezTo>
                  <a:cubicBezTo>
                    <a:pt x="773" y="1"/>
                    <a:pt x="755" y="0"/>
                    <a:pt x="73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0"/>
            <p:cNvSpPr/>
            <p:nvPr/>
          </p:nvSpPr>
          <p:spPr>
            <a:xfrm>
              <a:off x="7481409" y="2739103"/>
              <a:ext cx="54401" cy="53350"/>
            </a:xfrm>
            <a:custGeom>
              <a:avLst/>
              <a:gdLst/>
              <a:ahLst/>
              <a:cxnLst/>
              <a:rect l="l" t="t" r="r" b="b"/>
              <a:pathLst>
                <a:path w="1552" h="1522" extrusionOk="0">
                  <a:moveTo>
                    <a:pt x="822" y="0"/>
                  </a:moveTo>
                  <a:cubicBezTo>
                    <a:pt x="426" y="0"/>
                    <a:pt x="62" y="304"/>
                    <a:pt x="31" y="730"/>
                  </a:cubicBezTo>
                  <a:cubicBezTo>
                    <a:pt x="1" y="1125"/>
                    <a:pt x="335" y="1489"/>
                    <a:pt x="761" y="1520"/>
                  </a:cubicBezTo>
                  <a:cubicBezTo>
                    <a:pt x="778" y="1521"/>
                    <a:pt x="794" y="1522"/>
                    <a:pt x="811" y="1522"/>
                  </a:cubicBezTo>
                  <a:cubicBezTo>
                    <a:pt x="1186" y="1522"/>
                    <a:pt x="1522" y="1199"/>
                    <a:pt x="1551" y="821"/>
                  </a:cubicBezTo>
                  <a:cubicBezTo>
                    <a:pt x="1551" y="395"/>
                    <a:pt x="1247" y="30"/>
                    <a:pt x="8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0"/>
            <p:cNvSpPr/>
            <p:nvPr/>
          </p:nvSpPr>
          <p:spPr>
            <a:xfrm>
              <a:off x="7388731" y="2741136"/>
              <a:ext cx="54366" cy="53385"/>
            </a:xfrm>
            <a:custGeom>
              <a:avLst/>
              <a:gdLst/>
              <a:ahLst/>
              <a:cxnLst/>
              <a:rect l="l" t="t" r="r" b="b"/>
              <a:pathLst>
                <a:path w="1551" h="1523" extrusionOk="0">
                  <a:moveTo>
                    <a:pt x="771" y="1"/>
                  </a:moveTo>
                  <a:cubicBezTo>
                    <a:pt x="396" y="1"/>
                    <a:pt x="60" y="324"/>
                    <a:pt x="31" y="702"/>
                  </a:cubicBezTo>
                  <a:cubicBezTo>
                    <a:pt x="0" y="1127"/>
                    <a:pt x="335" y="1492"/>
                    <a:pt x="760" y="1523"/>
                  </a:cubicBezTo>
                  <a:cubicBezTo>
                    <a:pt x="1155" y="1523"/>
                    <a:pt x="1520" y="1219"/>
                    <a:pt x="1551" y="793"/>
                  </a:cubicBezTo>
                  <a:cubicBezTo>
                    <a:pt x="1551" y="398"/>
                    <a:pt x="1247" y="33"/>
                    <a:pt x="821" y="3"/>
                  </a:cubicBezTo>
                  <a:cubicBezTo>
                    <a:pt x="804" y="2"/>
                    <a:pt x="788" y="1"/>
                    <a:pt x="7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0"/>
            <p:cNvSpPr/>
            <p:nvPr/>
          </p:nvSpPr>
          <p:spPr>
            <a:xfrm>
              <a:off x="7292827" y="2742223"/>
              <a:ext cx="54366" cy="52368"/>
            </a:xfrm>
            <a:custGeom>
              <a:avLst/>
              <a:gdLst/>
              <a:ahLst/>
              <a:cxnLst/>
              <a:rect l="l" t="t" r="r" b="b"/>
              <a:pathLst>
                <a:path w="1551" h="1494" extrusionOk="0">
                  <a:moveTo>
                    <a:pt x="763" y="0"/>
                  </a:moveTo>
                  <a:cubicBezTo>
                    <a:pt x="363" y="0"/>
                    <a:pt x="31" y="295"/>
                    <a:pt x="31" y="701"/>
                  </a:cubicBezTo>
                  <a:cubicBezTo>
                    <a:pt x="1" y="1127"/>
                    <a:pt x="305" y="1461"/>
                    <a:pt x="730" y="1492"/>
                  </a:cubicBezTo>
                  <a:cubicBezTo>
                    <a:pt x="750" y="1493"/>
                    <a:pt x="769" y="1494"/>
                    <a:pt x="789" y="1494"/>
                  </a:cubicBezTo>
                  <a:cubicBezTo>
                    <a:pt x="1186" y="1494"/>
                    <a:pt x="1492" y="1198"/>
                    <a:pt x="1521" y="793"/>
                  </a:cubicBezTo>
                  <a:cubicBezTo>
                    <a:pt x="1551" y="367"/>
                    <a:pt x="1217" y="33"/>
                    <a:pt x="822" y="2"/>
                  </a:cubicBezTo>
                  <a:cubicBezTo>
                    <a:pt x="802" y="1"/>
                    <a:pt x="782" y="0"/>
                    <a:pt x="7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7194820" y="2741136"/>
              <a:ext cx="54366" cy="52403"/>
            </a:xfrm>
            <a:custGeom>
              <a:avLst/>
              <a:gdLst/>
              <a:ahLst/>
              <a:cxnLst/>
              <a:rect l="l" t="t" r="r" b="b"/>
              <a:pathLst>
                <a:path w="1551" h="1495" extrusionOk="0">
                  <a:moveTo>
                    <a:pt x="767" y="1"/>
                  </a:moveTo>
                  <a:cubicBezTo>
                    <a:pt x="365" y="1"/>
                    <a:pt x="31" y="324"/>
                    <a:pt x="31" y="702"/>
                  </a:cubicBezTo>
                  <a:cubicBezTo>
                    <a:pt x="0" y="1127"/>
                    <a:pt x="304" y="1492"/>
                    <a:pt x="730" y="1492"/>
                  </a:cubicBezTo>
                  <a:cubicBezTo>
                    <a:pt x="748" y="1494"/>
                    <a:pt x="766" y="1494"/>
                    <a:pt x="784" y="1494"/>
                  </a:cubicBezTo>
                  <a:cubicBezTo>
                    <a:pt x="1158" y="1494"/>
                    <a:pt x="1491" y="1199"/>
                    <a:pt x="1520" y="793"/>
                  </a:cubicBezTo>
                  <a:cubicBezTo>
                    <a:pt x="1551" y="368"/>
                    <a:pt x="1216" y="33"/>
                    <a:pt x="821" y="3"/>
                  </a:cubicBezTo>
                  <a:cubicBezTo>
                    <a:pt x="803" y="2"/>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7095727" y="2737946"/>
              <a:ext cx="54366" cy="52403"/>
            </a:xfrm>
            <a:custGeom>
              <a:avLst/>
              <a:gdLst/>
              <a:ahLst/>
              <a:cxnLst/>
              <a:rect l="l" t="t" r="r" b="b"/>
              <a:pathLst>
                <a:path w="1551" h="1495" extrusionOk="0">
                  <a:moveTo>
                    <a:pt x="767" y="1"/>
                  </a:moveTo>
                  <a:cubicBezTo>
                    <a:pt x="365" y="1"/>
                    <a:pt x="31" y="323"/>
                    <a:pt x="31" y="702"/>
                  </a:cubicBezTo>
                  <a:cubicBezTo>
                    <a:pt x="1" y="1127"/>
                    <a:pt x="305" y="1492"/>
                    <a:pt x="730" y="1492"/>
                  </a:cubicBezTo>
                  <a:cubicBezTo>
                    <a:pt x="750" y="1493"/>
                    <a:pt x="769" y="1494"/>
                    <a:pt x="788" y="1494"/>
                  </a:cubicBezTo>
                  <a:cubicBezTo>
                    <a:pt x="1186" y="1494"/>
                    <a:pt x="1491" y="1199"/>
                    <a:pt x="1520" y="793"/>
                  </a:cubicBezTo>
                  <a:cubicBezTo>
                    <a:pt x="1551" y="398"/>
                    <a:pt x="1216" y="33"/>
                    <a:pt x="821" y="3"/>
                  </a:cubicBezTo>
                  <a:cubicBezTo>
                    <a:pt x="803" y="1"/>
                    <a:pt x="785" y="1"/>
                    <a:pt x="7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6997720" y="2732618"/>
              <a:ext cx="54366" cy="52403"/>
            </a:xfrm>
            <a:custGeom>
              <a:avLst/>
              <a:gdLst/>
              <a:ahLst/>
              <a:cxnLst/>
              <a:rect l="l" t="t" r="r" b="b"/>
              <a:pathLst>
                <a:path w="1551" h="1495" extrusionOk="0">
                  <a:moveTo>
                    <a:pt x="767" y="1"/>
                  </a:moveTo>
                  <a:cubicBezTo>
                    <a:pt x="368" y="1"/>
                    <a:pt x="60" y="323"/>
                    <a:pt x="31" y="702"/>
                  </a:cubicBezTo>
                  <a:cubicBezTo>
                    <a:pt x="0" y="1127"/>
                    <a:pt x="304" y="1492"/>
                    <a:pt x="730" y="1492"/>
                  </a:cubicBezTo>
                  <a:cubicBezTo>
                    <a:pt x="749" y="1493"/>
                    <a:pt x="769" y="1494"/>
                    <a:pt x="788" y="1494"/>
                  </a:cubicBezTo>
                  <a:cubicBezTo>
                    <a:pt x="1185" y="1494"/>
                    <a:pt x="1491" y="1199"/>
                    <a:pt x="1520" y="793"/>
                  </a:cubicBezTo>
                  <a:cubicBezTo>
                    <a:pt x="1550" y="367"/>
                    <a:pt x="1246" y="33"/>
                    <a:pt x="821" y="3"/>
                  </a:cubicBezTo>
                  <a:cubicBezTo>
                    <a:pt x="803" y="1"/>
                    <a:pt x="785" y="1"/>
                    <a:pt x="76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6951906" y="2739103"/>
              <a:ext cx="2138" cy="14932"/>
            </a:xfrm>
            <a:custGeom>
              <a:avLst/>
              <a:gdLst/>
              <a:ahLst/>
              <a:cxnLst/>
              <a:rect l="l" t="t" r="r" b="b"/>
              <a:pathLst>
                <a:path w="61" h="426" extrusionOk="0">
                  <a:moveTo>
                    <a:pt x="0" y="0"/>
                  </a:moveTo>
                  <a:cubicBezTo>
                    <a:pt x="0" y="91"/>
                    <a:pt x="0" y="213"/>
                    <a:pt x="31" y="304"/>
                  </a:cubicBezTo>
                  <a:cubicBezTo>
                    <a:pt x="31" y="365"/>
                    <a:pt x="31" y="395"/>
                    <a:pt x="61" y="426"/>
                  </a:cubicBezTo>
                  <a:cubicBezTo>
                    <a:pt x="61" y="395"/>
                    <a:pt x="61" y="395"/>
                    <a:pt x="61" y="365"/>
                  </a:cubicBezTo>
                  <a:cubicBezTo>
                    <a:pt x="61" y="243"/>
                    <a:pt x="31" y="91"/>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7498480" y="2866869"/>
              <a:ext cx="28778" cy="52298"/>
            </a:xfrm>
            <a:custGeom>
              <a:avLst/>
              <a:gdLst/>
              <a:ahLst/>
              <a:cxnLst/>
              <a:rect l="l" t="t" r="r" b="b"/>
              <a:pathLst>
                <a:path w="821" h="1492" extrusionOk="0">
                  <a:moveTo>
                    <a:pt x="766" y="0"/>
                  </a:moveTo>
                  <a:cubicBezTo>
                    <a:pt x="395" y="0"/>
                    <a:pt x="89" y="294"/>
                    <a:pt x="31" y="671"/>
                  </a:cubicBezTo>
                  <a:cubicBezTo>
                    <a:pt x="0" y="1097"/>
                    <a:pt x="304" y="1462"/>
                    <a:pt x="730" y="1492"/>
                  </a:cubicBezTo>
                  <a:lnTo>
                    <a:pt x="760" y="1492"/>
                  </a:lnTo>
                  <a:cubicBezTo>
                    <a:pt x="760" y="975"/>
                    <a:pt x="790" y="489"/>
                    <a:pt x="821" y="33"/>
                  </a:cubicBezTo>
                  <a:cubicBezTo>
                    <a:pt x="821" y="3"/>
                    <a:pt x="821" y="3"/>
                    <a:pt x="821" y="3"/>
                  </a:cubicBezTo>
                  <a:cubicBezTo>
                    <a:pt x="803" y="1"/>
                    <a:pt x="784" y="0"/>
                    <a:pt x="7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7405766" y="2865818"/>
              <a:ext cx="55453" cy="52368"/>
            </a:xfrm>
            <a:custGeom>
              <a:avLst/>
              <a:gdLst/>
              <a:ahLst/>
              <a:cxnLst/>
              <a:rect l="l" t="t" r="r" b="b"/>
              <a:pathLst>
                <a:path w="1582" h="1494" extrusionOk="0">
                  <a:moveTo>
                    <a:pt x="793" y="0"/>
                  </a:moveTo>
                  <a:cubicBezTo>
                    <a:pt x="393" y="0"/>
                    <a:pt x="60" y="294"/>
                    <a:pt x="31" y="671"/>
                  </a:cubicBezTo>
                  <a:cubicBezTo>
                    <a:pt x="1" y="1096"/>
                    <a:pt x="305" y="1461"/>
                    <a:pt x="730" y="1492"/>
                  </a:cubicBezTo>
                  <a:cubicBezTo>
                    <a:pt x="749" y="1493"/>
                    <a:pt x="767" y="1494"/>
                    <a:pt x="785" y="1494"/>
                  </a:cubicBezTo>
                  <a:cubicBezTo>
                    <a:pt x="1158" y="1494"/>
                    <a:pt x="1493" y="1200"/>
                    <a:pt x="1551" y="823"/>
                  </a:cubicBezTo>
                  <a:cubicBezTo>
                    <a:pt x="1581" y="397"/>
                    <a:pt x="1277" y="33"/>
                    <a:pt x="852" y="2"/>
                  </a:cubicBezTo>
                  <a:cubicBezTo>
                    <a:pt x="832" y="1"/>
                    <a:pt x="813"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7307759" y="2863680"/>
              <a:ext cx="55418" cy="52579"/>
            </a:xfrm>
            <a:custGeom>
              <a:avLst/>
              <a:gdLst/>
              <a:ahLst/>
              <a:cxnLst/>
              <a:rect l="l" t="t" r="r" b="b"/>
              <a:pathLst>
                <a:path w="1581" h="1500" extrusionOk="0">
                  <a:moveTo>
                    <a:pt x="823" y="0"/>
                  </a:moveTo>
                  <a:cubicBezTo>
                    <a:pt x="423" y="0"/>
                    <a:pt x="90" y="294"/>
                    <a:pt x="61" y="671"/>
                  </a:cubicBezTo>
                  <a:cubicBezTo>
                    <a:pt x="0" y="1097"/>
                    <a:pt x="335" y="1461"/>
                    <a:pt x="730" y="1492"/>
                  </a:cubicBezTo>
                  <a:cubicBezTo>
                    <a:pt x="766" y="1497"/>
                    <a:pt x="802" y="1499"/>
                    <a:pt x="838" y="1499"/>
                  </a:cubicBezTo>
                  <a:cubicBezTo>
                    <a:pt x="1216" y="1499"/>
                    <a:pt x="1523" y="1212"/>
                    <a:pt x="1551" y="823"/>
                  </a:cubicBezTo>
                  <a:cubicBezTo>
                    <a:pt x="1581" y="397"/>
                    <a:pt x="1277" y="33"/>
                    <a:pt x="882" y="2"/>
                  </a:cubicBezTo>
                  <a:cubicBezTo>
                    <a:pt x="862" y="1"/>
                    <a:pt x="843" y="0"/>
                    <a:pt x="8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7207614" y="2860490"/>
              <a:ext cx="55418" cy="52368"/>
            </a:xfrm>
            <a:custGeom>
              <a:avLst/>
              <a:gdLst/>
              <a:ahLst/>
              <a:cxnLst/>
              <a:rect l="l" t="t" r="r" b="b"/>
              <a:pathLst>
                <a:path w="1581" h="1494" extrusionOk="0">
                  <a:moveTo>
                    <a:pt x="793" y="0"/>
                  </a:moveTo>
                  <a:cubicBezTo>
                    <a:pt x="393" y="0"/>
                    <a:pt x="60" y="294"/>
                    <a:pt x="31" y="671"/>
                  </a:cubicBezTo>
                  <a:cubicBezTo>
                    <a:pt x="0" y="1096"/>
                    <a:pt x="304" y="1461"/>
                    <a:pt x="730" y="1492"/>
                  </a:cubicBezTo>
                  <a:cubicBezTo>
                    <a:pt x="748" y="1493"/>
                    <a:pt x="766" y="1494"/>
                    <a:pt x="784" y="1494"/>
                  </a:cubicBezTo>
                  <a:cubicBezTo>
                    <a:pt x="1158" y="1494"/>
                    <a:pt x="1492" y="1200"/>
                    <a:pt x="1550" y="823"/>
                  </a:cubicBezTo>
                  <a:cubicBezTo>
                    <a:pt x="1581" y="397"/>
                    <a:pt x="1277" y="33"/>
                    <a:pt x="851" y="2"/>
                  </a:cubicBezTo>
                  <a:cubicBezTo>
                    <a:pt x="832" y="1"/>
                    <a:pt x="812" y="0"/>
                    <a:pt x="7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7107434" y="2855162"/>
              <a:ext cx="55453" cy="53455"/>
            </a:xfrm>
            <a:custGeom>
              <a:avLst/>
              <a:gdLst/>
              <a:ahLst/>
              <a:cxnLst/>
              <a:rect l="l" t="t" r="r" b="b"/>
              <a:pathLst>
                <a:path w="1582" h="1525" extrusionOk="0">
                  <a:moveTo>
                    <a:pt x="794" y="0"/>
                  </a:moveTo>
                  <a:cubicBezTo>
                    <a:pt x="394" y="0"/>
                    <a:pt x="60" y="295"/>
                    <a:pt x="31" y="701"/>
                  </a:cubicBezTo>
                  <a:cubicBezTo>
                    <a:pt x="1" y="1127"/>
                    <a:pt x="305" y="1492"/>
                    <a:pt x="730" y="1522"/>
                  </a:cubicBezTo>
                  <a:cubicBezTo>
                    <a:pt x="749" y="1523"/>
                    <a:pt x="767" y="1524"/>
                    <a:pt x="785" y="1524"/>
                  </a:cubicBezTo>
                  <a:cubicBezTo>
                    <a:pt x="1159" y="1524"/>
                    <a:pt x="1492" y="1229"/>
                    <a:pt x="1521" y="823"/>
                  </a:cubicBezTo>
                  <a:cubicBezTo>
                    <a:pt x="1582" y="428"/>
                    <a:pt x="1278" y="63"/>
                    <a:pt x="852" y="2"/>
                  </a:cubicBezTo>
                  <a:cubicBezTo>
                    <a:pt x="832" y="1"/>
                    <a:pt x="813" y="0"/>
                    <a:pt x="7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7015807" y="2847766"/>
              <a:ext cx="46935" cy="53385"/>
            </a:xfrm>
            <a:custGeom>
              <a:avLst/>
              <a:gdLst/>
              <a:ahLst/>
              <a:cxnLst/>
              <a:rect l="l" t="t" r="r" b="b"/>
              <a:pathLst>
                <a:path w="1339" h="1523" extrusionOk="0">
                  <a:moveTo>
                    <a:pt x="609" y="0"/>
                  </a:moveTo>
                  <a:cubicBezTo>
                    <a:pt x="366" y="0"/>
                    <a:pt x="153" y="61"/>
                    <a:pt x="1" y="244"/>
                  </a:cubicBezTo>
                  <a:cubicBezTo>
                    <a:pt x="62" y="304"/>
                    <a:pt x="123" y="335"/>
                    <a:pt x="153" y="365"/>
                  </a:cubicBezTo>
                  <a:cubicBezTo>
                    <a:pt x="244" y="456"/>
                    <a:pt x="274" y="487"/>
                    <a:pt x="274" y="487"/>
                  </a:cubicBezTo>
                  <a:lnTo>
                    <a:pt x="274" y="517"/>
                  </a:lnTo>
                  <a:cubicBezTo>
                    <a:pt x="274" y="578"/>
                    <a:pt x="274" y="608"/>
                    <a:pt x="274" y="669"/>
                  </a:cubicBezTo>
                  <a:cubicBezTo>
                    <a:pt x="274" y="882"/>
                    <a:pt x="244" y="1125"/>
                    <a:pt x="214" y="1429"/>
                  </a:cubicBezTo>
                  <a:cubicBezTo>
                    <a:pt x="305" y="1490"/>
                    <a:pt x="396" y="1490"/>
                    <a:pt x="487" y="1520"/>
                  </a:cubicBezTo>
                  <a:cubicBezTo>
                    <a:pt x="505" y="1522"/>
                    <a:pt x="524" y="1522"/>
                    <a:pt x="542" y="1522"/>
                  </a:cubicBezTo>
                  <a:cubicBezTo>
                    <a:pt x="915" y="1522"/>
                    <a:pt x="1250" y="1227"/>
                    <a:pt x="1308" y="821"/>
                  </a:cubicBezTo>
                  <a:cubicBezTo>
                    <a:pt x="1338" y="426"/>
                    <a:pt x="1034" y="61"/>
                    <a:pt x="60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6955096" y="3980312"/>
              <a:ext cx="183290" cy="160926"/>
            </a:xfrm>
            <a:custGeom>
              <a:avLst/>
              <a:gdLst/>
              <a:ahLst/>
              <a:cxnLst/>
              <a:rect l="l" t="t" r="r" b="b"/>
              <a:pathLst>
                <a:path w="5229" h="4591" extrusionOk="0">
                  <a:moveTo>
                    <a:pt x="0" y="1"/>
                  </a:moveTo>
                  <a:lnTo>
                    <a:pt x="2037" y="4591"/>
                  </a:lnTo>
                  <a:lnTo>
                    <a:pt x="5228" y="4378"/>
                  </a:lnTo>
                  <a:lnTo>
                    <a:pt x="41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6737736" y="4116771"/>
              <a:ext cx="433670" cy="208808"/>
            </a:xfrm>
            <a:custGeom>
              <a:avLst/>
              <a:gdLst/>
              <a:ahLst/>
              <a:cxnLst/>
              <a:rect l="l" t="t" r="r" b="b"/>
              <a:pathLst>
                <a:path w="12372" h="5957" extrusionOk="0">
                  <a:moveTo>
                    <a:pt x="8019" y="0"/>
                  </a:moveTo>
                  <a:cubicBezTo>
                    <a:pt x="7878" y="0"/>
                    <a:pt x="7747" y="34"/>
                    <a:pt x="7630" y="120"/>
                  </a:cubicBezTo>
                  <a:cubicBezTo>
                    <a:pt x="7630" y="120"/>
                    <a:pt x="7296" y="363"/>
                    <a:pt x="6353" y="1245"/>
                  </a:cubicBezTo>
                  <a:cubicBezTo>
                    <a:pt x="5411" y="2096"/>
                    <a:pt x="3800" y="2704"/>
                    <a:pt x="2432" y="3281"/>
                  </a:cubicBezTo>
                  <a:cubicBezTo>
                    <a:pt x="639" y="4041"/>
                    <a:pt x="153" y="4801"/>
                    <a:pt x="61" y="5318"/>
                  </a:cubicBezTo>
                  <a:cubicBezTo>
                    <a:pt x="1" y="5713"/>
                    <a:pt x="183" y="5956"/>
                    <a:pt x="183" y="5956"/>
                  </a:cubicBezTo>
                  <a:lnTo>
                    <a:pt x="12159" y="5835"/>
                  </a:lnTo>
                  <a:cubicBezTo>
                    <a:pt x="12250" y="5652"/>
                    <a:pt x="12281" y="5439"/>
                    <a:pt x="12311" y="5166"/>
                  </a:cubicBezTo>
                  <a:cubicBezTo>
                    <a:pt x="12372" y="4132"/>
                    <a:pt x="12007" y="2521"/>
                    <a:pt x="11855" y="1518"/>
                  </a:cubicBezTo>
                  <a:cubicBezTo>
                    <a:pt x="11825" y="1397"/>
                    <a:pt x="11825" y="1275"/>
                    <a:pt x="11794" y="1184"/>
                  </a:cubicBezTo>
                  <a:cubicBezTo>
                    <a:pt x="11764" y="1002"/>
                    <a:pt x="11764" y="880"/>
                    <a:pt x="11764" y="758"/>
                  </a:cubicBezTo>
                  <a:cubicBezTo>
                    <a:pt x="11742" y="160"/>
                    <a:pt x="11347" y="79"/>
                    <a:pt x="11136" y="79"/>
                  </a:cubicBezTo>
                  <a:cubicBezTo>
                    <a:pt x="11057" y="79"/>
                    <a:pt x="11004" y="90"/>
                    <a:pt x="11004" y="90"/>
                  </a:cubicBezTo>
                  <a:cubicBezTo>
                    <a:pt x="10686" y="416"/>
                    <a:pt x="10352" y="528"/>
                    <a:pt x="10019" y="528"/>
                  </a:cubicBezTo>
                  <a:cubicBezTo>
                    <a:pt x="9296" y="528"/>
                    <a:pt x="8575" y="0"/>
                    <a:pt x="80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6580070" y="3105612"/>
              <a:ext cx="652082" cy="932291"/>
            </a:xfrm>
            <a:custGeom>
              <a:avLst/>
              <a:gdLst/>
              <a:ahLst/>
              <a:cxnLst/>
              <a:rect l="l" t="t" r="r" b="b"/>
              <a:pathLst>
                <a:path w="18603" h="26597" extrusionOk="0">
                  <a:moveTo>
                    <a:pt x="10395" y="0"/>
                  </a:moveTo>
                  <a:cubicBezTo>
                    <a:pt x="10395" y="0"/>
                    <a:pt x="0" y="3556"/>
                    <a:pt x="578" y="8207"/>
                  </a:cubicBezTo>
                  <a:cubicBezTo>
                    <a:pt x="1155" y="12827"/>
                    <a:pt x="11247" y="26596"/>
                    <a:pt x="11247" y="26596"/>
                  </a:cubicBezTo>
                  <a:lnTo>
                    <a:pt x="15320" y="25867"/>
                  </a:lnTo>
                  <a:lnTo>
                    <a:pt x="13313" y="18329"/>
                  </a:lnTo>
                  <a:cubicBezTo>
                    <a:pt x="12128" y="14134"/>
                    <a:pt x="11642" y="11794"/>
                    <a:pt x="10091" y="9940"/>
                  </a:cubicBezTo>
                  <a:lnTo>
                    <a:pt x="18602" y="8632"/>
                  </a:lnTo>
                  <a:cubicBezTo>
                    <a:pt x="18602" y="8632"/>
                    <a:pt x="16657" y="122"/>
                    <a:pt x="10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6173040" y="3726742"/>
              <a:ext cx="191842" cy="213119"/>
            </a:xfrm>
            <a:custGeom>
              <a:avLst/>
              <a:gdLst/>
              <a:ahLst/>
              <a:cxnLst/>
              <a:rect l="l" t="t" r="r" b="b"/>
              <a:pathLst>
                <a:path w="5473" h="6080" extrusionOk="0">
                  <a:moveTo>
                    <a:pt x="2524" y="1"/>
                  </a:moveTo>
                  <a:lnTo>
                    <a:pt x="1" y="4165"/>
                  </a:lnTo>
                  <a:lnTo>
                    <a:pt x="2737" y="6080"/>
                  </a:lnTo>
                  <a:lnTo>
                    <a:pt x="5472" y="2767"/>
                  </a:lnTo>
                  <a:lnTo>
                    <a:pt x="252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5850241" y="3802806"/>
              <a:ext cx="446429" cy="297946"/>
            </a:xfrm>
            <a:custGeom>
              <a:avLst/>
              <a:gdLst/>
              <a:ahLst/>
              <a:cxnLst/>
              <a:rect l="l" t="t" r="r" b="b"/>
              <a:pathLst>
                <a:path w="12736" h="8500" extrusionOk="0">
                  <a:moveTo>
                    <a:pt x="1567" y="0"/>
                  </a:moveTo>
                  <a:cubicBezTo>
                    <a:pt x="937" y="0"/>
                    <a:pt x="561" y="162"/>
                    <a:pt x="334" y="354"/>
                  </a:cubicBezTo>
                  <a:cubicBezTo>
                    <a:pt x="30" y="627"/>
                    <a:pt x="0" y="931"/>
                    <a:pt x="0" y="931"/>
                  </a:cubicBezTo>
                  <a:lnTo>
                    <a:pt x="9301" y="8500"/>
                  </a:lnTo>
                  <a:cubicBezTo>
                    <a:pt x="9453" y="8439"/>
                    <a:pt x="9635" y="8287"/>
                    <a:pt x="9818" y="8074"/>
                  </a:cubicBezTo>
                  <a:cubicBezTo>
                    <a:pt x="10517" y="7345"/>
                    <a:pt x="11307" y="5886"/>
                    <a:pt x="11824" y="4974"/>
                  </a:cubicBezTo>
                  <a:cubicBezTo>
                    <a:pt x="11885" y="4883"/>
                    <a:pt x="11915" y="4791"/>
                    <a:pt x="11976" y="4700"/>
                  </a:cubicBezTo>
                  <a:cubicBezTo>
                    <a:pt x="12067" y="4548"/>
                    <a:pt x="12158" y="4427"/>
                    <a:pt x="12219" y="4366"/>
                  </a:cubicBezTo>
                  <a:cubicBezTo>
                    <a:pt x="12736" y="3697"/>
                    <a:pt x="12098" y="3363"/>
                    <a:pt x="12098" y="3363"/>
                  </a:cubicBezTo>
                  <a:cubicBezTo>
                    <a:pt x="12042" y="3368"/>
                    <a:pt x="11988" y="3370"/>
                    <a:pt x="11936" y="3370"/>
                  </a:cubicBezTo>
                  <a:cubicBezTo>
                    <a:pt x="10398" y="3370"/>
                    <a:pt x="10423" y="1263"/>
                    <a:pt x="9453" y="1205"/>
                  </a:cubicBezTo>
                  <a:cubicBezTo>
                    <a:pt x="9453" y="1205"/>
                    <a:pt x="9347" y="1197"/>
                    <a:pt x="9081" y="1197"/>
                  </a:cubicBezTo>
                  <a:cubicBezTo>
                    <a:pt x="8815" y="1197"/>
                    <a:pt x="8389" y="1205"/>
                    <a:pt x="7751" y="1235"/>
                  </a:cubicBezTo>
                  <a:cubicBezTo>
                    <a:pt x="7664" y="1241"/>
                    <a:pt x="7575" y="1244"/>
                    <a:pt x="7485" y="1244"/>
                  </a:cubicBezTo>
                  <a:cubicBezTo>
                    <a:pt x="6255" y="1244"/>
                    <a:pt x="4766" y="691"/>
                    <a:pt x="3435" y="323"/>
                  </a:cubicBezTo>
                  <a:cubicBezTo>
                    <a:pt x="2644" y="90"/>
                    <a:pt x="2035" y="0"/>
                    <a:pt x="1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6198628" y="3095412"/>
              <a:ext cx="1323302" cy="790118"/>
            </a:xfrm>
            <a:custGeom>
              <a:avLst/>
              <a:gdLst/>
              <a:ahLst/>
              <a:cxnLst/>
              <a:rect l="l" t="t" r="r" b="b"/>
              <a:pathLst>
                <a:path w="37752" h="22541" extrusionOk="0">
                  <a:moveTo>
                    <a:pt x="18651" y="0"/>
                  </a:moveTo>
                  <a:cubicBezTo>
                    <a:pt x="18297" y="0"/>
                    <a:pt x="17956" y="6"/>
                    <a:pt x="17630" y="18"/>
                  </a:cubicBezTo>
                  <a:cubicBezTo>
                    <a:pt x="17174" y="18"/>
                    <a:pt x="16748" y="48"/>
                    <a:pt x="16353" y="78"/>
                  </a:cubicBezTo>
                  <a:cubicBezTo>
                    <a:pt x="15715" y="170"/>
                    <a:pt x="15168" y="261"/>
                    <a:pt x="14742" y="413"/>
                  </a:cubicBezTo>
                  <a:cubicBezTo>
                    <a:pt x="13891" y="717"/>
                    <a:pt x="12858" y="1598"/>
                    <a:pt x="11703" y="2844"/>
                  </a:cubicBezTo>
                  <a:lnTo>
                    <a:pt x="11551" y="2996"/>
                  </a:lnTo>
                  <a:cubicBezTo>
                    <a:pt x="6627" y="8437"/>
                    <a:pt x="0" y="20261"/>
                    <a:pt x="0" y="20261"/>
                  </a:cubicBezTo>
                  <a:lnTo>
                    <a:pt x="3557" y="22541"/>
                  </a:lnTo>
                  <a:cubicBezTo>
                    <a:pt x="3557" y="22541"/>
                    <a:pt x="6353" y="19957"/>
                    <a:pt x="9818" y="16887"/>
                  </a:cubicBezTo>
                  <a:cubicBezTo>
                    <a:pt x="13253" y="13817"/>
                    <a:pt x="16475" y="10231"/>
                    <a:pt x="17812" y="7495"/>
                  </a:cubicBezTo>
                  <a:cubicBezTo>
                    <a:pt x="17812" y="7495"/>
                    <a:pt x="25870" y="10983"/>
                    <a:pt x="31544" y="10983"/>
                  </a:cubicBezTo>
                  <a:cubicBezTo>
                    <a:pt x="32248" y="10983"/>
                    <a:pt x="32916" y="10929"/>
                    <a:pt x="33527" y="10808"/>
                  </a:cubicBezTo>
                  <a:cubicBezTo>
                    <a:pt x="35807" y="10352"/>
                    <a:pt x="36840" y="8772"/>
                    <a:pt x="37266" y="7069"/>
                  </a:cubicBezTo>
                  <a:cubicBezTo>
                    <a:pt x="37326" y="6826"/>
                    <a:pt x="37387" y="6583"/>
                    <a:pt x="37418" y="6340"/>
                  </a:cubicBezTo>
                  <a:cubicBezTo>
                    <a:pt x="37752" y="4212"/>
                    <a:pt x="37266" y="2145"/>
                    <a:pt x="37266" y="2145"/>
                  </a:cubicBezTo>
                  <a:cubicBezTo>
                    <a:pt x="37266" y="2145"/>
                    <a:pt x="25549" y="0"/>
                    <a:pt x="186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7211856" y="1555380"/>
              <a:ext cx="372959" cy="374922"/>
            </a:xfrm>
            <a:custGeom>
              <a:avLst/>
              <a:gdLst/>
              <a:ahLst/>
              <a:cxnLst/>
              <a:rect l="l" t="t" r="r" b="b"/>
              <a:pathLst>
                <a:path w="10640" h="10696" extrusionOk="0">
                  <a:moveTo>
                    <a:pt x="6234" y="0"/>
                  </a:moveTo>
                  <a:cubicBezTo>
                    <a:pt x="6223" y="0"/>
                    <a:pt x="6212" y="0"/>
                    <a:pt x="6201" y="1"/>
                  </a:cubicBezTo>
                  <a:cubicBezTo>
                    <a:pt x="4894" y="31"/>
                    <a:pt x="4165" y="1794"/>
                    <a:pt x="4165" y="1794"/>
                  </a:cubicBezTo>
                  <a:cubicBezTo>
                    <a:pt x="4165" y="1794"/>
                    <a:pt x="3894" y="1687"/>
                    <a:pt x="3501" y="1687"/>
                  </a:cubicBezTo>
                  <a:cubicBezTo>
                    <a:pt x="3138" y="1687"/>
                    <a:pt x="2672" y="1778"/>
                    <a:pt x="2220" y="2128"/>
                  </a:cubicBezTo>
                  <a:cubicBezTo>
                    <a:pt x="1277" y="2888"/>
                    <a:pt x="2128" y="4742"/>
                    <a:pt x="2128" y="4742"/>
                  </a:cubicBezTo>
                  <a:cubicBezTo>
                    <a:pt x="2128" y="4742"/>
                    <a:pt x="1922" y="4675"/>
                    <a:pt x="1638" y="4675"/>
                  </a:cubicBezTo>
                  <a:cubicBezTo>
                    <a:pt x="1259" y="4675"/>
                    <a:pt x="743" y="4794"/>
                    <a:pt x="396" y="5350"/>
                  </a:cubicBezTo>
                  <a:cubicBezTo>
                    <a:pt x="1" y="5958"/>
                    <a:pt x="730" y="6840"/>
                    <a:pt x="1338" y="7387"/>
                  </a:cubicBezTo>
                  <a:cubicBezTo>
                    <a:pt x="1703" y="7691"/>
                    <a:pt x="2615" y="8390"/>
                    <a:pt x="2615" y="8390"/>
                  </a:cubicBezTo>
                  <a:lnTo>
                    <a:pt x="3922" y="9089"/>
                  </a:lnTo>
                  <a:lnTo>
                    <a:pt x="5016" y="9818"/>
                  </a:lnTo>
                  <a:cubicBezTo>
                    <a:pt x="5016" y="9818"/>
                    <a:pt x="7218" y="10695"/>
                    <a:pt x="8349" y="10695"/>
                  </a:cubicBezTo>
                  <a:cubicBezTo>
                    <a:pt x="8599" y="10695"/>
                    <a:pt x="8797" y="10652"/>
                    <a:pt x="8907" y="10548"/>
                  </a:cubicBezTo>
                  <a:cubicBezTo>
                    <a:pt x="9271" y="10214"/>
                    <a:pt x="9150" y="9666"/>
                    <a:pt x="8998" y="9332"/>
                  </a:cubicBezTo>
                  <a:cubicBezTo>
                    <a:pt x="8907" y="9119"/>
                    <a:pt x="8816" y="8967"/>
                    <a:pt x="8815" y="8967"/>
                  </a:cubicBezTo>
                  <a:lnTo>
                    <a:pt x="8815" y="8967"/>
                  </a:lnTo>
                  <a:cubicBezTo>
                    <a:pt x="8816" y="8967"/>
                    <a:pt x="8907" y="8998"/>
                    <a:pt x="9028" y="8998"/>
                  </a:cubicBezTo>
                  <a:cubicBezTo>
                    <a:pt x="9072" y="9002"/>
                    <a:pt x="9122" y="9005"/>
                    <a:pt x="9176" y="9005"/>
                  </a:cubicBezTo>
                  <a:cubicBezTo>
                    <a:pt x="9492" y="9005"/>
                    <a:pt x="9941" y="8896"/>
                    <a:pt x="10123" y="8299"/>
                  </a:cubicBezTo>
                  <a:cubicBezTo>
                    <a:pt x="10396" y="7326"/>
                    <a:pt x="9059" y="6414"/>
                    <a:pt x="9059" y="6414"/>
                  </a:cubicBezTo>
                  <a:cubicBezTo>
                    <a:pt x="9059" y="6414"/>
                    <a:pt x="10001" y="6292"/>
                    <a:pt x="10305" y="5472"/>
                  </a:cubicBezTo>
                  <a:cubicBezTo>
                    <a:pt x="10639" y="4621"/>
                    <a:pt x="8815" y="3405"/>
                    <a:pt x="8815" y="3405"/>
                  </a:cubicBezTo>
                  <a:cubicBezTo>
                    <a:pt x="8815" y="3405"/>
                    <a:pt x="9363" y="3223"/>
                    <a:pt x="8967" y="2280"/>
                  </a:cubicBezTo>
                  <a:cubicBezTo>
                    <a:pt x="8748" y="1774"/>
                    <a:pt x="8331" y="1661"/>
                    <a:pt x="8005" y="1661"/>
                  </a:cubicBezTo>
                  <a:cubicBezTo>
                    <a:pt x="7743" y="1661"/>
                    <a:pt x="7539" y="1733"/>
                    <a:pt x="7539" y="1733"/>
                  </a:cubicBezTo>
                  <a:cubicBezTo>
                    <a:pt x="7539" y="1733"/>
                    <a:pt x="7479" y="0"/>
                    <a:pt x="62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7294965" y="1849436"/>
              <a:ext cx="92749" cy="68247"/>
            </a:xfrm>
            <a:custGeom>
              <a:avLst/>
              <a:gdLst/>
              <a:ahLst/>
              <a:cxnLst/>
              <a:rect l="l" t="t" r="r" b="b"/>
              <a:pathLst>
                <a:path w="2646" h="1947" extrusionOk="0">
                  <a:moveTo>
                    <a:pt x="244" y="1"/>
                  </a:moveTo>
                  <a:cubicBezTo>
                    <a:pt x="1" y="274"/>
                    <a:pt x="244" y="700"/>
                    <a:pt x="244" y="700"/>
                  </a:cubicBezTo>
                  <a:cubicBezTo>
                    <a:pt x="1551" y="1065"/>
                    <a:pt x="1946" y="1946"/>
                    <a:pt x="1946" y="1946"/>
                  </a:cubicBezTo>
                  <a:cubicBezTo>
                    <a:pt x="2493" y="1764"/>
                    <a:pt x="2645" y="1429"/>
                    <a:pt x="2645" y="1429"/>
                  </a:cubicBezTo>
                  <a:cubicBezTo>
                    <a:pt x="1916" y="153"/>
                    <a:pt x="244" y="1"/>
                    <a:pt x="2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7022222" y="1857007"/>
              <a:ext cx="400650" cy="336609"/>
            </a:xfrm>
            <a:custGeom>
              <a:avLst/>
              <a:gdLst/>
              <a:ahLst/>
              <a:cxnLst/>
              <a:rect l="l" t="t" r="r" b="b"/>
              <a:pathLst>
                <a:path w="11430" h="9603" extrusionOk="0">
                  <a:moveTo>
                    <a:pt x="7096" y="1"/>
                  </a:moveTo>
                  <a:cubicBezTo>
                    <a:pt x="6434" y="1"/>
                    <a:pt x="5618" y="111"/>
                    <a:pt x="4590" y="362"/>
                  </a:cubicBezTo>
                  <a:cubicBezTo>
                    <a:pt x="1459" y="1122"/>
                    <a:pt x="0" y="3675"/>
                    <a:pt x="760" y="6198"/>
                  </a:cubicBezTo>
                  <a:cubicBezTo>
                    <a:pt x="1216" y="7718"/>
                    <a:pt x="2341" y="7870"/>
                    <a:pt x="2341" y="7870"/>
                  </a:cubicBezTo>
                  <a:lnTo>
                    <a:pt x="8511" y="9603"/>
                  </a:lnTo>
                  <a:cubicBezTo>
                    <a:pt x="8511" y="9603"/>
                    <a:pt x="10092" y="8873"/>
                    <a:pt x="10760" y="7505"/>
                  </a:cubicBezTo>
                  <a:cubicBezTo>
                    <a:pt x="11429" y="6107"/>
                    <a:pt x="11399" y="3675"/>
                    <a:pt x="10426" y="2125"/>
                  </a:cubicBezTo>
                  <a:cubicBezTo>
                    <a:pt x="9674" y="986"/>
                    <a:pt x="9076" y="1"/>
                    <a:pt x="70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6899678" y="2356820"/>
              <a:ext cx="737329" cy="665962"/>
            </a:xfrm>
            <a:custGeom>
              <a:avLst/>
              <a:gdLst/>
              <a:ahLst/>
              <a:cxnLst/>
              <a:rect l="l" t="t" r="r" b="b"/>
              <a:pathLst>
                <a:path w="21035" h="18999" extrusionOk="0">
                  <a:moveTo>
                    <a:pt x="18580" y="1"/>
                  </a:moveTo>
                  <a:cubicBezTo>
                    <a:pt x="17464" y="1"/>
                    <a:pt x="16490" y="834"/>
                    <a:pt x="16323" y="1970"/>
                  </a:cubicBezTo>
                  <a:cubicBezTo>
                    <a:pt x="16323" y="2000"/>
                    <a:pt x="16323" y="2031"/>
                    <a:pt x="16323" y="2061"/>
                  </a:cubicBezTo>
                  <a:lnTo>
                    <a:pt x="16323" y="2091"/>
                  </a:lnTo>
                  <a:lnTo>
                    <a:pt x="16293" y="2486"/>
                  </a:lnTo>
                  <a:lnTo>
                    <a:pt x="16263" y="2912"/>
                  </a:lnTo>
                  <a:lnTo>
                    <a:pt x="16171" y="3733"/>
                  </a:lnTo>
                  <a:cubicBezTo>
                    <a:pt x="16111" y="4280"/>
                    <a:pt x="16050" y="4827"/>
                    <a:pt x="15959" y="5374"/>
                  </a:cubicBezTo>
                  <a:cubicBezTo>
                    <a:pt x="15837" y="6468"/>
                    <a:pt x="15655" y="7563"/>
                    <a:pt x="15472" y="8657"/>
                  </a:cubicBezTo>
                  <a:cubicBezTo>
                    <a:pt x="15381" y="9174"/>
                    <a:pt x="15290" y="9721"/>
                    <a:pt x="15168" y="10237"/>
                  </a:cubicBezTo>
                  <a:cubicBezTo>
                    <a:pt x="15077" y="10754"/>
                    <a:pt x="14925" y="11271"/>
                    <a:pt x="14804" y="11757"/>
                  </a:cubicBezTo>
                  <a:cubicBezTo>
                    <a:pt x="14743" y="12000"/>
                    <a:pt x="14652" y="12213"/>
                    <a:pt x="14591" y="12456"/>
                  </a:cubicBezTo>
                  <a:cubicBezTo>
                    <a:pt x="14500" y="12669"/>
                    <a:pt x="14439" y="12851"/>
                    <a:pt x="14348" y="13003"/>
                  </a:cubicBezTo>
                  <a:cubicBezTo>
                    <a:pt x="14317" y="13064"/>
                    <a:pt x="14287" y="13125"/>
                    <a:pt x="14287" y="13155"/>
                  </a:cubicBezTo>
                  <a:cubicBezTo>
                    <a:pt x="14226" y="13216"/>
                    <a:pt x="14135" y="13307"/>
                    <a:pt x="14013" y="13368"/>
                  </a:cubicBezTo>
                  <a:cubicBezTo>
                    <a:pt x="13740" y="13550"/>
                    <a:pt x="13375" y="13702"/>
                    <a:pt x="12949" y="13854"/>
                  </a:cubicBezTo>
                  <a:cubicBezTo>
                    <a:pt x="12493" y="13976"/>
                    <a:pt x="12007" y="14098"/>
                    <a:pt x="11521" y="14189"/>
                  </a:cubicBezTo>
                  <a:cubicBezTo>
                    <a:pt x="10487" y="14402"/>
                    <a:pt x="9393" y="14584"/>
                    <a:pt x="8268" y="14766"/>
                  </a:cubicBezTo>
                  <a:cubicBezTo>
                    <a:pt x="7113" y="14949"/>
                    <a:pt x="5928" y="15131"/>
                    <a:pt x="4712" y="15465"/>
                  </a:cubicBezTo>
                  <a:cubicBezTo>
                    <a:pt x="4104" y="15617"/>
                    <a:pt x="3496" y="15800"/>
                    <a:pt x="2888" y="16043"/>
                  </a:cubicBezTo>
                  <a:cubicBezTo>
                    <a:pt x="2250" y="16286"/>
                    <a:pt x="1642" y="16590"/>
                    <a:pt x="1004" y="16955"/>
                  </a:cubicBezTo>
                  <a:cubicBezTo>
                    <a:pt x="943" y="17016"/>
                    <a:pt x="791" y="17046"/>
                    <a:pt x="730" y="17076"/>
                  </a:cubicBezTo>
                  <a:lnTo>
                    <a:pt x="1" y="17593"/>
                  </a:lnTo>
                  <a:lnTo>
                    <a:pt x="1217" y="18900"/>
                  </a:lnTo>
                  <a:lnTo>
                    <a:pt x="1247" y="18991"/>
                  </a:lnTo>
                  <a:cubicBezTo>
                    <a:pt x="1247" y="18991"/>
                    <a:pt x="2638" y="18999"/>
                    <a:pt x="4237" y="18999"/>
                  </a:cubicBezTo>
                  <a:cubicBezTo>
                    <a:pt x="5837" y="18999"/>
                    <a:pt x="7645" y="18991"/>
                    <a:pt x="8481" y="18961"/>
                  </a:cubicBezTo>
                  <a:cubicBezTo>
                    <a:pt x="8633" y="18961"/>
                    <a:pt x="8785" y="18931"/>
                    <a:pt x="8907" y="18900"/>
                  </a:cubicBezTo>
                  <a:lnTo>
                    <a:pt x="10609" y="18627"/>
                  </a:lnTo>
                  <a:cubicBezTo>
                    <a:pt x="11156" y="18535"/>
                    <a:pt x="11734" y="18444"/>
                    <a:pt x="12341" y="18323"/>
                  </a:cubicBezTo>
                  <a:cubicBezTo>
                    <a:pt x="12949" y="18201"/>
                    <a:pt x="13557" y="18079"/>
                    <a:pt x="14196" y="17867"/>
                  </a:cubicBezTo>
                  <a:cubicBezTo>
                    <a:pt x="14530" y="17775"/>
                    <a:pt x="14864" y="17654"/>
                    <a:pt x="15199" y="17502"/>
                  </a:cubicBezTo>
                  <a:cubicBezTo>
                    <a:pt x="15533" y="17350"/>
                    <a:pt x="15898" y="17198"/>
                    <a:pt x="16232" y="16955"/>
                  </a:cubicBezTo>
                  <a:cubicBezTo>
                    <a:pt x="16597" y="16742"/>
                    <a:pt x="16962" y="16468"/>
                    <a:pt x="17296" y="16134"/>
                  </a:cubicBezTo>
                  <a:lnTo>
                    <a:pt x="17418" y="15982"/>
                  </a:lnTo>
                  <a:lnTo>
                    <a:pt x="17448" y="15952"/>
                  </a:lnTo>
                  <a:cubicBezTo>
                    <a:pt x="17448" y="15952"/>
                    <a:pt x="17478" y="15921"/>
                    <a:pt x="17478" y="15921"/>
                  </a:cubicBezTo>
                  <a:lnTo>
                    <a:pt x="17570" y="15830"/>
                  </a:lnTo>
                  <a:cubicBezTo>
                    <a:pt x="17600" y="15800"/>
                    <a:pt x="17630" y="15769"/>
                    <a:pt x="17630" y="15739"/>
                  </a:cubicBezTo>
                  <a:lnTo>
                    <a:pt x="17721" y="15648"/>
                  </a:lnTo>
                  <a:lnTo>
                    <a:pt x="17782" y="15557"/>
                  </a:lnTo>
                  <a:cubicBezTo>
                    <a:pt x="17782" y="15526"/>
                    <a:pt x="17813" y="15496"/>
                    <a:pt x="17813" y="15465"/>
                  </a:cubicBezTo>
                  <a:cubicBezTo>
                    <a:pt x="17965" y="15253"/>
                    <a:pt x="18056" y="15070"/>
                    <a:pt x="18147" y="14888"/>
                  </a:cubicBezTo>
                  <a:cubicBezTo>
                    <a:pt x="18329" y="14523"/>
                    <a:pt x="18451" y="14189"/>
                    <a:pt x="18573" y="13885"/>
                  </a:cubicBezTo>
                  <a:cubicBezTo>
                    <a:pt x="18694" y="13550"/>
                    <a:pt x="18785" y="13247"/>
                    <a:pt x="18877" y="12943"/>
                  </a:cubicBezTo>
                  <a:cubicBezTo>
                    <a:pt x="19059" y="12365"/>
                    <a:pt x="19211" y="11757"/>
                    <a:pt x="19332" y="11180"/>
                  </a:cubicBezTo>
                  <a:cubicBezTo>
                    <a:pt x="19484" y="10602"/>
                    <a:pt x="19606" y="10025"/>
                    <a:pt x="19728" y="9447"/>
                  </a:cubicBezTo>
                  <a:cubicBezTo>
                    <a:pt x="19940" y="8292"/>
                    <a:pt x="20153" y="7167"/>
                    <a:pt x="20336" y="6012"/>
                  </a:cubicBezTo>
                  <a:cubicBezTo>
                    <a:pt x="20427" y="5435"/>
                    <a:pt x="20518" y="4888"/>
                    <a:pt x="20609" y="4310"/>
                  </a:cubicBezTo>
                  <a:lnTo>
                    <a:pt x="20731" y="3459"/>
                  </a:lnTo>
                  <a:lnTo>
                    <a:pt x="20791" y="3034"/>
                  </a:lnTo>
                  <a:lnTo>
                    <a:pt x="20852" y="2578"/>
                  </a:lnTo>
                  <a:cubicBezTo>
                    <a:pt x="21035" y="1331"/>
                    <a:pt x="20153" y="176"/>
                    <a:pt x="18907" y="24"/>
                  </a:cubicBezTo>
                  <a:cubicBezTo>
                    <a:pt x="18797" y="8"/>
                    <a:pt x="18688" y="1"/>
                    <a:pt x="185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5318738" y="3006519"/>
              <a:ext cx="2527239" cy="99128"/>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5392487" y="3104525"/>
              <a:ext cx="2320335" cy="8314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5411604" y="3595716"/>
              <a:ext cx="2292321" cy="57556"/>
            </a:xfrm>
            <a:custGeom>
              <a:avLst/>
              <a:gdLst/>
              <a:ahLst/>
              <a:cxnLst/>
              <a:rect l="l" t="t" r="r" b="b"/>
              <a:pathLst>
                <a:path w="102039" h="1642" extrusionOk="0">
                  <a:moveTo>
                    <a:pt x="1" y="0"/>
                  </a:moveTo>
                  <a:lnTo>
                    <a:pt x="1" y="1641"/>
                  </a:lnTo>
                  <a:lnTo>
                    <a:pt x="102039" y="1641"/>
                  </a:lnTo>
                  <a:lnTo>
                    <a:pt x="102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7475030"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6507616" y="2963895"/>
              <a:ext cx="858786" cy="45849"/>
            </a:xfrm>
            <a:custGeom>
              <a:avLst/>
              <a:gdLst/>
              <a:ahLst/>
              <a:cxnLst/>
              <a:rect l="l" t="t" r="r" b="b"/>
              <a:pathLst>
                <a:path w="24500" h="1308" extrusionOk="0">
                  <a:moveTo>
                    <a:pt x="1034" y="1"/>
                  </a:moveTo>
                  <a:cubicBezTo>
                    <a:pt x="426" y="1"/>
                    <a:pt x="0" y="365"/>
                    <a:pt x="183" y="730"/>
                  </a:cubicBezTo>
                  <a:lnTo>
                    <a:pt x="426" y="1308"/>
                  </a:lnTo>
                  <a:lnTo>
                    <a:pt x="24499" y="1308"/>
                  </a:lnTo>
                  <a:lnTo>
                    <a:pt x="24104" y="396"/>
                  </a:lnTo>
                  <a:cubicBezTo>
                    <a:pt x="23982" y="153"/>
                    <a:pt x="23618" y="1"/>
                    <a:pt x="23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6351001" y="2425839"/>
              <a:ext cx="784195" cy="480570"/>
            </a:xfrm>
            <a:custGeom>
              <a:avLst/>
              <a:gdLst/>
              <a:ahLst/>
              <a:cxnLst/>
              <a:rect l="l" t="t" r="r" b="b"/>
              <a:pathLst>
                <a:path w="22372" h="13710" extrusionOk="0">
                  <a:moveTo>
                    <a:pt x="821" y="1"/>
                  </a:moveTo>
                  <a:cubicBezTo>
                    <a:pt x="334" y="1"/>
                    <a:pt x="0" y="457"/>
                    <a:pt x="91" y="913"/>
                  </a:cubicBezTo>
                  <a:lnTo>
                    <a:pt x="3009" y="13162"/>
                  </a:lnTo>
                  <a:cubicBezTo>
                    <a:pt x="3070" y="13496"/>
                    <a:pt x="3374" y="13709"/>
                    <a:pt x="3708" y="13709"/>
                  </a:cubicBezTo>
                  <a:lnTo>
                    <a:pt x="21581" y="13709"/>
                  </a:lnTo>
                  <a:cubicBezTo>
                    <a:pt x="22037" y="13709"/>
                    <a:pt x="22371" y="13284"/>
                    <a:pt x="22280" y="12828"/>
                  </a:cubicBezTo>
                  <a:lnTo>
                    <a:pt x="19392" y="578"/>
                  </a:lnTo>
                  <a:cubicBezTo>
                    <a:pt x="19301" y="244"/>
                    <a:pt x="18997" y="1"/>
                    <a:pt x="1866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0"/>
            <p:cNvSpPr/>
            <p:nvPr/>
          </p:nvSpPr>
          <p:spPr>
            <a:xfrm>
              <a:off x="6980649" y="2425839"/>
              <a:ext cx="154546" cy="480570"/>
            </a:xfrm>
            <a:custGeom>
              <a:avLst/>
              <a:gdLst/>
              <a:ahLst/>
              <a:cxnLst/>
              <a:rect l="l" t="t" r="r" b="b"/>
              <a:pathLst>
                <a:path w="4409" h="13710" extrusionOk="0">
                  <a:moveTo>
                    <a:pt x="1" y="1"/>
                  </a:moveTo>
                  <a:lnTo>
                    <a:pt x="3101" y="13709"/>
                  </a:lnTo>
                  <a:lnTo>
                    <a:pt x="3618" y="13709"/>
                  </a:lnTo>
                  <a:cubicBezTo>
                    <a:pt x="4074" y="13709"/>
                    <a:pt x="4408" y="13284"/>
                    <a:pt x="4317" y="12828"/>
                  </a:cubicBezTo>
                  <a:lnTo>
                    <a:pt x="1429" y="578"/>
                  </a:lnTo>
                  <a:cubicBezTo>
                    <a:pt x="1338" y="244"/>
                    <a:pt x="1034" y="1"/>
                    <a:pt x="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0"/>
            <p:cNvSpPr/>
            <p:nvPr/>
          </p:nvSpPr>
          <p:spPr>
            <a:xfrm>
              <a:off x="6736684" y="2906374"/>
              <a:ext cx="84196" cy="102318"/>
            </a:xfrm>
            <a:custGeom>
              <a:avLst/>
              <a:gdLst/>
              <a:ahLst/>
              <a:cxnLst/>
              <a:rect l="l" t="t" r="r" b="b"/>
              <a:pathLst>
                <a:path w="2402" h="2919" extrusionOk="0">
                  <a:moveTo>
                    <a:pt x="0" y="0"/>
                  </a:moveTo>
                  <a:lnTo>
                    <a:pt x="608" y="2918"/>
                  </a:lnTo>
                  <a:lnTo>
                    <a:pt x="2402" y="2918"/>
                  </a:lnTo>
                  <a:lnTo>
                    <a:pt x="17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0"/>
            <p:cNvSpPr/>
            <p:nvPr/>
          </p:nvSpPr>
          <p:spPr>
            <a:xfrm>
              <a:off x="6672748" y="2962843"/>
              <a:ext cx="245087" cy="46900"/>
            </a:xfrm>
            <a:custGeom>
              <a:avLst/>
              <a:gdLst/>
              <a:ahLst/>
              <a:cxnLst/>
              <a:rect l="l" t="t" r="r" b="b"/>
              <a:pathLst>
                <a:path w="6992" h="1338" extrusionOk="0">
                  <a:moveTo>
                    <a:pt x="1004" y="0"/>
                  </a:moveTo>
                  <a:cubicBezTo>
                    <a:pt x="730" y="0"/>
                    <a:pt x="487" y="152"/>
                    <a:pt x="365" y="395"/>
                  </a:cubicBezTo>
                  <a:lnTo>
                    <a:pt x="122" y="851"/>
                  </a:lnTo>
                  <a:cubicBezTo>
                    <a:pt x="1" y="1064"/>
                    <a:pt x="183" y="1338"/>
                    <a:pt x="426" y="1338"/>
                  </a:cubicBezTo>
                  <a:lnTo>
                    <a:pt x="6566" y="1338"/>
                  </a:lnTo>
                  <a:cubicBezTo>
                    <a:pt x="6840" y="1338"/>
                    <a:pt x="6992" y="1034"/>
                    <a:pt x="6840" y="821"/>
                  </a:cubicBezTo>
                  <a:lnTo>
                    <a:pt x="6475" y="304"/>
                  </a:lnTo>
                  <a:cubicBezTo>
                    <a:pt x="6323" y="122"/>
                    <a:pt x="6110" y="0"/>
                    <a:pt x="58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0"/>
            <p:cNvSpPr/>
            <p:nvPr/>
          </p:nvSpPr>
          <p:spPr>
            <a:xfrm flipH="1">
              <a:off x="5250002" y="3187635"/>
              <a:ext cx="381476" cy="1168826"/>
            </a:xfrm>
            <a:custGeom>
              <a:avLst/>
              <a:gdLst/>
              <a:ahLst/>
              <a:cxnLst/>
              <a:rect l="l" t="t" r="r" b="b"/>
              <a:pathLst>
                <a:path w="10883" h="33345" extrusionOk="0">
                  <a:moveTo>
                    <a:pt x="0" y="1"/>
                  </a:moveTo>
                  <a:lnTo>
                    <a:pt x="8055" y="33345"/>
                  </a:lnTo>
                  <a:lnTo>
                    <a:pt x="10882" y="33345"/>
                  </a:lnTo>
                  <a:lnTo>
                    <a:pt x="282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0"/>
            <p:cNvGrpSpPr/>
            <p:nvPr/>
          </p:nvGrpSpPr>
          <p:grpSpPr>
            <a:xfrm>
              <a:off x="5282894" y="1673240"/>
              <a:ext cx="913538" cy="1334310"/>
              <a:chOff x="6795049" y="1179275"/>
              <a:chExt cx="1268451" cy="1852694"/>
            </a:xfrm>
          </p:grpSpPr>
          <p:sp>
            <p:nvSpPr>
              <p:cNvPr id="1164" name="Google Shape;1164;p60"/>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0"/>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0"/>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0"/>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0"/>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0"/>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0"/>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60"/>
            <p:cNvGrpSpPr/>
            <p:nvPr/>
          </p:nvGrpSpPr>
          <p:grpSpPr>
            <a:xfrm>
              <a:off x="7052050" y="1949235"/>
              <a:ext cx="366540" cy="488362"/>
              <a:chOff x="1870800" y="2728525"/>
              <a:chExt cx="393875" cy="524725"/>
            </a:xfrm>
          </p:grpSpPr>
          <p:sp>
            <p:nvSpPr>
              <p:cNvPr id="1172" name="Google Shape;1172;p60"/>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0"/>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0"/>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0"/>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60"/>
            <p:cNvSpPr/>
            <p:nvPr/>
          </p:nvSpPr>
          <p:spPr>
            <a:xfrm>
              <a:off x="7045672" y="1897948"/>
              <a:ext cx="344145" cy="217956"/>
            </a:xfrm>
            <a:custGeom>
              <a:avLst/>
              <a:gdLst/>
              <a:ahLst/>
              <a:cxnLst/>
              <a:rect l="l" t="t" r="r" b="b"/>
              <a:pathLst>
                <a:path w="9818" h="6218" extrusionOk="0">
                  <a:moveTo>
                    <a:pt x="5425" y="1"/>
                  </a:moveTo>
                  <a:cubicBezTo>
                    <a:pt x="5113" y="1"/>
                    <a:pt x="4792" y="43"/>
                    <a:pt x="4468" y="137"/>
                  </a:cubicBezTo>
                  <a:cubicBezTo>
                    <a:pt x="1976" y="896"/>
                    <a:pt x="0" y="2659"/>
                    <a:pt x="304" y="4453"/>
                  </a:cubicBezTo>
                  <a:cubicBezTo>
                    <a:pt x="531" y="5669"/>
                    <a:pt x="743" y="5865"/>
                    <a:pt x="857" y="5865"/>
                  </a:cubicBezTo>
                  <a:cubicBezTo>
                    <a:pt x="911" y="5865"/>
                    <a:pt x="942" y="5821"/>
                    <a:pt x="942" y="5821"/>
                  </a:cubicBezTo>
                  <a:cubicBezTo>
                    <a:pt x="942" y="5821"/>
                    <a:pt x="881" y="5729"/>
                    <a:pt x="821" y="4240"/>
                  </a:cubicBezTo>
                  <a:cubicBezTo>
                    <a:pt x="752" y="3238"/>
                    <a:pt x="3023" y="2372"/>
                    <a:pt x="4126" y="2372"/>
                  </a:cubicBezTo>
                  <a:cubicBezTo>
                    <a:pt x="4496" y="2372"/>
                    <a:pt x="4734" y="2469"/>
                    <a:pt x="4711" y="2690"/>
                  </a:cubicBezTo>
                  <a:cubicBezTo>
                    <a:pt x="4711" y="2690"/>
                    <a:pt x="4803" y="3693"/>
                    <a:pt x="5775" y="4058"/>
                  </a:cubicBezTo>
                  <a:cubicBezTo>
                    <a:pt x="6292" y="4270"/>
                    <a:pt x="6748" y="4483"/>
                    <a:pt x="6657" y="5061"/>
                  </a:cubicBezTo>
                  <a:cubicBezTo>
                    <a:pt x="6539" y="5795"/>
                    <a:pt x="6791" y="6217"/>
                    <a:pt x="7192" y="6217"/>
                  </a:cubicBezTo>
                  <a:cubicBezTo>
                    <a:pt x="7206" y="6217"/>
                    <a:pt x="7220" y="6217"/>
                    <a:pt x="7234" y="6216"/>
                  </a:cubicBezTo>
                  <a:cubicBezTo>
                    <a:pt x="7994" y="6124"/>
                    <a:pt x="7781" y="4392"/>
                    <a:pt x="9301" y="3966"/>
                  </a:cubicBezTo>
                  <a:cubicBezTo>
                    <a:pt x="9301" y="3966"/>
                    <a:pt x="9818" y="3723"/>
                    <a:pt x="9544" y="2781"/>
                  </a:cubicBezTo>
                  <a:cubicBezTo>
                    <a:pt x="9306" y="1933"/>
                    <a:pt x="7544" y="1"/>
                    <a:pt x="54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724;p50">
            <a:extLst>
              <a:ext uri="{FF2B5EF4-FFF2-40B4-BE49-F238E27FC236}">
                <a16:creationId xmlns:a16="http://schemas.microsoft.com/office/drawing/2014/main" id="{668E20D6-0933-4BD9-BBA5-21A7150D9F22}"/>
              </a:ext>
            </a:extLst>
          </p:cNvPr>
          <p:cNvSpPr txBox="1">
            <a:spLocks/>
          </p:cNvSpPr>
          <p:nvPr/>
        </p:nvSpPr>
        <p:spPr>
          <a:xfrm>
            <a:off x="634769" y="1535373"/>
            <a:ext cx="4397948" cy="17946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114300" indent="0" algn="l"/>
            <a:r>
              <a:rPr lang="es-ES" dirty="0"/>
              <a:t>Una herramienta centrada en optimizar y probar código Java.  Su función de análisis de código estático verifica y corrige errores de codificación ocultos y difíciles de reparar de forma automática.</a:t>
            </a:r>
            <a:endParaRPr lang="en-US" dirty="0"/>
          </a:p>
        </p:txBody>
      </p:sp>
      <p:sp>
        <p:nvSpPr>
          <p:cNvPr id="2" name="Google Shape;766;p51">
            <a:extLst>
              <a:ext uri="{FF2B5EF4-FFF2-40B4-BE49-F238E27FC236}">
                <a16:creationId xmlns:a16="http://schemas.microsoft.com/office/drawing/2014/main" id="{07F78ABF-3C79-42D3-B10E-C4DDA2E844AA}"/>
              </a:ext>
            </a:extLst>
          </p:cNvPr>
          <p:cNvSpPr txBox="1">
            <a:spLocks/>
          </p:cNvSpPr>
          <p:nvPr/>
        </p:nvSpPr>
        <p:spPr>
          <a:xfrm flipH="1">
            <a:off x="2131172" y="902424"/>
            <a:ext cx="4879289" cy="38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5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es-ES" sz="3300" b="1" dirty="0" err="1">
                <a:latin typeface="El Messiri"/>
                <a:cs typeface="El Messiri"/>
              </a:rPr>
              <a:t>JTest</a:t>
            </a:r>
            <a:endParaRPr lang="en-US" dirty="0" err="1"/>
          </a:p>
        </p:txBody>
      </p:sp>
    </p:spTree>
    <p:extLst>
      <p:ext uri="{BB962C8B-B14F-4D97-AF65-F5344CB8AC3E}">
        <p14:creationId xmlns:p14="http://schemas.microsoft.com/office/powerpoint/2010/main" val="345694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6"/>
          <p:cNvSpPr/>
          <p:nvPr/>
        </p:nvSpPr>
        <p:spPr>
          <a:xfrm>
            <a:off x="1299800" y="13551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3" name="Google Shape;1683;p76"/>
          <p:cNvGrpSpPr/>
          <p:nvPr/>
        </p:nvGrpSpPr>
        <p:grpSpPr>
          <a:xfrm>
            <a:off x="1780968" y="2020245"/>
            <a:ext cx="1259755" cy="3123261"/>
            <a:chOff x="2330682" y="1468700"/>
            <a:chExt cx="824447" cy="2044019"/>
          </a:xfrm>
        </p:grpSpPr>
        <p:sp>
          <p:nvSpPr>
            <p:cNvPr id="1684" name="Google Shape;1684;p76"/>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6"/>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6"/>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6"/>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6"/>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9" name="Google Shape;1689;p76"/>
          <p:cNvSpPr txBox="1">
            <a:spLocks noGrp="1"/>
          </p:cNvSpPr>
          <p:nvPr>
            <p:ph type="title"/>
          </p:nvPr>
        </p:nvSpPr>
        <p:spPr>
          <a:xfrm>
            <a:off x="4105200" y="676688"/>
            <a:ext cx="4335150" cy="118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¡Gracias!</a:t>
            </a:r>
            <a:endParaRPr dirty="0"/>
          </a:p>
        </p:txBody>
      </p:sp>
      <p:sp>
        <p:nvSpPr>
          <p:cNvPr id="1690" name="Google Shape;1690;p76"/>
          <p:cNvSpPr txBox="1">
            <a:spLocks noGrp="1"/>
          </p:cNvSpPr>
          <p:nvPr>
            <p:ph type="subTitle" idx="1"/>
          </p:nvPr>
        </p:nvSpPr>
        <p:spPr>
          <a:xfrm>
            <a:off x="4799500" y="2210213"/>
            <a:ext cx="3640800" cy="905100"/>
          </a:xfrm>
          <a:prstGeom prst="rect">
            <a:avLst/>
          </a:prstGeom>
        </p:spPr>
        <p:txBody>
          <a:bodyPr spcFirstLastPara="1" wrap="square" lIns="91425" tIns="91425" rIns="91425" bIns="91425" anchor="ctr" anchorCtr="0">
            <a:noAutofit/>
          </a:bodyPr>
          <a:lstStyle/>
          <a:p>
            <a:pPr marL="0" indent="0"/>
            <a:r>
              <a:rPr lang="en" dirty="0"/>
              <a:t>Alicia </a:t>
            </a:r>
            <a:r>
              <a:rPr lang="en" dirty="0" err="1"/>
              <a:t>Ruiznavarro</a:t>
            </a:r>
            <a:r>
              <a:rPr lang="en" dirty="0"/>
              <a:t> </a:t>
            </a:r>
            <a:r>
              <a:rPr lang="en" dirty="0" err="1"/>
              <a:t>Ambrona</a:t>
            </a:r>
          </a:p>
          <a:p>
            <a:pPr marL="0" indent="0"/>
            <a:r>
              <a:rPr lang="en" dirty="0"/>
              <a:t>Alejandro Pascual Moreno</a:t>
            </a:r>
          </a:p>
          <a:p>
            <a:pPr marL="0" indent="0"/>
            <a:r>
              <a:rPr lang="en" dirty="0"/>
              <a:t>Alejandro Cabrera García</a:t>
            </a:r>
          </a:p>
          <a:p>
            <a:pPr marL="0" indent="0"/>
            <a:r>
              <a:rPr lang="en" dirty="0"/>
              <a:t>Álvaro González Rando</a:t>
            </a:r>
          </a:p>
        </p:txBody>
      </p:sp>
      <p:grpSp>
        <p:nvGrpSpPr>
          <p:cNvPr id="1707" name="Google Shape;1707;p76"/>
          <p:cNvGrpSpPr/>
          <p:nvPr/>
        </p:nvGrpSpPr>
        <p:grpSpPr>
          <a:xfrm>
            <a:off x="570870" y="1796223"/>
            <a:ext cx="3500680" cy="2149710"/>
            <a:chOff x="713223" y="2038668"/>
            <a:chExt cx="2783620" cy="1709375"/>
          </a:xfrm>
        </p:grpSpPr>
        <p:sp>
          <p:nvSpPr>
            <p:cNvPr id="1708" name="Google Shape;1708;p76"/>
            <p:cNvSpPr/>
            <p:nvPr/>
          </p:nvSpPr>
          <p:spPr>
            <a:xfrm>
              <a:off x="2236912" y="3199987"/>
              <a:ext cx="678879" cy="400324"/>
            </a:xfrm>
            <a:custGeom>
              <a:avLst/>
              <a:gdLst/>
              <a:ahLst/>
              <a:cxnLst/>
              <a:rect l="l" t="t" r="r" b="b"/>
              <a:pathLst>
                <a:path w="18147" h="10701" extrusionOk="0">
                  <a:moveTo>
                    <a:pt x="5380" y="1"/>
                  </a:moveTo>
                  <a:cubicBezTo>
                    <a:pt x="5380" y="1"/>
                    <a:pt x="2675" y="1"/>
                    <a:pt x="1307" y="1186"/>
                  </a:cubicBezTo>
                  <a:lnTo>
                    <a:pt x="1277" y="1186"/>
                  </a:lnTo>
                  <a:cubicBezTo>
                    <a:pt x="942" y="1490"/>
                    <a:pt x="669" y="1855"/>
                    <a:pt x="547" y="2311"/>
                  </a:cubicBezTo>
                  <a:cubicBezTo>
                    <a:pt x="0" y="4621"/>
                    <a:pt x="1033" y="6201"/>
                    <a:pt x="3222" y="7478"/>
                  </a:cubicBezTo>
                  <a:cubicBezTo>
                    <a:pt x="5380" y="8755"/>
                    <a:pt x="13040" y="10700"/>
                    <a:pt x="13040" y="10700"/>
                  </a:cubicBezTo>
                  <a:lnTo>
                    <a:pt x="16201" y="8755"/>
                  </a:lnTo>
                  <a:lnTo>
                    <a:pt x="18146" y="7600"/>
                  </a:lnTo>
                  <a:lnTo>
                    <a:pt x="538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6"/>
            <p:cNvSpPr/>
            <p:nvPr/>
          </p:nvSpPr>
          <p:spPr>
            <a:xfrm>
              <a:off x="2236912" y="3228493"/>
              <a:ext cx="606079" cy="371818"/>
            </a:xfrm>
            <a:custGeom>
              <a:avLst/>
              <a:gdLst/>
              <a:ahLst/>
              <a:cxnLst/>
              <a:rect l="l" t="t" r="r" b="b"/>
              <a:pathLst>
                <a:path w="16201" h="9939" extrusionOk="0">
                  <a:moveTo>
                    <a:pt x="2759" y="1"/>
                  </a:moveTo>
                  <a:cubicBezTo>
                    <a:pt x="1949" y="1"/>
                    <a:pt x="1482" y="279"/>
                    <a:pt x="1307" y="424"/>
                  </a:cubicBezTo>
                  <a:lnTo>
                    <a:pt x="1277" y="424"/>
                  </a:lnTo>
                  <a:cubicBezTo>
                    <a:pt x="942" y="728"/>
                    <a:pt x="669" y="1093"/>
                    <a:pt x="547" y="1549"/>
                  </a:cubicBezTo>
                  <a:cubicBezTo>
                    <a:pt x="0" y="3859"/>
                    <a:pt x="1033" y="5439"/>
                    <a:pt x="3222" y="6716"/>
                  </a:cubicBezTo>
                  <a:cubicBezTo>
                    <a:pt x="5380" y="7993"/>
                    <a:pt x="13040" y="9938"/>
                    <a:pt x="13040" y="9938"/>
                  </a:cubicBezTo>
                  <a:lnTo>
                    <a:pt x="16201" y="7993"/>
                  </a:lnTo>
                  <a:cubicBezTo>
                    <a:pt x="15897" y="7780"/>
                    <a:pt x="10487" y="4102"/>
                    <a:pt x="6687" y="1518"/>
                  </a:cubicBezTo>
                  <a:cubicBezTo>
                    <a:pt x="4928" y="330"/>
                    <a:pt x="3641" y="1"/>
                    <a:pt x="275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6"/>
            <p:cNvSpPr/>
            <p:nvPr/>
          </p:nvSpPr>
          <p:spPr>
            <a:xfrm>
              <a:off x="2621225" y="3514380"/>
              <a:ext cx="321838" cy="233663"/>
            </a:xfrm>
            <a:custGeom>
              <a:avLst/>
              <a:gdLst/>
              <a:ahLst/>
              <a:cxnLst/>
              <a:rect l="l" t="t" r="r" b="b"/>
              <a:pathLst>
                <a:path w="8603" h="6246" extrusionOk="0">
                  <a:moveTo>
                    <a:pt x="6372" y="1"/>
                  </a:moveTo>
                  <a:cubicBezTo>
                    <a:pt x="6158" y="1"/>
                    <a:pt x="5921" y="43"/>
                    <a:pt x="5654" y="138"/>
                  </a:cubicBezTo>
                  <a:cubicBezTo>
                    <a:pt x="5654" y="138"/>
                    <a:pt x="5138" y="290"/>
                    <a:pt x="3435" y="1658"/>
                  </a:cubicBezTo>
                  <a:cubicBezTo>
                    <a:pt x="1703" y="3026"/>
                    <a:pt x="1" y="3633"/>
                    <a:pt x="305" y="5062"/>
                  </a:cubicBezTo>
                  <a:cubicBezTo>
                    <a:pt x="455" y="5846"/>
                    <a:pt x="1356" y="6246"/>
                    <a:pt x="2384" y="6246"/>
                  </a:cubicBezTo>
                  <a:cubicBezTo>
                    <a:pt x="3230" y="6246"/>
                    <a:pt x="4162" y="5975"/>
                    <a:pt x="4834" y="5427"/>
                  </a:cubicBezTo>
                  <a:cubicBezTo>
                    <a:pt x="6293" y="4181"/>
                    <a:pt x="8603" y="1992"/>
                    <a:pt x="8086" y="1232"/>
                  </a:cubicBezTo>
                  <a:cubicBezTo>
                    <a:pt x="7653" y="607"/>
                    <a:pt x="7182" y="1"/>
                    <a:pt x="63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6"/>
            <p:cNvSpPr/>
            <p:nvPr/>
          </p:nvSpPr>
          <p:spPr>
            <a:xfrm>
              <a:off x="2637161" y="3518645"/>
              <a:ext cx="290002" cy="211142"/>
            </a:xfrm>
            <a:custGeom>
              <a:avLst/>
              <a:gdLst/>
              <a:ahLst/>
              <a:cxnLst/>
              <a:rect l="l" t="t" r="r" b="b"/>
              <a:pathLst>
                <a:path w="7752" h="5644" extrusionOk="0">
                  <a:moveTo>
                    <a:pt x="5718" y="1"/>
                  </a:moveTo>
                  <a:cubicBezTo>
                    <a:pt x="5535" y="1"/>
                    <a:pt x="5333" y="36"/>
                    <a:pt x="5107" y="115"/>
                  </a:cubicBezTo>
                  <a:cubicBezTo>
                    <a:pt x="5107" y="115"/>
                    <a:pt x="4620" y="267"/>
                    <a:pt x="3070" y="1513"/>
                  </a:cubicBezTo>
                  <a:cubicBezTo>
                    <a:pt x="1520" y="2760"/>
                    <a:pt x="0" y="3276"/>
                    <a:pt x="243" y="4583"/>
                  </a:cubicBezTo>
                  <a:cubicBezTo>
                    <a:pt x="393" y="5282"/>
                    <a:pt x="1208" y="5644"/>
                    <a:pt x="2134" y="5644"/>
                  </a:cubicBezTo>
                  <a:cubicBezTo>
                    <a:pt x="2899" y="5644"/>
                    <a:pt x="3741" y="5396"/>
                    <a:pt x="4347" y="4887"/>
                  </a:cubicBezTo>
                  <a:cubicBezTo>
                    <a:pt x="5654" y="3793"/>
                    <a:pt x="7751" y="1817"/>
                    <a:pt x="7265" y="1118"/>
                  </a:cubicBezTo>
                  <a:cubicBezTo>
                    <a:pt x="6876" y="559"/>
                    <a:pt x="6449" y="1"/>
                    <a:pt x="57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6"/>
            <p:cNvSpPr/>
            <p:nvPr/>
          </p:nvSpPr>
          <p:spPr>
            <a:xfrm>
              <a:off x="2802027" y="2567758"/>
              <a:ext cx="233139" cy="584419"/>
            </a:xfrm>
            <a:custGeom>
              <a:avLst/>
              <a:gdLst/>
              <a:ahLst/>
              <a:cxnLst/>
              <a:rect l="l" t="t" r="r" b="b"/>
              <a:pathLst>
                <a:path w="6232" h="15622" extrusionOk="0">
                  <a:moveTo>
                    <a:pt x="6201" y="1"/>
                  </a:moveTo>
                  <a:lnTo>
                    <a:pt x="6201" y="19"/>
                  </a:lnTo>
                  <a:lnTo>
                    <a:pt x="6201" y="19"/>
                  </a:lnTo>
                  <a:cubicBezTo>
                    <a:pt x="6221" y="7"/>
                    <a:pt x="6232" y="1"/>
                    <a:pt x="6232" y="1"/>
                  </a:cubicBezTo>
                  <a:close/>
                  <a:moveTo>
                    <a:pt x="6201" y="19"/>
                  </a:moveTo>
                  <a:cubicBezTo>
                    <a:pt x="5985" y="151"/>
                    <a:pt x="4661" y="1031"/>
                    <a:pt x="3770" y="3314"/>
                  </a:cubicBezTo>
                  <a:cubicBezTo>
                    <a:pt x="2767" y="5776"/>
                    <a:pt x="1247" y="12159"/>
                    <a:pt x="882" y="13041"/>
                  </a:cubicBezTo>
                  <a:cubicBezTo>
                    <a:pt x="548" y="13922"/>
                    <a:pt x="1" y="15077"/>
                    <a:pt x="2311" y="15503"/>
                  </a:cubicBezTo>
                  <a:cubicBezTo>
                    <a:pt x="2767" y="15588"/>
                    <a:pt x="3196" y="15622"/>
                    <a:pt x="3591" y="15622"/>
                  </a:cubicBezTo>
                  <a:cubicBezTo>
                    <a:pt x="5170" y="15622"/>
                    <a:pt x="6201" y="15077"/>
                    <a:pt x="6201" y="15077"/>
                  </a:cubicBezTo>
                  <a:lnTo>
                    <a:pt x="6201" y="19"/>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6"/>
            <p:cNvSpPr/>
            <p:nvPr/>
          </p:nvSpPr>
          <p:spPr>
            <a:xfrm>
              <a:off x="2447268" y="3536565"/>
              <a:ext cx="145562" cy="127418"/>
            </a:xfrm>
            <a:custGeom>
              <a:avLst/>
              <a:gdLst/>
              <a:ahLst/>
              <a:cxnLst/>
              <a:rect l="l" t="t" r="r" b="b"/>
              <a:pathLst>
                <a:path w="3891" h="3406" extrusionOk="0">
                  <a:moveTo>
                    <a:pt x="1246" y="1"/>
                  </a:moveTo>
                  <a:lnTo>
                    <a:pt x="243" y="700"/>
                  </a:lnTo>
                  <a:cubicBezTo>
                    <a:pt x="0" y="2098"/>
                    <a:pt x="487" y="2980"/>
                    <a:pt x="1702" y="3405"/>
                  </a:cubicBezTo>
                  <a:lnTo>
                    <a:pt x="3891" y="2524"/>
                  </a:lnTo>
                  <a:lnTo>
                    <a:pt x="12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6"/>
            <p:cNvSpPr/>
            <p:nvPr/>
          </p:nvSpPr>
          <p:spPr>
            <a:xfrm>
              <a:off x="2487072" y="3233731"/>
              <a:ext cx="357078" cy="423406"/>
            </a:xfrm>
            <a:custGeom>
              <a:avLst/>
              <a:gdLst/>
              <a:ahLst/>
              <a:cxnLst/>
              <a:rect l="l" t="t" r="r" b="b"/>
              <a:pathLst>
                <a:path w="9545" h="11318" extrusionOk="0">
                  <a:moveTo>
                    <a:pt x="8080" y="0"/>
                  </a:moveTo>
                  <a:cubicBezTo>
                    <a:pt x="7480" y="0"/>
                    <a:pt x="6485" y="167"/>
                    <a:pt x="5289" y="1014"/>
                  </a:cubicBezTo>
                  <a:cubicBezTo>
                    <a:pt x="3313" y="2412"/>
                    <a:pt x="0" y="8005"/>
                    <a:pt x="0" y="8005"/>
                  </a:cubicBezTo>
                  <a:cubicBezTo>
                    <a:pt x="0" y="8005"/>
                    <a:pt x="243" y="10588"/>
                    <a:pt x="2097" y="11318"/>
                  </a:cubicBezTo>
                  <a:cubicBezTo>
                    <a:pt x="2097" y="11318"/>
                    <a:pt x="5471" y="9707"/>
                    <a:pt x="7204" y="8643"/>
                  </a:cubicBezTo>
                  <a:cubicBezTo>
                    <a:pt x="8936" y="7579"/>
                    <a:pt x="9544" y="6546"/>
                    <a:pt x="9544" y="6546"/>
                  </a:cubicBezTo>
                  <a:lnTo>
                    <a:pt x="8693" y="71"/>
                  </a:lnTo>
                  <a:cubicBezTo>
                    <a:pt x="8693" y="71"/>
                    <a:pt x="8471" y="0"/>
                    <a:pt x="808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6"/>
            <p:cNvSpPr/>
            <p:nvPr/>
          </p:nvSpPr>
          <p:spPr>
            <a:xfrm>
              <a:off x="2881636" y="2556385"/>
              <a:ext cx="590180" cy="852873"/>
            </a:xfrm>
            <a:custGeom>
              <a:avLst/>
              <a:gdLst/>
              <a:ahLst/>
              <a:cxnLst/>
              <a:rect l="l" t="t" r="r" b="b"/>
              <a:pathLst>
                <a:path w="15776" h="22798" extrusionOk="0">
                  <a:moveTo>
                    <a:pt x="4256" y="1"/>
                  </a:moveTo>
                  <a:cubicBezTo>
                    <a:pt x="4256" y="1"/>
                    <a:pt x="2766" y="2797"/>
                    <a:pt x="2128" y="4226"/>
                  </a:cubicBezTo>
                  <a:cubicBezTo>
                    <a:pt x="1490" y="5624"/>
                    <a:pt x="426" y="7813"/>
                    <a:pt x="2098" y="10001"/>
                  </a:cubicBezTo>
                  <a:cubicBezTo>
                    <a:pt x="3739" y="12220"/>
                    <a:pt x="0" y="19059"/>
                    <a:pt x="0" y="19059"/>
                  </a:cubicBezTo>
                  <a:cubicBezTo>
                    <a:pt x="0" y="19059"/>
                    <a:pt x="2067" y="22038"/>
                    <a:pt x="7356" y="22311"/>
                  </a:cubicBezTo>
                  <a:cubicBezTo>
                    <a:pt x="8754" y="22402"/>
                    <a:pt x="9849" y="22463"/>
                    <a:pt x="10669" y="22524"/>
                  </a:cubicBezTo>
                  <a:cubicBezTo>
                    <a:pt x="12949" y="22706"/>
                    <a:pt x="13283" y="22798"/>
                    <a:pt x="13283" y="22798"/>
                  </a:cubicBezTo>
                  <a:cubicBezTo>
                    <a:pt x="13283" y="22798"/>
                    <a:pt x="14894" y="14864"/>
                    <a:pt x="15472" y="8968"/>
                  </a:cubicBezTo>
                  <a:cubicBezTo>
                    <a:pt x="15715" y="6597"/>
                    <a:pt x="15776" y="4530"/>
                    <a:pt x="15502" y="3466"/>
                  </a:cubicBezTo>
                  <a:cubicBezTo>
                    <a:pt x="14731" y="660"/>
                    <a:pt x="12898" y="337"/>
                    <a:pt x="12093" y="337"/>
                  </a:cubicBezTo>
                  <a:cubicBezTo>
                    <a:pt x="11852" y="337"/>
                    <a:pt x="11703" y="366"/>
                    <a:pt x="11703" y="366"/>
                  </a:cubicBezTo>
                  <a:lnTo>
                    <a:pt x="5259" y="305"/>
                  </a:lnTo>
                  <a:lnTo>
                    <a:pt x="42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6"/>
            <p:cNvSpPr/>
            <p:nvPr/>
          </p:nvSpPr>
          <p:spPr>
            <a:xfrm>
              <a:off x="2409746" y="3215923"/>
              <a:ext cx="573121" cy="180129"/>
            </a:xfrm>
            <a:custGeom>
              <a:avLst/>
              <a:gdLst/>
              <a:ahLst/>
              <a:cxnLst/>
              <a:rect l="l" t="t" r="r" b="b"/>
              <a:pathLst>
                <a:path w="15320" h="4815" extrusionOk="0">
                  <a:moveTo>
                    <a:pt x="0" y="0"/>
                  </a:moveTo>
                  <a:lnTo>
                    <a:pt x="183" y="669"/>
                  </a:lnTo>
                  <a:cubicBezTo>
                    <a:pt x="243" y="973"/>
                    <a:pt x="426" y="1216"/>
                    <a:pt x="699" y="1368"/>
                  </a:cubicBezTo>
                  <a:lnTo>
                    <a:pt x="5958" y="4499"/>
                  </a:lnTo>
                  <a:cubicBezTo>
                    <a:pt x="6310" y="4706"/>
                    <a:pt x="6704" y="4814"/>
                    <a:pt x="7102" y="4814"/>
                  </a:cubicBezTo>
                  <a:cubicBezTo>
                    <a:pt x="7289" y="4814"/>
                    <a:pt x="7476" y="4790"/>
                    <a:pt x="7660" y="4742"/>
                  </a:cubicBezTo>
                  <a:lnTo>
                    <a:pt x="14681" y="2827"/>
                  </a:lnTo>
                  <a:cubicBezTo>
                    <a:pt x="14985" y="2766"/>
                    <a:pt x="15228" y="2493"/>
                    <a:pt x="15259" y="2189"/>
                  </a:cubicBezTo>
                  <a:lnTo>
                    <a:pt x="15320" y="1672"/>
                  </a:ln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6"/>
            <p:cNvSpPr/>
            <p:nvPr/>
          </p:nvSpPr>
          <p:spPr>
            <a:xfrm>
              <a:off x="2555271" y="3180234"/>
              <a:ext cx="427596" cy="179007"/>
            </a:xfrm>
            <a:custGeom>
              <a:avLst/>
              <a:gdLst/>
              <a:ahLst/>
              <a:cxnLst/>
              <a:rect l="l" t="t" r="r" b="b"/>
              <a:pathLst>
                <a:path w="11430" h="4785" extrusionOk="0">
                  <a:moveTo>
                    <a:pt x="5563" y="0"/>
                  </a:moveTo>
                  <a:cubicBezTo>
                    <a:pt x="5523" y="0"/>
                    <a:pt x="5482" y="4"/>
                    <a:pt x="5442" y="12"/>
                  </a:cubicBezTo>
                  <a:cubicBezTo>
                    <a:pt x="4408" y="164"/>
                    <a:pt x="92" y="863"/>
                    <a:pt x="1" y="894"/>
                  </a:cubicBezTo>
                  <a:lnTo>
                    <a:pt x="2645" y="4784"/>
                  </a:lnTo>
                  <a:lnTo>
                    <a:pt x="11430" y="2626"/>
                  </a:lnTo>
                  <a:lnTo>
                    <a:pt x="5867" y="73"/>
                  </a:lnTo>
                  <a:cubicBezTo>
                    <a:pt x="5778" y="28"/>
                    <a:pt x="5673" y="0"/>
                    <a:pt x="55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6"/>
            <p:cNvSpPr/>
            <p:nvPr/>
          </p:nvSpPr>
          <p:spPr>
            <a:xfrm>
              <a:off x="2259059" y="2867150"/>
              <a:ext cx="414503" cy="498900"/>
            </a:xfrm>
            <a:custGeom>
              <a:avLst/>
              <a:gdLst/>
              <a:ahLst/>
              <a:cxnLst/>
              <a:rect l="l" t="t" r="r" b="b"/>
              <a:pathLst>
                <a:path w="11080" h="13336" extrusionOk="0">
                  <a:moveTo>
                    <a:pt x="308" y="1"/>
                  </a:moveTo>
                  <a:cubicBezTo>
                    <a:pt x="137" y="1"/>
                    <a:pt x="0" y="179"/>
                    <a:pt x="77" y="357"/>
                  </a:cubicBezTo>
                  <a:lnTo>
                    <a:pt x="138" y="509"/>
                  </a:lnTo>
                  <a:lnTo>
                    <a:pt x="4028" y="9323"/>
                  </a:lnTo>
                  <a:lnTo>
                    <a:pt x="10320" y="13336"/>
                  </a:lnTo>
                  <a:lnTo>
                    <a:pt x="11080" y="13032"/>
                  </a:lnTo>
                  <a:lnTo>
                    <a:pt x="6642" y="3487"/>
                  </a:lnTo>
                  <a:cubicBezTo>
                    <a:pt x="6399" y="2849"/>
                    <a:pt x="5913" y="2363"/>
                    <a:pt x="5274" y="2089"/>
                  </a:cubicBezTo>
                  <a:lnTo>
                    <a:pt x="411" y="22"/>
                  </a:lnTo>
                  <a:cubicBezTo>
                    <a:pt x="376" y="7"/>
                    <a:pt x="342" y="1"/>
                    <a:pt x="3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6"/>
            <p:cNvSpPr/>
            <p:nvPr/>
          </p:nvSpPr>
          <p:spPr>
            <a:xfrm>
              <a:off x="2264184" y="2886154"/>
              <a:ext cx="380983" cy="479895"/>
            </a:xfrm>
            <a:custGeom>
              <a:avLst/>
              <a:gdLst/>
              <a:ahLst/>
              <a:cxnLst/>
              <a:rect l="l" t="t" r="r" b="b"/>
              <a:pathLst>
                <a:path w="10184" h="12828" extrusionOk="0">
                  <a:moveTo>
                    <a:pt x="1" y="1"/>
                  </a:moveTo>
                  <a:lnTo>
                    <a:pt x="3891" y="8815"/>
                  </a:lnTo>
                  <a:lnTo>
                    <a:pt x="10183" y="12828"/>
                  </a:lnTo>
                  <a:lnTo>
                    <a:pt x="6049" y="3375"/>
                  </a:lnTo>
                  <a:cubicBezTo>
                    <a:pt x="5776" y="2736"/>
                    <a:pt x="5289" y="2250"/>
                    <a:pt x="4681" y="1976"/>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6"/>
            <p:cNvSpPr/>
            <p:nvPr/>
          </p:nvSpPr>
          <p:spPr>
            <a:xfrm>
              <a:off x="3082902" y="2038668"/>
              <a:ext cx="295651" cy="527556"/>
            </a:xfrm>
            <a:custGeom>
              <a:avLst/>
              <a:gdLst/>
              <a:ahLst/>
              <a:cxnLst/>
              <a:rect l="l" t="t" r="r" b="b"/>
              <a:pathLst>
                <a:path w="7903" h="14102" extrusionOk="0">
                  <a:moveTo>
                    <a:pt x="3093" y="0"/>
                  </a:moveTo>
                  <a:cubicBezTo>
                    <a:pt x="2924" y="0"/>
                    <a:pt x="2754" y="13"/>
                    <a:pt x="2584" y="40"/>
                  </a:cubicBezTo>
                  <a:cubicBezTo>
                    <a:pt x="92" y="435"/>
                    <a:pt x="0" y="2624"/>
                    <a:pt x="0" y="2624"/>
                  </a:cubicBezTo>
                  <a:cubicBezTo>
                    <a:pt x="0" y="2624"/>
                    <a:pt x="2037" y="10436"/>
                    <a:pt x="3496" y="12928"/>
                  </a:cubicBezTo>
                  <a:cubicBezTo>
                    <a:pt x="3981" y="13784"/>
                    <a:pt x="4648" y="14101"/>
                    <a:pt x="5314" y="14101"/>
                  </a:cubicBezTo>
                  <a:cubicBezTo>
                    <a:pt x="6610" y="14101"/>
                    <a:pt x="7903" y="12901"/>
                    <a:pt x="7843" y="12138"/>
                  </a:cubicBezTo>
                  <a:cubicBezTo>
                    <a:pt x="7751" y="11013"/>
                    <a:pt x="6687" y="11195"/>
                    <a:pt x="6292" y="9980"/>
                  </a:cubicBezTo>
                  <a:cubicBezTo>
                    <a:pt x="5897" y="8764"/>
                    <a:pt x="7174" y="7122"/>
                    <a:pt x="7387" y="4691"/>
                  </a:cubicBezTo>
                  <a:cubicBezTo>
                    <a:pt x="7613" y="2425"/>
                    <a:pt x="5411" y="0"/>
                    <a:pt x="3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6"/>
            <p:cNvSpPr/>
            <p:nvPr/>
          </p:nvSpPr>
          <p:spPr>
            <a:xfrm>
              <a:off x="3082902" y="2119773"/>
              <a:ext cx="171749" cy="105870"/>
            </a:xfrm>
            <a:custGeom>
              <a:avLst/>
              <a:gdLst/>
              <a:ahLst/>
              <a:cxnLst/>
              <a:rect l="l" t="t" r="r" b="b"/>
              <a:pathLst>
                <a:path w="4591" h="2830" extrusionOk="0">
                  <a:moveTo>
                    <a:pt x="1108" y="1"/>
                  </a:moveTo>
                  <a:cubicBezTo>
                    <a:pt x="258" y="1"/>
                    <a:pt x="0" y="456"/>
                    <a:pt x="0" y="456"/>
                  </a:cubicBezTo>
                  <a:cubicBezTo>
                    <a:pt x="0" y="456"/>
                    <a:pt x="3012" y="2829"/>
                    <a:pt x="3913" y="2829"/>
                  </a:cubicBezTo>
                  <a:cubicBezTo>
                    <a:pt x="3996" y="2829"/>
                    <a:pt x="4061" y="2809"/>
                    <a:pt x="4104" y="2766"/>
                  </a:cubicBezTo>
                  <a:cubicBezTo>
                    <a:pt x="4590" y="2280"/>
                    <a:pt x="3283" y="426"/>
                    <a:pt x="1824" y="91"/>
                  </a:cubicBezTo>
                  <a:cubicBezTo>
                    <a:pt x="1548" y="27"/>
                    <a:pt x="1311" y="1"/>
                    <a:pt x="11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6"/>
            <p:cNvSpPr/>
            <p:nvPr/>
          </p:nvSpPr>
          <p:spPr>
            <a:xfrm>
              <a:off x="2899817" y="2137019"/>
              <a:ext cx="376419" cy="385809"/>
            </a:xfrm>
            <a:custGeom>
              <a:avLst/>
              <a:gdLst/>
              <a:ahLst/>
              <a:cxnLst/>
              <a:rect l="l" t="t" r="r" b="b"/>
              <a:pathLst>
                <a:path w="10062" h="10313" extrusionOk="0">
                  <a:moveTo>
                    <a:pt x="4772" y="1"/>
                  </a:moveTo>
                  <a:cubicBezTo>
                    <a:pt x="2625" y="1"/>
                    <a:pt x="1551" y="2123"/>
                    <a:pt x="1551" y="2123"/>
                  </a:cubicBezTo>
                  <a:cubicBezTo>
                    <a:pt x="1551" y="2123"/>
                    <a:pt x="852" y="2214"/>
                    <a:pt x="426" y="3612"/>
                  </a:cubicBezTo>
                  <a:cubicBezTo>
                    <a:pt x="1" y="4980"/>
                    <a:pt x="1460" y="6560"/>
                    <a:pt x="1460" y="6560"/>
                  </a:cubicBezTo>
                  <a:cubicBezTo>
                    <a:pt x="1460" y="6560"/>
                    <a:pt x="6820" y="10313"/>
                    <a:pt x="7986" y="10313"/>
                  </a:cubicBezTo>
                  <a:cubicBezTo>
                    <a:pt x="8122" y="10313"/>
                    <a:pt x="8201" y="10262"/>
                    <a:pt x="8208" y="10147"/>
                  </a:cubicBezTo>
                  <a:cubicBezTo>
                    <a:pt x="8238" y="9022"/>
                    <a:pt x="10062" y="7320"/>
                    <a:pt x="9758" y="4706"/>
                  </a:cubicBezTo>
                  <a:cubicBezTo>
                    <a:pt x="9484" y="2092"/>
                    <a:pt x="7904" y="481"/>
                    <a:pt x="5381" y="56"/>
                  </a:cubicBezTo>
                  <a:cubicBezTo>
                    <a:pt x="5169" y="18"/>
                    <a:pt x="4966" y="1"/>
                    <a:pt x="47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6"/>
            <p:cNvSpPr/>
            <p:nvPr/>
          </p:nvSpPr>
          <p:spPr>
            <a:xfrm>
              <a:off x="3053348" y="2429042"/>
              <a:ext cx="275188" cy="278630"/>
            </a:xfrm>
            <a:custGeom>
              <a:avLst/>
              <a:gdLst/>
              <a:ahLst/>
              <a:cxnLst/>
              <a:rect l="l" t="t" r="r" b="b"/>
              <a:pathLst>
                <a:path w="7356" h="7448" extrusionOk="0">
                  <a:moveTo>
                    <a:pt x="3192" y="1"/>
                  </a:moveTo>
                  <a:cubicBezTo>
                    <a:pt x="3192" y="1"/>
                    <a:pt x="2949" y="274"/>
                    <a:pt x="2553" y="669"/>
                  </a:cubicBezTo>
                  <a:cubicBezTo>
                    <a:pt x="1733" y="1612"/>
                    <a:pt x="395" y="3253"/>
                    <a:pt x="213" y="4286"/>
                  </a:cubicBezTo>
                  <a:cubicBezTo>
                    <a:pt x="0" y="5654"/>
                    <a:pt x="365" y="7448"/>
                    <a:pt x="2158" y="7448"/>
                  </a:cubicBezTo>
                  <a:cubicBezTo>
                    <a:pt x="2371" y="7448"/>
                    <a:pt x="2584" y="7417"/>
                    <a:pt x="2827" y="7356"/>
                  </a:cubicBezTo>
                  <a:cubicBezTo>
                    <a:pt x="5198" y="6840"/>
                    <a:pt x="7356" y="3800"/>
                    <a:pt x="7356" y="3800"/>
                  </a:cubicBezTo>
                  <a:cubicBezTo>
                    <a:pt x="7356" y="3800"/>
                    <a:pt x="5836" y="3618"/>
                    <a:pt x="5137" y="3314"/>
                  </a:cubicBezTo>
                  <a:cubicBezTo>
                    <a:pt x="4681" y="3071"/>
                    <a:pt x="3921" y="1581"/>
                    <a:pt x="3496" y="669"/>
                  </a:cubicBezTo>
                  <a:cubicBezTo>
                    <a:pt x="3465" y="578"/>
                    <a:pt x="3404" y="487"/>
                    <a:pt x="3374" y="396"/>
                  </a:cubicBezTo>
                  <a:cubicBezTo>
                    <a:pt x="3252" y="153"/>
                    <a:pt x="3192" y="1"/>
                    <a:pt x="31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6"/>
            <p:cNvSpPr/>
            <p:nvPr/>
          </p:nvSpPr>
          <p:spPr>
            <a:xfrm>
              <a:off x="2939621" y="2255908"/>
              <a:ext cx="287720" cy="311625"/>
            </a:xfrm>
            <a:custGeom>
              <a:avLst/>
              <a:gdLst/>
              <a:ahLst/>
              <a:cxnLst/>
              <a:rect l="l" t="t" r="r" b="b"/>
              <a:pathLst>
                <a:path w="7691" h="8330" extrusionOk="0">
                  <a:moveTo>
                    <a:pt x="845" y="1"/>
                  </a:moveTo>
                  <a:cubicBezTo>
                    <a:pt x="809" y="1"/>
                    <a:pt x="791" y="8"/>
                    <a:pt x="791" y="8"/>
                  </a:cubicBezTo>
                  <a:cubicBezTo>
                    <a:pt x="791" y="8"/>
                    <a:pt x="1" y="1954"/>
                    <a:pt x="517" y="4021"/>
                  </a:cubicBezTo>
                  <a:cubicBezTo>
                    <a:pt x="1004" y="6057"/>
                    <a:pt x="1824" y="7455"/>
                    <a:pt x="2219" y="8033"/>
                  </a:cubicBezTo>
                  <a:cubicBezTo>
                    <a:pt x="2344" y="8215"/>
                    <a:pt x="2685" y="8330"/>
                    <a:pt x="3125" y="8330"/>
                  </a:cubicBezTo>
                  <a:cubicBezTo>
                    <a:pt x="4300" y="8330"/>
                    <a:pt x="6182" y="7514"/>
                    <a:pt x="6536" y="4993"/>
                  </a:cubicBezTo>
                  <a:cubicBezTo>
                    <a:pt x="6536" y="4993"/>
                    <a:pt x="7691" y="4537"/>
                    <a:pt x="7600" y="3595"/>
                  </a:cubicBezTo>
                  <a:cubicBezTo>
                    <a:pt x="7556" y="3157"/>
                    <a:pt x="7274" y="2895"/>
                    <a:pt x="6969" y="2895"/>
                  </a:cubicBezTo>
                  <a:cubicBezTo>
                    <a:pt x="6639" y="2895"/>
                    <a:pt x="6282" y="3203"/>
                    <a:pt x="6171" y="3929"/>
                  </a:cubicBezTo>
                  <a:cubicBezTo>
                    <a:pt x="6171" y="3929"/>
                    <a:pt x="4773" y="3717"/>
                    <a:pt x="5289" y="2227"/>
                  </a:cubicBezTo>
                  <a:lnTo>
                    <a:pt x="5289" y="2227"/>
                  </a:lnTo>
                  <a:cubicBezTo>
                    <a:pt x="5289" y="2227"/>
                    <a:pt x="4530" y="2637"/>
                    <a:pt x="3721" y="2637"/>
                  </a:cubicBezTo>
                  <a:cubicBezTo>
                    <a:pt x="3120" y="2637"/>
                    <a:pt x="2491" y="2410"/>
                    <a:pt x="2128" y="1619"/>
                  </a:cubicBezTo>
                  <a:cubicBezTo>
                    <a:pt x="1463" y="141"/>
                    <a:pt x="997" y="1"/>
                    <a:pt x="8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6"/>
            <p:cNvSpPr/>
            <p:nvPr/>
          </p:nvSpPr>
          <p:spPr>
            <a:xfrm>
              <a:off x="2656502" y="3235302"/>
              <a:ext cx="761892" cy="457674"/>
            </a:xfrm>
            <a:custGeom>
              <a:avLst/>
              <a:gdLst/>
              <a:ahLst/>
              <a:cxnLst/>
              <a:rect l="l" t="t" r="r" b="b"/>
              <a:pathLst>
                <a:path w="20366" h="12234" extrusionOk="0">
                  <a:moveTo>
                    <a:pt x="3838" y="1"/>
                  </a:moveTo>
                  <a:cubicBezTo>
                    <a:pt x="2459" y="1"/>
                    <a:pt x="1194" y="832"/>
                    <a:pt x="669" y="2157"/>
                  </a:cubicBezTo>
                  <a:cubicBezTo>
                    <a:pt x="0" y="3798"/>
                    <a:pt x="730" y="5683"/>
                    <a:pt x="2310" y="6473"/>
                  </a:cubicBezTo>
                  <a:lnTo>
                    <a:pt x="12584" y="11641"/>
                  </a:lnTo>
                  <a:cubicBezTo>
                    <a:pt x="13372" y="12035"/>
                    <a:pt x="14232" y="12233"/>
                    <a:pt x="15088" y="12233"/>
                  </a:cubicBezTo>
                  <a:cubicBezTo>
                    <a:pt x="16081" y="12233"/>
                    <a:pt x="17069" y="11966"/>
                    <a:pt x="17934" y="11428"/>
                  </a:cubicBezTo>
                  <a:cubicBezTo>
                    <a:pt x="19271" y="10577"/>
                    <a:pt x="20365" y="9057"/>
                    <a:pt x="19940" y="6261"/>
                  </a:cubicBezTo>
                  <a:cubicBezTo>
                    <a:pt x="19757" y="5014"/>
                    <a:pt x="18845" y="3981"/>
                    <a:pt x="17630" y="3647"/>
                  </a:cubicBezTo>
                  <a:lnTo>
                    <a:pt x="4742" y="121"/>
                  </a:lnTo>
                  <a:cubicBezTo>
                    <a:pt x="4439" y="40"/>
                    <a:pt x="4136" y="1"/>
                    <a:pt x="38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6"/>
            <p:cNvSpPr/>
            <p:nvPr/>
          </p:nvSpPr>
          <p:spPr>
            <a:xfrm>
              <a:off x="2195948" y="3553399"/>
              <a:ext cx="315030" cy="155064"/>
            </a:xfrm>
            <a:custGeom>
              <a:avLst/>
              <a:gdLst/>
              <a:ahLst/>
              <a:cxnLst/>
              <a:rect l="l" t="t" r="r" b="b"/>
              <a:pathLst>
                <a:path w="8421" h="4145" extrusionOk="0">
                  <a:moveTo>
                    <a:pt x="4395" y="0"/>
                  </a:moveTo>
                  <a:cubicBezTo>
                    <a:pt x="3344" y="0"/>
                    <a:pt x="1259" y="357"/>
                    <a:pt x="639" y="949"/>
                  </a:cubicBezTo>
                  <a:cubicBezTo>
                    <a:pt x="1" y="1587"/>
                    <a:pt x="92" y="3107"/>
                    <a:pt x="882" y="3715"/>
                  </a:cubicBezTo>
                  <a:cubicBezTo>
                    <a:pt x="1269" y="4040"/>
                    <a:pt x="2200" y="4145"/>
                    <a:pt x="3206" y="4145"/>
                  </a:cubicBezTo>
                  <a:cubicBezTo>
                    <a:pt x="4174" y="4145"/>
                    <a:pt x="5212" y="4048"/>
                    <a:pt x="5898" y="3958"/>
                  </a:cubicBezTo>
                  <a:cubicBezTo>
                    <a:pt x="7265" y="3745"/>
                    <a:pt x="8420" y="2925"/>
                    <a:pt x="8420" y="2925"/>
                  </a:cubicBezTo>
                  <a:cubicBezTo>
                    <a:pt x="7144" y="2590"/>
                    <a:pt x="6779" y="1618"/>
                    <a:pt x="6961" y="250"/>
                  </a:cubicBezTo>
                  <a:cubicBezTo>
                    <a:pt x="6961" y="250"/>
                    <a:pt x="5563" y="37"/>
                    <a:pt x="4621" y="7"/>
                  </a:cubicBezTo>
                  <a:cubicBezTo>
                    <a:pt x="4553" y="2"/>
                    <a:pt x="4477" y="0"/>
                    <a:pt x="439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6"/>
            <p:cNvSpPr/>
            <p:nvPr/>
          </p:nvSpPr>
          <p:spPr>
            <a:xfrm>
              <a:off x="2664807" y="3059624"/>
              <a:ext cx="298719" cy="158544"/>
            </a:xfrm>
            <a:custGeom>
              <a:avLst/>
              <a:gdLst/>
              <a:ahLst/>
              <a:cxnLst/>
              <a:rect l="l" t="t" r="r" b="b"/>
              <a:pathLst>
                <a:path w="7985" h="4238" extrusionOk="0">
                  <a:moveTo>
                    <a:pt x="5977" y="0"/>
                  </a:moveTo>
                  <a:cubicBezTo>
                    <a:pt x="4607" y="0"/>
                    <a:pt x="3092" y="1971"/>
                    <a:pt x="2149" y="2294"/>
                  </a:cubicBezTo>
                  <a:cubicBezTo>
                    <a:pt x="1115" y="2659"/>
                    <a:pt x="52" y="3570"/>
                    <a:pt x="21" y="3814"/>
                  </a:cubicBezTo>
                  <a:cubicBezTo>
                    <a:pt x="0" y="3982"/>
                    <a:pt x="402" y="4238"/>
                    <a:pt x="1116" y="4238"/>
                  </a:cubicBezTo>
                  <a:cubicBezTo>
                    <a:pt x="1432" y="4238"/>
                    <a:pt x="1810" y="4188"/>
                    <a:pt x="2240" y="4057"/>
                  </a:cubicBezTo>
                  <a:cubicBezTo>
                    <a:pt x="3638" y="3662"/>
                    <a:pt x="4398" y="3236"/>
                    <a:pt x="4459" y="2871"/>
                  </a:cubicBezTo>
                  <a:cubicBezTo>
                    <a:pt x="4459" y="2871"/>
                    <a:pt x="5979" y="2871"/>
                    <a:pt x="7559" y="2203"/>
                  </a:cubicBezTo>
                  <a:cubicBezTo>
                    <a:pt x="7559" y="2203"/>
                    <a:pt x="7985" y="744"/>
                    <a:pt x="6495" y="105"/>
                  </a:cubicBezTo>
                  <a:cubicBezTo>
                    <a:pt x="6326" y="33"/>
                    <a:pt x="6153" y="0"/>
                    <a:pt x="59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6"/>
            <p:cNvSpPr/>
            <p:nvPr/>
          </p:nvSpPr>
          <p:spPr>
            <a:xfrm>
              <a:off x="2717892" y="2606402"/>
              <a:ext cx="778951" cy="669564"/>
            </a:xfrm>
            <a:custGeom>
              <a:avLst/>
              <a:gdLst/>
              <a:ahLst/>
              <a:cxnLst/>
              <a:rect l="l" t="t" r="r" b="b"/>
              <a:pathLst>
                <a:path w="20822" h="17898" extrusionOk="0">
                  <a:moveTo>
                    <a:pt x="18731" y="1"/>
                  </a:moveTo>
                  <a:cubicBezTo>
                    <a:pt x="17700" y="1"/>
                    <a:pt x="16291" y="3952"/>
                    <a:pt x="16110" y="7813"/>
                  </a:cubicBezTo>
                  <a:cubicBezTo>
                    <a:pt x="15928" y="11704"/>
                    <a:pt x="15685" y="13801"/>
                    <a:pt x="15685" y="13922"/>
                  </a:cubicBezTo>
                  <a:cubicBezTo>
                    <a:pt x="15685" y="13922"/>
                    <a:pt x="15320" y="13862"/>
                    <a:pt x="14165" y="13862"/>
                  </a:cubicBezTo>
                  <a:cubicBezTo>
                    <a:pt x="13982" y="13862"/>
                    <a:pt x="13709" y="13831"/>
                    <a:pt x="13314" y="13801"/>
                  </a:cubicBezTo>
                  <a:cubicBezTo>
                    <a:pt x="11259" y="13713"/>
                    <a:pt x="6625" y="13313"/>
                    <a:pt x="6227" y="13313"/>
                  </a:cubicBezTo>
                  <a:cubicBezTo>
                    <a:pt x="6213" y="13313"/>
                    <a:pt x="6204" y="13314"/>
                    <a:pt x="6201" y="13315"/>
                  </a:cubicBezTo>
                  <a:cubicBezTo>
                    <a:pt x="6110" y="13345"/>
                    <a:pt x="3557" y="13467"/>
                    <a:pt x="2979" y="13740"/>
                  </a:cubicBezTo>
                  <a:cubicBezTo>
                    <a:pt x="2402" y="14014"/>
                    <a:pt x="1034" y="15047"/>
                    <a:pt x="517" y="15442"/>
                  </a:cubicBezTo>
                  <a:cubicBezTo>
                    <a:pt x="0" y="15837"/>
                    <a:pt x="213" y="15898"/>
                    <a:pt x="213" y="15898"/>
                  </a:cubicBezTo>
                  <a:cubicBezTo>
                    <a:pt x="244" y="16172"/>
                    <a:pt x="578" y="16293"/>
                    <a:pt x="578" y="16293"/>
                  </a:cubicBezTo>
                  <a:cubicBezTo>
                    <a:pt x="691" y="16438"/>
                    <a:pt x="871" y="16472"/>
                    <a:pt x="1017" y="16472"/>
                  </a:cubicBezTo>
                  <a:cubicBezTo>
                    <a:pt x="1146" y="16472"/>
                    <a:pt x="1247" y="16445"/>
                    <a:pt x="1247" y="16445"/>
                  </a:cubicBezTo>
                  <a:cubicBezTo>
                    <a:pt x="1287" y="16453"/>
                    <a:pt x="1330" y="16456"/>
                    <a:pt x="1375" y="16456"/>
                  </a:cubicBezTo>
                  <a:cubicBezTo>
                    <a:pt x="2020" y="16456"/>
                    <a:pt x="3185" y="15740"/>
                    <a:pt x="4057" y="15740"/>
                  </a:cubicBezTo>
                  <a:cubicBezTo>
                    <a:pt x="4104" y="15740"/>
                    <a:pt x="4150" y="15742"/>
                    <a:pt x="4195" y="15746"/>
                  </a:cubicBezTo>
                  <a:cubicBezTo>
                    <a:pt x="4257" y="15752"/>
                    <a:pt x="4317" y="15755"/>
                    <a:pt x="4375" y="15755"/>
                  </a:cubicBezTo>
                  <a:cubicBezTo>
                    <a:pt x="5220" y="15755"/>
                    <a:pt x="5593" y="15169"/>
                    <a:pt x="5593" y="15169"/>
                  </a:cubicBezTo>
                  <a:cubicBezTo>
                    <a:pt x="5593" y="15169"/>
                    <a:pt x="5613" y="15162"/>
                    <a:pt x="5673" y="15162"/>
                  </a:cubicBezTo>
                  <a:cubicBezTo>
                    <a:pt x="5938" y="15162"/>
                    <a:pt x="6990" y="15284"/>
                    <a:pt x="10609" y="16597"/>
                  </a:cubicBezTo>
                  <a:cubicBezTo>
                    <a:pt x="11368" y="16871"/>
                    <a:pt x="12128" y="17114"/>
                    <a:pt x="12858" y="17296"/>
                  </a:cubicBezTo>
                  <a:cubicBezTo>
                    <a:pt x="14388" y="17703"/>
                    <a:pt x="15786" y="17898"/>
                    <a:pt x="16884" y="17898"/>
                  </a:cubicBezTo>
                  <a:cubicBezTo>
                    <a:pt x="18251" y="17898"/>
                    <a:pt x="19153" y="17596"/>
                    <a:pt x="19271" y="17023"/>
                  </a:cubicBezTo>
                  <a:cubicBezTo>
                    <a:pt x="19514" y="15777"/>
                    <a:pt x="20457" y="10093"/>
                    <a:pt x="20639" y="7418"/>
                  </a:cubicBezTo>
                  <a:cubicBezTo>
                    <a:pt x="20821" y="4713"/>
                    <a:pt x="19788" y="92"/>
                    <a:pt x="18755" y="1"/>
                  </a:cubicBezTo>
                  <a:cubicBezTo>
                    <a:pt x="18747" y="1"/>
                    <a:pt x="18739" y="1"/>
                    <a:pt x="187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6"/>
            <p:cNvSpPr/>
            <p:nvPr/>
          </p:nvSpPr>
          <p:spPr>
            <a:xfrm>
              <a:off x="2717892" y="3104442"/>
              <a:ext cx="512854" cy="149041"/>
            </a:xfrm>
            <a:custGeom>
              <a:avLst/>
              <a:gdLst/>
              <a:ahLst/>
              <a:cxnLst/>
              <a:rect l="l" t="t" r="r" b="b"/>
              <a:pathLst>
                <a:path w="13709" h="3984" extrusionOk="0">
                  <a:moveTo>
                    <a:pt x="6227" y="0"/>
                  </a:moveTo>
                  <a:cubicBezTo>
                    <a:pt x="6213" y="0"/>
                    <a:pt x="6204" y="1"/>
                    <a:pt x="6201" y="2"/>
                  </a:cubicBezTo>
                  <a:cubicBezTo>
                    <a:pt x="6110" y="32"/>
                    <a:pt x="3557" y="154"/>
                    <a:pt x="2979" y="427"/>
                  </a:cubicBezTo>
                  <a:cubicBezTo>
                    <a:pt x="2402" y="701"/>
                    <a:pt x="1034" y="1734"/>
                    <a:pt x="517" y="2129"/>
                  </a:cubicBezTo>
                  <a:cubicBezTo>
                    <a:pt x="0" y="2524"/>
                    <a:pt x="213" y="2585"/>
                    <a:pt x="213" y="2585"/>
                  </a:cubicBezTo>
                  <a:cubicBezTo>
                    <a:pt x="244" y="2859"/>
                    <a:pt x="578" y="2980"/>
                    <a:pt x="578" y="2980"/>
                  </a:cubicBezTo>
                  <a:cubicBezTo>
                    <a:pt x="691" y="3125"/>
                    <a:pt x="871" y="3159"/>
                    <a:pt x="1017" y="3159"/>
                  </a:cubicBezTo>
                  <a:cubicBezTo>
                    <a:pt x="1146" y="3159"/>
                    <a:pt x="1247" y="3132"/>
                    <a:pt x="1247" y="3132"/>
                  </a:cubicBezTo>
                  <a:cubicBezTo>
                    <a:pt x="1287" y="3140"/>
                    <a:pt x="1330" y="3143"/>
                    <a:pt x="1375" y="3143"/>
                  </a:cubicBezTo>
                  <a:cubicBezTo>
                    <a:pt x="2020" y="3143"/>
                    <a:pt x="3185" y="2427"/>
                    <a:pt x="4057" y="2427"/>
                  </a:cubicBezTo>
                  <a:cubicBezTo>
                    <a:pt x="4104" y="2427"/>
                    <a:pt x="4150" y="2429"/>
                    <a:pt x="4195" y="2433"/>
                  </a:cubicBezTo>
                  <a:cubicBezTo>
                    <a:pt x="4278" y="2441"/>
                    <a:pt x="4358" y="2445"/>
                    <a:pt x="4434" y="2445"/>
                  </a:cubicBezTo>
                  <a:cubicBezTo>
                    <a:pt x="5247" y="2445"/>
                    <a:pt x="5654" y="2038"/>
                    <a:pt x="5654" y="2038"/>
                  </a:cubicBezTo>
                  <a:cubicBezTo>
                    <a:pt x="5654" y="2038"/>
                    <a:pt x="5661" y="2038"/>
                    <a:pt x="5675" y="2038"/>
                  </a:cubicBezTo>
                  <a:cubicBezTo>
                    <a:pt x="5832" y="2038"/>
                    <a:pt x="6910" y="2089"/>
                    <a:pt x="10609" y="3284"/>
                  </a:cubicBezTo>
                  <a:cubicBezTo>
                    <a:pt x="11368" y="3527"/>
                    <a:pt x="12128" y="3801"/>
                    <a:pt x="12858" y="3983"/>
                  </a:cubicBezTo>
                  <a:cubicBezTo>
                    <a:pt x="13283" y="3801"/>
                    <a:pt x="13527" y="2616"/>
                    <a:pt x="13618" y="1613"/>
                  </a:cubicBezTo>
                  <a:cubicBezTo>
                    <a:pt x="13709" y="579"/>
                    <a:pt x="13314" y="488"/>
                    <a:pt x="13314" y="488"/>
                  </a:cubicBezTo>
                  <a:cubicBezTo>
                    <a:pt x="11230" y="400"/>
                    <a:pt x="6623" y="0"/>
                    <a:pt x="62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6"/>
            <p:cNvSpPr/>
            <p:nvPr/>
          </p:nvSpPr>
          <p:spPr>
            <a:xfrm>
              <a:off x="1302244" y="3323926"/>
              <a:ext cx="659576" cy="266135"/>
            </a:xfrm>
            <a:custGeom>
              <a:avLst/>
              <a:gdLst/>
              <a:ahLst/>
              <a:cxnLst/>
              <a:rect l="l" t="t" r="r" b="b"/>
              <a:pathLst>
                <a:path w="17631" h="7114" extrusionOk="0">
                  <a:moveTo>
                    <a:pt x="8572" y="1"/>
                  </a:moveTo>
                  <a:cubicBezTo>
                    <a:pt x="5198" y="2129"/>
                    <a:pt x="487" y="4743"/>
                    <a:pt x="183" y="5746"/>
                  </a:cubicBezTo>
                  <a:lnTo>
                    <a:pt x="1" y="6536"/>
                  </a:lnTo>
                  <a:lnTo>
                    <a:pt x="7843" y="7113"/>
                  </a:lnTo>
                  <a:cubicBezTo>
                    <a:pt x="7843" y="7113"/>
                    <a:pt x="16293" y="6749"/>
                    <a:pt x="16962" y="4378"/>
                  </a:cubicBezTo>
                  <a:cubicBezTo>
                    <a:pt x="17630" y="2007"/>
                    <a:pt x="15989" y="31"/>
                    <a:pt x="15989" y="31"/>
                  </a:cubicBezTo>
                  <a:lnTo>
                    <a:pt x="857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6"/>
            <p:cNvSpPr/>
            <p:nvPr/>
          </p:nvSpPr>
          <p:spPr>
            <a:xfrm>
              <a:off x="1154437" y="2618374"/>
              <a:ext cx="582212" cy="681722"/>
            </a:xfrm>
            <a:custGeom>
              <a:avLst/>
              <a:gdLst/>
              <a:ahLst/>
              <a:cxnLst/>
              <a:rect l="l" t="t" r="r" b="b"/>
              <a:pathLst>
                <a:path w="15563" h="18223" extrusionOk="0">
                  <a:moveTo>
                    <a:pt x="1391" y="0"/>
                  </a:moveTo>
                  <a:cubicBezTo>
                    <a:pt x="56" y="0"/>
                    <a:pt x="0" y="11931"/>
                    <a:pt x="0" y="11931"/>
                  </a:cubicBezTo>
                  <a:lnTo>
                    <a:pt x="6475" y="16703"/>
                  </a:lnTo>
                  <a:lnTo>
                    <a:pt x="12797" y="18223"/>
                  </a:lnTo>
                  <a:lnTo>
                    <a:pt x="15563" y="17797"/>
                  </a:lnTo>
                  <a:cubicBezTo>
                    <a:pt x="15563" y="17797"/>
                    <a:pt x="14499" y="16794"/>
                    <a:pt x="13010" y="16429"/>
                  </a:cubicBezTo>
                  <a:cubicBezTo>
                    <a:pt x="13010" y="16429"/>
                    <a:pt x="8389" y="13815"/>
                    <a:pt x="6870" y="12843"/>
                  </a:cubicBezTo>
                  <a:cubicBezTo>
                    <a:pt x="5350" y="11870"/>
                    <a:pt x="4590" y="11688"/>
                    <a:pt x="4590" y="11688"/>
                  </a:cubicBezTo>
                  <a:cubicBezTo>
                    <a:pt x="4590" y="11688"/>
                    <a:pt x="4225" y="9165"/>
                    <a:pt x="4134" y="6551"/>
                  </a:cubicBezTo>
                  <a:cubicBezTo>
                    <a:pt x="4073" y="3937"/>
                    <a:pt x="3101" y="1262"/>
                    <a:pt x="1581" y="76"/>
                  </a:cubicBezTo>
                  <a:cubicBezTo>
                    <a:pt x="1515" y="25"/>
                    <a:pt x="1451" y="0"/>
                    <a:pt x="13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6"/>
            <p:cNvSpPr/>
            <p:nvPr/>
          </p:nvSpPr>
          <p:spPr>
            <a:xfrm>
              <a:off x="1051073" y="2614969"/>
              <a:ext cx="281922" cy="389027"/>
            </a:xfrm>
            <a:custGeom>
              <a:avLst/>
              <a:gdLst/>
              <a:ahLst/>
              <a:cxnLst/>
              <a:rect l="l" t="t" r="r" b="b"/>
              <a:pathLst>
                <a:path w="7536" h="10399" extrusionOk="0">
                  <a:moveTo>
                    <a:pt x="3970" y="1"/>
                  </a:moveTo>
                  <a:cubicBezTo>
                    <a:pt x="2246" y="1"/>
                    <a:pt x="0" y="9580"/>
                    <a:pt x="3310" y="10259"/>
                  </a:cubicBezTo>
                  <a:cubicBezTo>
                    <a:pt x="3785" y="10356"/>
                    <a:pt x="4207" y="10398"/>
                    <a:pt x="4584" y="10398"/>
                  </a:cubicBezTo>
                  <a:cubicBezTo>
                    <a:pt x="7033" y="10398"/>
                    <a:pt x="7535" y="8617"/>
                    <a:pt x="7535" y="8617"/>
                  </a:cubicBezTo>
                  <a:cubicBezTo>
                    <a:pt x="7535" y="8617"/>
                    <a:pt x="7201" y="6429"/>
                    <a:pt x="6472" y="3754"/>
                  </a:cubicBezTo>
                  <a:cubicBezTo>
                    <a:pt x="5712" y="1049"/>
                    <a:pt x="4344" y="167"/>
                    <a:pt x="4344" y="167"/>
                  </a:cubicBezTo>
                  <a:cubicBezTo>
                    <a:pt x="4224" y="54"/>
                    <a:pt x="4098" y="1"/>
                    <a:pt x="39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6"/>
            <p:cNvSpPr/>
            <p:nvPr/>
          </p:nvSpPr>
          <p:spPr>
            <a:xfrm>
              <a:off x="713223" y="2538204"/>
              <a:ext cx="645921" cy="973820"/>
            </a:xfrm>
            <a:custGeom>
              <a:avLst/>
              <a:gdLst/>
              <a:ahLst/>
              <a:cxnLst/>
              <a:rect l="l" t="t" r="r" b="b"/>
              <a:pathLst>
                <a:path w="17266" h="26031" extrusionOk="0">
                  <a:moveTo>
                    <a:pt x="8025" y="1"/>
                  </a:moveTo>
                  <a:cubicBezTo>
                    <a:pt x="8025" y="1"/>
                    <a:pt x="4378" y="426"/>
                    <a:pt x="2493" y="2463"/>
                  </a:cubicBezTo>
                  <a:cubicBezTo>
                    <a:pt x="609" y="4499"/>
                    <a:pt x="639" y="9241"/>
                    <a:pt x="244" y="13739"/>
                  </a:cubicBezTo>
                  <a:cubicBezTo>
                    <a:pt x="1" y="16414"/>
                    <a:pt x="669" y="19788"/>
                    <a:pt x="973" y="22250"/>
                  </a:cubicBezTo>
                  <a:cubicBezTo>
                    <a:pt x="1095" y="23192"/>
                    <a:pt x="1095" y="24013"/>
                    <a:pt x="1095" y="24591"/>
                  </a:cubicBezTo>
                  <a:cubicBezTo>
                    <a:pt x="1095" y="24986"/>
                    <a:pt x="1095" y="25290"/>
                    <a:pt x="1186" y="25411"/>
                  </a:cubicBezTo>
                  <a:cubicBezTo>
                    <a:pt x="1519" y="25929"/>
                    <a:pt x="1954" y="26031"/>
                    <a:pt x="2243" y="26031"/>
                  </a:cubicBezTo>
                  <a:cubicBezTo>
                    <a:pt x="2428" y="26031"/>
                    <a:pt x="2554" y="25989"/>
                    <a:pt x="2554" y="25989"/>
                  </a:cubicBezTo>
                  <a:lnTo>
                    <a:pt x="17053" y="17782"/>
                  </a:lnTo>
                  <a:lnTo>
                    <a:pt x="17266" y="17630"/>
                  </a:lnTo>
                  <a:lnTo>
                    <a:pt x="17205" y="17539"/>
                  </a:lnTo>
                  <a:cubicBezTo>
                    <a:pt x="16840" y="17144"/>
                    <a:pt x="15351" y="15563"/>
                    <a:pt x="13618" y="14226"/>
                  </a:cubicBezTo>
                  <a:cubicBezTo>
                    <a:pt x="13618" y="14226"/>
                    <a:pt x="13740" y="10639"/>
                    <a:pt x="14287" y="8116"/>
                  </a:cubicBezTo>
                  <a:cubicBezTo>
                    <a:pt x="14378" y="7599"/>
                    <a:pt x="14530" y="7144"/>
                    <a:pt x="14651" y="6748"/>
                  </a:cubicBezTo>
                  <a:cubicBezTo>
                    <a:pt x="15533" y="4499"/>
                    <a:pt x="13405" y="2219"/>
                    <a:pt x="13405" y="2219"/>
                  </a:cubicBezTo>
                  <a:lnTo>
                    <a:pt x="802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6"/>
            <p:cNvSpPr/>
            <p:nvPr/>
          </p:nvSpPr>
          <p:spPr>
            <a:xfrm>
              <a:off x="1583118" y="3243195"/>
              <a:ext cx="250198" cy="107067"/>
            </a:xfrm>
            <a:custGeom>
              <a:avLst/>
              <a:gdLst/>
              <a:ahLst/>
              <a:cxnLst/>
              <a:rect l="l" t="t" r="r" b="b"/>
              <a:pathLst>
                <a:path w="6688" h="2862" extrusionOk="0">
                  <a:moveTo>
                    <a:pt x="6688" y="1"/>
                  </a:moveTo>
                  <a:lnTo>
                    <a:pt x="0" y="1308"/>
                  </a:lnTo>
                  <a:lnTo>
                    <a:pt x="1064" y="2159"/>
                  </a:lnTo>
                  <a:cubicBezTo>
                    <a:pt x="1064" y="2159"/>
                    <a:pt x="5168" y="2736"/>
                    <a:pt x="5289" y="2858"/>
                  </a:cubicBezTo>
                  <a:cubicBezTo>
                    <a:pt x="5292" y="2860"/>
                    <a:pt x="5296" y="2862"/>
                    <a:pt x="5300" y="2862"/>
                  </a:cubicBezTo>
                  <a:cubicBezTo>
                    <a:pt x="5491" y="2862"/>
                    <a:pt x="6687" y="1"/>
                    <a:pt x="668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6"/>
            <p:cNvSpPr/>
            <p:nvPr/>
          </p:nvSpPr>
          <p:spPr>
            <a:xfrm>
              <a:off x="1688876" y="2944140"/>
              <a:ext cx="578808" cy="446713"/>
            </a:xfrm>
            <a:custGeom>
              <a:avLst/>
              <a:gdLst/>
              <a:ahLst/>
              <a:cxnLst/>
              <a:rect l="l" t="t" r="r" b="b"/>
              <a:pathLst>
                <a:path w="15472" h="11941" extrusionOk="0">
                  <a:moveTo>
                    <a:pt x="7812" y="1"/>
                  </a:moveTo>
                  <a:lnTo>
                    <a:pt x="0" y="10852"/>
                  </a:lnTo>
                  <a:lnTo>
                    <a:pt x="6505" y="11916"/>
                  </a:lnTo>
                  <a:cubicBezTo>
                    <a:pt x="6620" y="11932"/>
                    <a:pt x="6734" y="11940"/>
                    <a:pt x="6848" y="11940"/>
                  </a:cubicBezTo>
                  <a:cubicBezTo>
                    <a:pt x="7572" y="11940"/>
                    <a:pt x="8242" y="11609"/>
                    <a:pt x="8663" y="11004"/>
                  </a:cubicBezTo>
                  <a:lnTo>
                    <a:pt x="15259" y="1825"/>
                  </a:lnTo>
                  <a:cubicBezTo>
                    <a:pt x="15472" y="1551"/>
                    <a:pt x="15320" y="1156"/>
                    <a:pt x="14955" y="1095"/>
                  </a:cubicBezTo>
                  <a:lnTo>
                    <a:pt x="78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6"/>
            <p:cNvSpPr/>
            <p:nvPr/>
          </p:nvSpPr>
          <p:spPr>
            <a:xfrm>
              <a:off x="1553564" y="2942830"/>
              <a:ext cx="426437" cy="406871"/>
            </a:xfrm>
            <a:custGeom>
              <a:avLst/>
              <a:gdLst/>
              <a:ahLst/>
              <a:cxnLst/>
              <a:rect l="l" t="t" r="r" b="b"/>
              <a:pathLst>
                <a:path w="11399" h="10876" extrusionOk="0">
                  <a:moveTo>
                    <a:pt x="11149" y="1"/>
                  </a:moveTo>
                  <a:cubicBezTo>
                    <a:pt x="10954" y="1"/>
                    <a:pt x="10745" y="115"/>
                    <a:pt x="10608" y="279"/>
                  </a:cubicBezTo>
                  <a:lnTo>
                    <a:pt x="4560" y="9519"/>
                  </a:lnTo>
                  <a:cubicBezTo>
                    <a:pt x="4404" y="9726"/>
                    <a:pt x="4161" y="9867"/>
                    <a:pt x="3905" y="9867"/>
                  </a:cubicBezTo>
                  <a:cubicBezTo>
                    <a:pt x="3860" y="9867"/>
                    <a:pt x="3815" y="9863"/>
                    <a:pt x="3769" y="9854"/>
                  </a:cubicBezTo>
                  <a:lnTo>
                    <a:pt x="790" y="9337"/>
                  </a:lnTo>
                  <a:lnTo>
                    <a:pt x="0" y="10309"/>
                  </a:lnTo>
                  <a:lnTo>
                    <a:pt x="3374" y="10857"/>
                  </a:lnTo>
                  <a:cubicBezTo>
                    <a:pt x="3454" y="10869"/>
                    <a:pt x="3534" y="10875"/>
                    <a:pt x="3613" y="10875"/>
                  </a:cubicBezTo>
                  <a:cubicBezTo>
                    <a:pt x="4099" y="10875"/>
                    <a:pt x="4541" y="10637"/>
                    <a:pt x="4803" y="10218"/>
                  </a:cubicBezTo>
                  <a:lnTo>
                    <a:pt x="11399" y="36"/>
                  </a:lnTo>
                  <a:lnTo>
                    <a:pt x="11216" y="5"/>
                  </a:lnTo>
                  <a:cubicBezTo>
                    <a:pt x="11194" y="2"/>
                    <a:pt x="11172" y="1"/>
                    <a:pt x="111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6"/>
            <p:cNvSpPr/>
            <p:nvPr/>
          </p:nvSpPr>
          <p:spPr>
            <a:xfrm>
              <a:off x="757591" y="2996102"/>
              <a:ext cx="224946" cy="87053"/>
            </a:xfrm>
            <a:custGeom>
              <a:avLst/>
              <a:gdLst/>
              <a:ahLst/>
              <a:cxnLst/>
              <a:rect l="l" t="t" r="r" b="b"/>
              <a:pathLst>
                <a:path w="6013" h="2327" extrusionOk="0">
                  <a:moveTo>
                    <a:pt x="3847" y="1"/>
                  </a:moveTo>
                  <a:cubicBezTo>
                    <a:pt x="3730" y="1"/>
                    <a:pt x="3612" y="4"/>
                    <a:pt x="3496" y="10"/>
                  </a:cubicBezTo>
                  <a:cubicBezTo>
                    <a:pt x="2341" y="40"/>
                    <a:pt x="0" y="618"/>
                    <a:pt x="395" y="2016"/>
                  </a:cubicBezTo>
                  <a:cubicBezTo>
                    <a:pt x="395" y="2016"/>
                    <a:pt x="551" y="2327"/>
                    <a:pt x="2009" y="2327"/>
                  </a:cubicBezTo>
                  <a:cubicBezTo>
                    <a:pt x="2131" y="2327"/>
                    <a:pt x="2261" y="2325"/>
                    <a:pt x="2401" y="2320"/>
                  </a:cubicBezTo>
                  <a:cubicBezTo>
                    <a:pt x="4225" y="2229"/>
                    <a:pt x="5867" y="1499"/>
                    <a:pt x="5958" y="861"/>
                  </a:cubicBezTo>
                  <a:cubicBezTo>
                    <a:pt x="6013" y="258"/>
                    <a:pt x="4930" y="1"/>
                    <a:pt x="38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6"/>
            <p:cNvSpPr/>
            <p:nvPr/>
          </p:nvSpPr>
          <p:spPr>
            <a:xfrm>
              <a:off x="786023" y="2989630"/>
              <a:ext cx="857400" cy="315965"/>
            </a:xfrm>
            <a:custGeom>
              <a:avLst/>
              <a:gdLst/>
              <a:ahLst/>
              <a:cxnLst/>
              <a:rect l="l" t="t" r="r" b="b"/>
              <a:pathLst>
                <a:path w="22919" h="8446" extrusionOk="0">
                  <a:moveTo>
                    <a:pt x="2460" y="0"/>
                  </a:moveTo>
                  <a:cubicBezTo>
                    <a:pt x="643" y="0"/>
                    <a:pt x="0" y="1642"/>
                    <a:pt x="0" y="1642"/>
                  </a:cubicBezTo>
                  <a:cubicBezTo>
                    <a:pt x="0" y="1642"/>
                    <a:pt x="213" y="4682"/>
                    <a:pt x="547" y="5745"/>
                  </a:cubicBezTo>
                  <a:cubicBezTo>
                    <a:pt x="882" y="6840"/>
                    <a:pt x="1641" y="7296"/>
                    <a:pt x="4468" y="7569"/>
                  </a:cubicBezTo>
                  <a:cubicBezTo>
                    <a:pt x="5298" y="7649"/>
                    <a:pt x="6591" y="7677"/>
                    <a:pt x="8009" y="7677"/>
                  </a:cubicBezTo>
                  <a:cubicBezTo>
                    <a:pt x="11474" y="7677"/>
                    <a:pt x="15684" y="7508"/>
                    <a:pt x="15684" y="7508"/>
                  </a:cubicBezTo>
                  <a:cubicBezTo>
                    <a:pt x="16050" y="7665"/>
                    <a:pt x="16359" y="7722"/>
                    <a:pt x="16627" y="7722"/>
                  </a:cubicBezTo>
                  <a:cubicBezTo>
                    <a:pt x="17294" y="7722"/>
                    <a:pt x="17713" y="7369"/>
                    <a:pt x="18146" y="7326"/>
                  </a:cubicBezTo>
                  <a:cubicBezTo>
                    <a:pt x="18169" y="7324"/>
                    <a:pt x="18191" y="7323"/>
                    <a:pt x="18214" y="7323"/>
                  </a:cubicBezTo>
                  <a:cubicBezTo>
                    <a:pt x="18810" y="7323"/>
                    <a:pt x="19534" y="8066"/>
                    <a:pt x="20061" y="8329"/>
                  </a:cubicBezTo>
                  <a:cubicBezTo>
                    <a:pt x="20260" y="8417"/>
                    <a:pt x="20483" y="8446"/>
                    <a:pt x="20687" y="8446"/>
                  </a:cubicBezTo>
                  <a:cubicBezTo>
                    <a:pt x="21042" y="8446"/>
                    <a:pt x="21338" y="8359"/>
                    <a:pt x="21338" y="8359"/>
                  </a:cubicBezTo>
                  <a:cubicBezTo>
                    <a:pt x="21460" y="8405"/>
                    <a:pt x="21576" y="8422"/>
                    <a:pt x="21682" y="8422"/>
                  </a:cubicBezTo>
                  <a:cubicBezTo>
                    <a:pt x="22077" y="8422"/>
                    <a:pt x="22341" y="8177"/>
                    <a:pt x="22341" y="8177"/>
                  </a:cubicBezTo>
                  <a:cubicBezTo>
                    <a:pt x="22341" y="8177"/>
                    <a:pt x="22376" y="8182"/>
                    <a:pt x="22427" y="8182"/>
                  </a:cubicBezTo>
                  <a:cubicBezTo>
                    <a:pt x="22557" y="8182"/>
                    <a:pt x="22793" y="8151"/>
                    <a:pt x="22858" y="7934"/>
                  </a:cubicBezTo>
                  <a:cubicBezTo>
                    <a:pt x="22918" y="7630"/>
                    <a:pt x="20456" y="5077"/>
                    <a:pt x="19727" y="5016"/>
                  </a:cubicBezTo>
                  <a:cubicBezTo>
                    <a:pt x="19707" y="5015"/>
                    <a:pt x="19686" y="5015"/>
                    <a:pt x="19663" y="5015"/>
                  </a:cubicBezTo>
                  <a:cubicBezTo>
                    <a:pt x="18853" y="5015"/>
                    <a:pt x="16292" y="5533"/>
                    <a:pt x="16292" y="5533"/>
                  </a:cubicBezTo>
                  <a:cubicBezTo>
                    <a:pt x="16292" y="5533"/>
                    <a:pt x="4863" y="3435"/>
                    <a:pt x="4742" y="3162"/>
                  </a:cubicBezTo>
                  <a:cubicBezTo>
                    <a:pt x="4620" y="2858"/>
                    <a:pt x="4742" y="700"/>
                    <a:pt x="4742" y="700"/>
                  </a:cubicBezTo>
                  <a:cubicBezTo>
                    <a:pt x="3831" y="190"/>
                    <a:pt x="3078" y="0"/>
                    <a:pt x="24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6"/>
            <p:cNvSpPr/>
            <p:nvPr/>
          </p:nvSpPr>
          <p:spPr>
            <a:xfrm>
              <a:off x="748501" y="2627427"/>
              <a:ext cx="239948" cy="452324"/>
            </a:xfrm>
            <a:custGeom>
              <a:avLst/>
              <a:gdLst/>
              <a:ahLst/>
              <a:cxnLst/>
              <a:rect l="l" t="t" r="r" b="b"/>
              <a:pathLst>
                <a:path w="6414" h="12091" extrusionOk="0">
                  <a:moveTo>
                    <a:pt x="3597" y="0"/>
                  </a:moveTo>
                  <a:cubicBezTo>
                    <a:pt x="3294" y="0"/>
                    <a:pt x="2949" y="54"/>
                    <a:pt x="2553" y="169"/>
                  </a:cubicBezTo>
                  <a:cubicBezTo>
                    <a:pt x="152" y="898"/>
                    <a:pt x="0" y="10655"/>
                    <a:pt x="243" y="11446"/>
                  </a:cubicBezTo>
                  <a:cubicBezTo>
                    <a:pt x="404" y="12021"/>
                    <a:pt x="757" y="12091"/>
                    <a:pt x="919" y="12091"/>
                  </a:cubicBezTo>
                  <a:cubicBezTo>
                    <a:pt x="971" y="12091"/>
                    <a:pt x="1003" y="12084"/>
                    <a:pt x="1003" y="12084"/>
                  </a:cubicBezTo>
                  <a:cubicBezTo>
                    <a:pt x="1003" y="12084"/>
                    <a:pt x="152" y="11810"/>
                    <a:pt x="1216" y="11172"/>
                  </a:cubicBezTo>
                  <a:cubicBezTo>
                    <a:pt x="2020" y="10676"/>
                    <a:pt x="4055" y="10363"/>
                    <a:pt x="5178" y="10363"/>
                  </a:cubicBezTo>
                  <a:cubicBezTo>
                    <a:pt x="5499" y="10363"/>
                    <a:pt x="5745" y="10388"/>
                    <a:pt x="5866" y="10442"/>
                  </a:cubicBezTo>
                  <a:cubicBezTo>
                    <a:pt x="6414" y="10686"/>
                    <a:pt x="5866" y="11202"/>
                    <a:pt x="5866" y="11202"/>
                  </a:cubicBezTo>
                  <a:cubicBezTo>
                    <a:pt x="5866" y="11202"/>
                    <a:pt x="6383" y="11020"/>
                    <a:pt x="6383" y="10169"/>
                  </a:cubicBezTo>
                  <a:cubicBezTo>
                    <a:pt x="6383" y="9348"/>
                    <a:pt x="6262" y="4941"/>
                    <a:pt x="5897" y="2996"/>
                  </a:cubicBezTo>
                  <a:cubicBezTo>
                    <a:pt x="5567" y="1371"/>
                    <a:pt x="5131" y="0"/>
                    <a:pt x="35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6"/>
            <p:cNvSpPr/>
            <p:nvPr/>
          </p:nvSpPr>
          <p:spPr>
            <a:xfrm>
              <a:off x="1759356" y="3568363"/>
              <a:ext cx="274103" cy="155177"/>
            </a:xfrm>
            <a:custGeom>
              <a:avLst/>
              <a:gdLst/>
              <a:ahLst/>
              <a:cxnLst/>
              <a:rect l="l" t="t" r="r" b="b"/>
              <a:pathLst>
                <a:path w="7327" h="4148" extrusionOk="0">
                  <a:moveTo>
                    <a:pt x="3827" y="1"/>
                  </a:moveTo>
                  <a:cubicBezTo>
                    <a:pt x="3640" y="1"/>
                    <a:pt x="3458" y="11"/>
                    <a:pt x="3284" y="32"/>
                  </a:cubicBezTo>
                  <a:cubicBezTo>
                    <a:pt x="2144" y="169"/>
                    <a:pt x="1329" y="186"/>
                    <a:pt x="992" y="186"/>
                  </a:cubicBezTo>
                  <a:cubicBezTo>
                    <a:pt x="880" y="186"/>
                    <a:pt x="821" y="184"/>
                    <a:pt x="821" y="184"/>
                  </a:cubicBezTo>
                  <a:lnTo>
                    <a:pt x="1" y="3254"/>
                  </a:lnTo>
                  <a:cubicBezTo>
                    <a:pt x="1083" y="3726"/>
                    <a:pt x="3611" y="4147"/>
                    <a:pt x="4736" y="4147"/>
                  </a:cubicBezTo>
                  <a:cubicBezTo>
                    <a:pt x="4843" y="4147"/>
                    <a:pt x="4937" y="4144"/>
                    <a:pt x="5016" y="4136"/>
                  </a:cubicBezTo>
                  <a:cubicBezTo>
                    <a:pt x="5898" y="4014"/>
                    <a:pt x="7326" y="3406"/>
                    <a:pt x="7144" y="1947"/>
                  </a:cubicBezTo>
                  <a:cubicBezTo>
                    <a:pt x="6982" y="629"/>
                    <a:pt x="5272" y="1"/>
                    <a:pt x="38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6"/>
            <p:cNvSpPr/>
            <p:nvPr/>
          </p:nvSpPr>
          <p:spPr>
            <a:xfrm>
              <a:off x="806486" y="3177167"/>
              <a:ext cx="1033638" cy="523179"/>
            </a:xfrm>
            <a:custGeom>
              <a:avLst/>
              <a:gdLst/>
              <a:ahLst/>
              <a:cxnLst/>
              <a:rect l="l" t="t" r="r" b="b"/>
              <a:pathLst>
                <a:path w="27630" h="13985" extrusionOk="0">
                  <a:moveTo>
                    <a:pt x="15182" y="1"/>
                  </a:moveTo>
                  <a:cubicBezTo>
                    <a:pt x="12079" y="1"/>
                    <a:pt x="6140" y="4289"/>
                    <a:pt x="6140" y="4289"/>
                  </a:cubicBezTo>
                  <a:cubicBezTo>
                    <a:pt x="4164" y="4623"/>
                    <a:pt x="2097" y="6295"/>
                    <a:pt x="942" y="7389"/>
                  </a:cubicBezTo>
                  <a:cubicBezTo>
                    <a:pt x="456" y="7815"/>
                    <a:pt x="152" y="8149"/>
                    <a:pt x="31" y="8270"/>
                  </a:cubicBezTo>
                  <a:cubicBezTo>
                    <a:pt x="31" y="8270"/>
                    <a:pt x="0" y="8301"/>
                    <a:pt x="0" y="8301"/>
                  </a:cubicBezTo>
                  <a:cubicBezTo>
                    <a:pt x="226" y="12395"/>
                    <a:pt x="2777" y="13936"/>
                    <a:pt x="5337" y="13936"/>
                  </a:cubicBezTo>
                  <a:cubicBezTo>
                    <a:pt x="5875" y="13936"/>
                    <a:pt x="6413" y="13868"/>
                    <a:pt x="6930" y="13742"/>
                  </a:cubicBezTo>
                  <a:cubicBezTo>
                    <a:pt x="9028" y="13255"/>
                    <a:pt x="11642" y="11006"/>
                    <a:pt x="13040" y="9669"/>
                  </a:cubicBezTo>
                  <a:cubicBezTo>
                    <a:pt x="13648" y="9091"/>
                    <a:pt x="14043" y="8696"/>
                    <a:pt x="14043" y="8696"/>
                  </a:cubicBezTo>
                  <a:cubicBezTo>
                    <a:pt x="14043" y="8696"/>
                    <a:pt x="16414" y="10368"/>
                    <a:pt x="19757" y="11796"/>
                  </a:cubicBezTo>
                  <a:cubicBezTo>
                    <a:pt x="23101" y="13225"/>
                    <a:pt x="25350" y="13985"/>
                    <a:pt x="25350" y="13985"/>
                  </a:cubicBezTo>
                  <a:cubicBezTo>
                    <a:pt x="27630" y="12860"/>
                    <a:pt x="27448" y="10216"/>
                    <a:pt x="27448" y="10216"/>
                  </a:cubicBezTo>
                  <a:cubicBezTo>
                    <a:pt x="27448" y="10216"/>
                    <a:pt x="18602" y="732"/>
                    <a:pt x="15776" y="64"/>
                  </a:cubicBezTo>
                  <a:cubicBezTo>
                    <a:pt x="15593" y="21"/>
                    <a:pt x="15394" y="1"/>
                    <a:pt x="151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6"/>
            <p:cNvSpPr/>
            <p:nvPr/>
          </p:nvSpPr>
          <p:spPr>
            <a:xfrm>
              <a:off x="1252227" y="3525304"/>
              <a:ext cx="335493" cy="208037"/>
            </a:xfrm>
            <a:custGeom>
              <a:avLst/>
              <a:gdLst/>
              <a:ahLst/>
              <a:cxnLst/>
              <a:rect l="l" t="t" r="r" b="b"/>
              <a:pathLst>
                <a:path w="8968" h="5561" extrusionOk="0">
                  <a:moveTo>
                    <a:pt x="2742" y="0"/>
                  </a:moveTo>
                  <a:cubicBezTo>
                    <a:pt x="1924" y="0"/>
                    <a:pt x="743" y="394"/>
                    <a:pt x="395" y="1214"/>
                  </a:cubicBezTo>
                  <a:cubicBezTo>
                    <a:pt x="0" y="2186"/>
                    <a:pt x="851" y="3524"/>
                    <a:pt x="851" y="3524"/>
                  </a:cubicBezTo>
                  <a:lnTo>
                    <a:pt x="7964" y="5560"/>
                  </a:lnTo>
                  <a:cubicBezTo>
                    <a:pt x="7964" y="5560"/>
                    <a:pt x="8967" y="5348"/>
                    <a:pt x="8602" y="3433"/>
                  </a:cubicBezTo>
                  <a:cubicBezTo>
                    <a:pt x="8238" y="1518"/>
                    <a:pt x="6444" y="1062"/>
                    <a:pt x="5715" y="940"/>
                  </a:cubicBezTo>
                  <a:cubicBezTo>
                    <a:pt x="5016" y="819"/>
                    <a:pt x="3952" y="271"/>
                    <a:pt x="3222" y="59"/>
                  </a:cubicBezTo>
                  <a:cubicBezTo>
                    <a:pt x="3089" y="20"/>
                    <a:pt x="2925" y="0"/>
                    <a:pt x="2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6"/>
            <p:cNvSpPr/>
            <p:nvPr/>
          </p:nvSpPr>
          <p:spPr>
            <a:xfrm>
              <a:off x="1244258" y="3570308"/>
              <a:ext cx="313870" cy="169205"/>
            </a:xfrm>
            <a:custGeom>
              <a:avLst/>
              <a:gdLst/>
              <a:ahLst/>
              <a:cxnLst/>
              <a:rect l="l" t="t" r="r" b="b"/>
              <a:pathLst>
                <a:path w="8390" h="4523" extrusionOk="0">
                  <a:moveTo>
                    <a:pt x="1683" y="0"/>
                  </a:moveTo>
                  <a:cubicBezTo>
                    <a:pt x="1227" y="0"/>
                    <a:pt x="920" y="62"/>
                    <a:pt x="791" y="224"/>
                  </a:cubicBezTo>
                  <a:cubicBezTo>
                    <a:pt x="1" y="1196"/>
                    <a:pt x="1186" y="3141"/>
                    <a:pt x="2949" y="3476"/>
                  </a:cubicBezTo>
                  <a:cubicBezTo>
                    <a:pt x="4160" y="3727"/>
                    <a:pt x="6262" y="4523"/>
                    <a:pt x="7468" y="4523"/>
                  </a:cubicBezTo>
                  <a:cubicBezTo>
                    <a:pt x="8017" y="4523"/>
                    <a:pt x="8380" y="4358"/>
                    <a:pt x="8390" y="3901"/>
                  </a:cubicBezTo>
                  <a:cubicBezTo>
                    <a:pt x="8390" y="2412"/>
                    <a:pt x="8025" y="740"/>
                    <a:pt x="5502" y="406"/>
                  </a:cubicBezTo>
                  <a:cubicBezTo>
                    <a:pt x="3851" y="209"/>
                    <a:pt x="2517" y="0"/>
                    <a:pt x="16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6"/>
            <p:cNvSpPr/>
            <p:nvPr/>
          </p:nvSpPr>
          <p:spPr>
            <a:xfrm>
              <a:off x="1045274" y="2127928"/>
              <a:ext cx="448060" cy="340955"/>
            </a:xfrm>
            <a:custGeom>
              <a:avLst/>
              <a:gdLst/>
              <a:ahLst/>
              <a:cxnLst/>
              <a:rect l="l" t="t" r="r" b="b"/>
              <a:pathLst>
                <a:path w="11977" h="9114" extrusionOk="0">
                  <a:moveTo>
                    <a:pt x="5640" y="0"/>
                  </a:moveTo>
                  <a:cubicBezTo>
                    <a:pt x="5382" y="0"/>
                    <a:pt x="5131" y="21"/>
                    <a:pt x="4894" y="56"/>
                  </a:cubicBezTo>
                  <a:cubicBezTo>
                    <a:pt x="3617" y="208"/>
                    <a:pt x="3283" y="1332"/>
                    <a:pt x="3283" y="1332"/>
                  </a:cubicBezTo>
                  <a:cubicBezTo>
                    <a:pt x="3283" y="1332"/>
                    <a:pt x="3262" y="1330"/>
                    <a:pt x="3224" y="1330"/>
                  </a:cubicBezTo>
                  <a:cubicBezTo>
                    <a:pt x="2936" y="1330"/>
                    <a:pt x="1646" y="1472"/>
                    <a:pt x="760" y="3916"/>
                  </a:cubicBezTo>
                  <a:cubicBezTo>
                    <a:pt x="0" y="6135"/>
                    <a:pt x="821" y="9113"/>
                    <a:pt x="821" y="9113"/>
                  </a:cubicBezTo>
                  <a:cubicBezTo>
                    <a:pt x="821" y="9113"/>
                    <a:pt x="5684" y="8779"/>
                    <a:pt x="8086" y="8445"/>
                  </a:cubicBezTo>
                  <a:cubicBezTo>
                    <a:pt x="10487" y="8110"/>
                    <a:pt x="10152" y="5557"/>
                    <a:pt x="10152" y="5557"/>
                  </a:cubicBezTo>
                  <a:cubicBezTo>
                    <a:pt x="10152" y="5557"/>
                    <a:pt x="11247" y="5436"/>
                    <a:pt x="11429" y="4736"/>
                  </a:cubicBezTo>
                  <a:cubicBezTo>
                    <a:pt x="11611" y="4068"/>
                    <a:pt x="11976" y="3582"/>
                    <a:pt x="11976" y="3581"/>
                  </a:cubicBezTo>
                  <a:lnTo>
                    <a:pt x="11976" y="3581"/>
                  </a:lnTo>
                  <a:cubicBezTo>
                    <a:pt x="11877" y="3615"/>
                    <a:pt x="11781" y="3629"/>
                    <a:pt x="11689" y="3629"/>
                  </a:cubicBezTo>
                  <a:cubicBezTo>
                    <a:pt x="11190" y="3629"/>
                    <a:pt x="10821" y="3217"/>
                    <a:pt x="10821" y="3217"/>
                  </a:cubicBezTo>
                  <a:cubicBezTo>
                    <a:pt x="11338" y="3126"/>
                    <a:pt x="11611" y="2639"/>
                    <a:pt x="11611" y="2639"/>
                  </a:cubicBezTo>
                  <a:lnTo>
                    <a:pt x="11611" y="2639"/>
                  </a:lnTo>
                  <a:cubicBezTo>
                    <a:pt x="11611" y="2639"/>
                    <a:pt x="11423" y="2703"/>
                    <a:pt x="11123" y="2703"/>
                  </a:cubicBezTo>
                  <a:cubicBezTo>
                    <a:pt x="10621" y="2703"/>
                    <a:pt x="9807" y="2525"/>
                    <a:pt x="9028" y="1575"/>
                  </a:cubicBezTo>
                  <a:cubicBezTo>
                    <a:pt x="7994" y="369"/>
                    <a:pt x="6741" y="0"/>
                    <a:pt x="56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6"/>
            <p:cNvSpPr/>
            <p:nvPr/>
          </p:nvSpPr>
          <p:spPr>
            <a:xfrm>
              <a:off x="1013438" y="2417669"/>
              <a:ext cx="259289" cy="302273"/>
            </a:xfrm>
            <a:custGeom>
              <a:avLst/>
              <a:gdLst/>
              <a:ahLst/>
              <a:cxnLst/>
              <a:rect l="l" t="t" r="r" b="b"/>
              <a:pathLst>
                <a:path w="6931" h="8080" extrusionOk="0">
                  <a:moveTo>
                    <a:pt x="2553" y="1"/>
                  </a:moveTo>
                  <a:lnTo>
                    <a:pt x="0" y="3223"/>
                  </a:lnTo>
                  <a:cubicBezTo>
                    <a:pt x="0" y="3223"/>
                    <a:pt x="2614" y="7752"/>
                    <a:pt x="4043" y="8055"/>
                  </a:cubicBezTo>
                  <a:cubicBezTo>
                    <a:pt x="4115" y="8072"/>
                    <a:pt x="4183" y="8080"/>
                    <a:pt x="4247" y="8080"/>
                  </a:cubicBezTo>
                  <a:cubicBezTo>
                    <a:pt x="5243" y="8080"/>
                    <a:pt x="5352" y="6193"/>
                    <a:pt x="5380" y="5593"/>
                  </a:cubicBezTo>
                  <a:cubicBezTo>
                    <a:pt x="5380" y="5502"/>
                    <a:pt x="5380" y="5411"/>
                    <a:pt x="5380" y="5411"/>
                  </a:cubicBezTo>
                  <a:lnTo>
                    <a:pt x="6930" y="4165"/>
                  </a:lnTo>
                  <a:lnTo>
                    <a:pt x="255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6"/>
            <p:cNvSpPr/>
            <p:nvPr/>
          </p:nvSpPr>
          <p:spPr>
            <a:xfrm>
              <a:off x="1082797" y="2264176"/>
              <a:ext cx="304779" cy="339571"/>
            </a:xfrm>
            <a:custGeom>
              <a:avLst/>
              <a:gdLst/>
              <a:ahLst/>
              <a:cxnLst/>
              <a:rect l="l" t="t" r="r" b="b"/>
              <a:pathLst>
                <a:path w="8147" h="9077" extrusionOk="0">
                  <a:moveTo>
                    <a:pt x="5076" y="0"/>
                  </a:moveTo>
                  <a:cubicBezTo>
                    <a:pt x="5076" y="0"/>
                    <a:pt x="4590" y="1064"/>
                    <a:pt x="3921" y="1094"/>
                  </a:cubicBezTo>
                  <a:cubicBezTo>
                    <a:pt x="3283" y="1125"/>
                    <a:pt x="3405" y="2250"/>
                    <a:pt x="3040" y="2523"/>
                  </a:cubicBezTo>
                  <a:cubicBezTo>
                    <a:pt x="2847" y="2668"/>
                    <a:pt x="2569" y="2702"/>
                    <a:pt x="2349" y="2702"/>
                  </a:cubicBezTo>
                  <a:cubicBezTo>
                    <a:pt x="2155" y="2702"/>
                    <a:pt x="2006" y="2675"/>
                    <a:pt x="2006" y="2675"/>
                  </a:cubicBezTo>
                  <a:cubicBezTo>
                    <a:pt x="2174" y="2004"/>
                    <a:pt x="1879" y="1304"/>
                    <a:pt x="1430" y="1304"/>
                  </a:cubicBezTo>
                  <a:cubicBezTo>
                    <a:pt x="1228" y="1304"/>
                    <a:pt x="996" y="1445"/>
                    <a:pt x="760" y="1794"/>
                  </a:cubicBezTo>
                  <a:cubicBezTo>
                    <a:pt x="0" y="2888"/>
                    <a:pt x="669" y="3982"/>
                    <a:pt x="669" y="3982"/>
                  </a:cubicBezTo>
                  <a:cubicBezTo>
                    <a:pt x="61" y="6566"/>
                    <a:pt x="2645" y="8906"/>
                    <a:pt x="4377" y="9058"/>
                  </a:cubicBezTo>
                  <a:cubicBezTo>
                    <a:pt x="4514" y="9070"/>
                    <a:pt x="4640" y="9076"/>
                    <a:pt x="4756" y="9076"/>
                  </a:cubicBezTo>
                  <a:cubicBezTo>
                    <a:pt x="6103" y="9076"/>
                    <a:pt x="6103" y="8247"/>
                    <a:pt x="7083" y="6231"/>
                  </a:cubicBezTo>
                  <a:cubicBezTo>
                    <a:pt x="8146" y="4073"/>
                    <a:pt x="7934" y="1459"/>
                    <a:pt x="7934" y="1459"/>
                  </a:cubicBezTo>
                  <a:lnTo>
                    <a:pt x="7934" y="1459"/>
                  </a:lnTo>
                  <a:cubicBezTo>
                    <a:pt x="7826" y="1475"/>
                    <a:pt x="7720" y="1483"/>
                    <a:pt x="7617" y="1483"/>
                  </a:cubicBezTo>
                  <a:cubicBezTo>
                    <a:pt x="6162" y="1483"/>
                    <a:pt x="5076" y="0"/>
                    <a:pt x="50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62"/>
          <p:cNvSpPr txBox="1">
            <a:spLocks noGrp="1"/>
          </p:cNvSpPr>
          <p:nvPr>
            <p:ph type="title"/>
          </p:nvPr>
        </p:nvSpPr>
        <p:spPr>
          <a:xfrm>
            <a:off x="2184837" y="497413"/>
            <a:ext cx="7717500" cy="572700"/>
          </a:xfrm>
          <a:prstGeom prst="rect">
            <a:avLst/>
          </a:prstGeom>
        </p:spPr>
        <p:txBody>
          <a:bodyPr spcFirstLastPara="1" wrap="square" lIns="91425" tIns="91425" rIns="91425" bIns="91425" anchor="t" anchorCtr="0">
            <a:noAutofit/>
          </a:bodyPr>
          <a:lstStyle/>
          <a:p>
            <a:r>
              <a:rPr lang="en" dirty="0"/>
              <a:t>¿Para </a:t>
            </a:r>
            <a:r>
              <a:rPr lang="en" dirty="0" err="1"/>
              <a:t>qué</a:t>
            </a:r>
            <a:r>
              <a:rPr lang="en" dirty="0"/>
              <a:t> se </a:t>
            </a:r>
            <a:r>
              <a:rPr lang="en" dirty="0" err="1"/>
              <a:t>refactoriza</a:t>
            </a:r>
            <a:r>
              <a:rPr lang="en" dirty="0"/>
              <a:t>?</a:t>
            </a:r>
            <a:endParaRPr dirty="0"/>
          </a:p>
        </p:txBody>
      </p:sp>
      <p:cxnSp>
        <p:nvCxnSpPr>
          <p:cNvPr id="1203" name="Google Shape;1203;p62"/>
          <p:cNvCxnSpPr/>
          <p:nvPr/>
        </p:nvCxnSpPr>
        <p:spPr>
          <a:xfrm>
            <a:off x="707800" y="2861450"/>
            <a:ext cx="7757100" cy="0"/>
          </a:xfrm>
          <a:prstGeom prst="straightConnector1">
            <a:avLst/>
          </a:prstGeom>
          <a:noFill/>
          <a:ln w="9525" cap="flat" cmpd="sng">
            <a:solidFill>
              <a:schemeClr val="dk1"/>
            </a:solidFill>
            <a:prstDash val="solid"/>
            <a:round/>
            <a:headEnd type="oval" w="med" len="med"/>
            <a:tailEnd type="oval" w="med" len="med"/>
          </a:ln>
        </p:spPr>
      </p:cxnSp>
      <p:sp>
        <p:nvSpPr>
          <p:cNvPr id="1204" name="Google Shape;1204;p62"/>
          <p:cNvSpPr txBox="1"/>
          <p:nvPr/>
        </p:nvSpPr>
        <p:spPr>
          <a:xfrm>
            <a:off x="552549" y="1284375"/>
            <a:ext cx="2513025" cy="1177350"/>
          </a:xfrm>
          <a:prstGeom prst="rect">
            <a:avLst/>
          </a:prstGeom>
          <a:noFill/>
          <a:ln>
            <a:noFill/>
          </a:ln>
        </p:spPr>
        <p:txBody>
          <a:bodyPr spcFirstLastPara="1" wrap="square" lIns="91425" tIns="91425" rIns="91425" bIns="91425" anchor="t" anchorCtr="0">
            <a:noAutofit/>
          </a:bodyPr>
          <a:lstStyle/>
          <a:p>
            <a:pPr algn="ctr"/>
            <a:r>
              <a:rPr lang="en" sz="1800" b="1" dirty="0">
                <a:solidFill>
                  <a:schemeClr val="dk1"/>
                </a:solidFill>
                <a:latin typeface="El Messiri"/>
                <a:cs typeface="El Messiri"/>
                <a:sym typeface="El Messiri"/>
              </a:rPr>
              <a:t>Limpieza del </a:t>
            </a:r>
            <a:r>
              <a:rPr lang="en" sz="1800" b="1" dirty="0" err="1">
                <a:solidFill>
                  <a:schemeClr val="dk1"/>
                </a:solidFill>
                <a:latin typeface="El Messiri"/>
                <a:cs typeface="El Messiri"/>
                <a:sym typeface="El Messiri"/>
              </a:rPr>
              <a:t>código</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mejorando</a:t>
            </a:r>
            <a:r>
              <a:rPr lang="en" sz="1800" b="1" dirty="0">
                <a:solidFill>
                  <a:schemeClr val="dk1"/>
                </a:solidFill>
                <a:latin typeface="El Messiri"/>
                <a:cs typeface="El Messiri"/>
                <a:sym typeface="El Messiri"/>
              </a:rPr>
              <a:t> la </a:t>
            </a:r>
            <a:r>
              <a:rPr lang="en" sz="1800" b="1" dirty="0" err="1">
                <a:solidFill>
                  <a:schemeClr val="dk1"/>
                </a:solidFill>
                <a:latin typeface="El Messiri"/>
                <a:cs typeface="El Messiri"/>
                <a:sym typeface="El Messiri"/>
              </a:rPr>
              <a:t>consistencia</a:t>
            </a:r>
            <a:r>
              <a:rPr lang="en" sz="1800" b="1" dirty="0">
                <a:solidFill>
                  <a:schemeClr val="dk1"/>
                </a:solidFill>
                <a:latin typeface="El Messiri"/>
                <a:cs typeface="El Messiri"/>
                <a:sym typeface="El Messiri"/>
              </a:rPr>
              <a:t> y la </a:t>
            </a:r>
            <a:r>
              <a:rPr lang="en" sz="1800" b="1" dirty="0" err="1">
                <a:solidFill>
                  <a:schemeClr val="dk1"/>
                </a:solidFill>
                <a:latin typeface="El Messiri"/>
                <a:cs typeface="El Messiri"/>
                <a:sym typeface="El Messiri"/>
              </a:rPr>
              <a:t>claridad</a:t>
            </a:r>
            <a:r>
              <a:rPr lang="en" sz="1800" b="1" dirty="0">
                <a:solidFill>
                  <a:schemeClr val="dk1"/>
                </a:solidFill>
                <a:latin typeface="El Messiri"/>
                <a:cs typeface="El Messiri"/>
                <a:sym typeface="El Messiri"/>
              </a:rPr>
              <a:t>.</a:t>
            </a:r>
            <a:endParaRPr lang="es-ES" sz="1800" b="1">
              <a:solidFill>
                <a:schemeClr val="dk1"/>
              </a:solidFill>
              <a:latin typeface="El Messiri"/>
              <a:cs typeface="El Messiri"/>
            </a:endParaRPr>
          </a:p>
          <a:p>
            <a:pPr marL="0" lvl="0" indent="0" algn="ctr">
              <a:spcBef>
                <a:spcPts val="0"/>
              </a:spcBef>
              <a:spcAft>
                <a:spcPts val="0"/>
              </a:spcAft>
              <a:buNone/>
            </a:pPr>
            <a:endParaRPr lang="en" sz="2000" b="1" dirty="0">
              <a:solidFill>
                <a:schemeClr val="dk1"/>
              </a:solidFill>
              <a:latin typeface="El Messiri"/>
              <a:ea typeface="El Messiri"/>
              <a:cs typeface="El Messiri"/>
            </a:endParaRPr>
          </a:p>
        </p:txBody>
      </p:sp>
      <p:sp>
        <p:nvSpPr>
          <p:cNvPr id="1205" name="Google Shape;1205;p62"/>
          <p:cNvSpPr txBox="1"/>
          <p:nvPr/>
        </p:nvSpPr>
        <p:spPr>
          <a:xfrm>
            <a:off x="2253440" y="3394163"/>
            <a:ext cx="2784487" cy="1444050"/>
          </a:xfrm>
          <a:prstGeom prst="rect">
            <a:avLst/>
          </a:prstGeom>
          <a:noFill/>
          <a:ln>
            <a:noFill/>
          </a:ln>
        </p:spPr>
        <p:txBody>
          <a:bodyPr spcFirstLastPara="1" wrap="square" lIns="91425" tIns="91425" rIns="91425" bIns="91425" anchor="t" anchorCtr="0">
            <a:noAutofit/>
          </a:bodyPr>
          <a:lstStyle/>
          <a:p>
            <a:pPr algn="ctr"/>
            <a:r>
              <a:rPr lang="en" sz="1800" b="1" dirty="0">
                <a:solidFill>
                  <a:schemeClr val="dk1"/>
                </a:solidFill>
                <a:latin typeface="El Messiri"/>
                <a:cs typeface="El Messiri"/>
                <a:sym typeface="El Messiri"/>
              </a:rPr>
              <a:t>Mantenimiento del </a:t>
            </a:r>
            <a:r>
              <a:rPr lang="en" sz="1800" b="1" dirty="0" err="1">
                <a:solidFill>
                  <a:schemeClr val="dk1"/>
                </a:solidFill>
                <a:latin typeface="El Messiri"/>
                <a:cs typeface="El Messiri"/>
                <a:sym typeface="El Messiri"/>
              </a:rPr>
              <a:t>código</a:t>
            </a:r>
            <a:r>
              <a:rPr lang="en" sz="1800" b="1" dirty="0">
                <a:solidFill>
                  <a:schemeClr val="dk1"/>
                </a:solidFill>
                <a:latin typeface="El Messiri"/>
                <a:cs typeface="El Messiri"/>
                <a:sym typeface="El Messiri"/>
              </a:rPr>
              <a:t>, sin </a:t>
            </a:r>
            <a:r>
              <a:rPr lang="en" sz="1800" b="1" dirty="0" err="1">
                <a:solidFill>
                  <a:schemeClr val="dk1"/>
                </a:solidFill>
                <a:latin typeface="El Messiri"/>
                <a:cs typeface="El Messiri"/>
                <a:sym typeface="El Messiri"/>
              </a:rPr>
              <a:t>corregir</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errores</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ni</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añadir</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funcionalidades</a:t>
            </a:r>
            <a:r>
              <a:rPr lang="en" sz="1800" b="1" dirty="0">
                <a:solidFill>
                  <a:schemeClr val="dk1"/>
                </a:solidFill>
                <a:latin typeface="El Messiri"/>
                <a:cs typeface="El Messiri"/>
                <a:sym typeface="El Messiri"/>
              </a:rPr>
              <a:t>.</a:t>
            </a:r>
            <a:endParaRPr lang="es-ES" sz="1800" b="1">
              <a:solidFill>
                <a:schemeClr val="dk1"/>
              </a:solidFill>
              <a:latin typeface="El Messiri"/>
              <a:cs typeface="El Messiri"/>
            </a:endParaRPr>
          </a:p>
          <a:p>
            <a:pPr marL="0" lvl="0" indent="0" algn="ctr">
              <a:spcBef>
                <a:spcPts val="0"/>
              </a:spcBef>
              <a:spcAft>
                <a:spcPts val="0"/>
              </a:spcAft>
              <a:buNone/>
            </a:pPr>
            <a:endParaRPr lang="en" sz="1800" b="1" dirty="0">
              <a:solidFill>
                <a:schemeClr val="dk1"/>
              </a:solidFill>
              <a:latin typeface="El Messiri"/>
              <a:cs typeface="El Messiri"/>
            </a:endParaRPr>
          </a:p>
        </p:txBody>
      </p:sp>
      <p:sp>
        <p:nvSpPr>
          <p:cNvPr id="1208" name="Google Shape;1208;p62"/>
          <p:cNvSpPr txBox="1"/>
          <p:nvPr/>
        </p:nvSpPr>
        <p:spPr>
          <a:xfrm>
            <a:off x="4268657" y="1479638"/>
            <a:ext cx="2470162" cy="396300"/>
          </a:xfrm>
          <a:prstGeom prst="rect">
            <a:avLst/>
          </a:prstGeom>
          <a:noFill/>
          <a:ln>
            <a:noFill/>
          </a:ln>
        </p:spPr>
        <p:txBody>
          <a:bodyPr spcFirstLastPara="1" wrap="square" lIns="91425" tIns="91425" rIns="91425" bIns="91425" anchor="t" anchorCtr="0">
            <a:noAutofit/>
          </a:bodyPr>
          <a:lstStyle/>
          <a:p>
            <a:pPr algn="ctr"/>
            <a:r>
              <a:rPr lang="en" sz="1800" b="1" dirty="0" err="1">
                <a:solidFill>
                  <a:schemeClr val="dk1"/>
                </a:solidFill>
                <a:latin typeface="El Messiri"/>
                <a:cs typeface="El Messiri"/>
                <a:sym typeface="El Messiri"/>
              </a:rPr>
              <a:t>Elimina</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el</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código</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muerto</a:t>
            </a:r>
            <a:r>
              <a:rPr lang="en" sz="1800" b="1" dirty="0">
                <a:solidFill>
                  <a:schemeClr val="dk1"/>
                </a:solidFill>
                <a:latin typeface="El Messiri"/>
                <a:cs typeface="El Messiri"/>
                <a:sym typeface="El Messiri"/>
              </a:rPr>
              <a:t>”, y se </a:t>
            </a:r>
            <a:r>
              <a:rPr lang="en" sz="1800" b="1" dirty="0" err="1">
                <a:solidFill>
                  <a:schemeClr val="dk1"/>
                </a:solidFill>
                <a:latin typeface="El Messiri"/>
                <a:cs typeface="El Messiri"/>
                <a:sym typeface="El Messiri"/>
              </a:rPr>
              <a:t>modulariza</a:t>
            </a:r>
            <a:r>
              <a:rPr lang="en" sz="1800" b="1" dirty="0">
                <a:solidFill>
                  <a:schemeClr val="dk1"/>
                </a:solidFill>
                <a:latin typeface="El Messiri"/>
                <a:cs typeface="El Messiri"/>
                <a:sym typeface="El Messiri"/>
              </a:rPr>
              <a:t>.</a:t>
            </a:r>
            <a:endParaRPr lang="es-ES" sz="1800" b="1" dirty="0">
              <a:solidFill>
                <a:schemeClr val="dk1"/>
              </a:solidFill>
              <a:latin typeface="El Messiri"/>
              <a:cs typeface="El Messiri"/>
            </a:endParaRPr>
          </a:p>
          <a:p>
            <a:pPr marL="0" lvl="0" indent="0" algn="ctr">
              <a:spcBef>
                <a:spcPts val="0"/>
              </a:spcBef>
              <a:spcAft>
                <a:spcPts val="0"/>
              </a:spcAft>
              <a:buNone/>
            </a:pPr>
            <a:endParaRPr lang="en" sz="2200" b="1" dirty="0">
              <a:solidFill>
                <a:schemeClr val="dk1"/>
              </a:solidFill>
              <a:latin typeface="El Messiri"/>
              <a:ea typeface="El Messiri"/>
              <a:cs typeface="El Messiri"/>
            </a:endParaRPr>
          </a:p>
        </p:txBody>
      </p:sp>
      <p:cxnSp>
        <p:nvCxnSpPr>
          <p:cNvPr id="1210" name="Google Shape;1210;p62"/>
          <p:cNvCxnSpPr/>
          <p:nvPr/>
        </p:nvCxnSpPr>
        <p:spPr>
          <a:xfrm>
            <a:off x="1812100" y="2621138"/>
            <a:ext cx="0" cy="480600"/>
          </a:xfrm>
          <a:prstGeom prst="straightConnector1">
            <a:avLst/>
          </a:prstGeom>
          <a:noFill/>
          <a:ln w="9525" cap="flat" cmpd="sng">
            <a:solidFill>
              <a:schemeClr val="dk1"/>
            </a:solidFill>
            <a:prstDash val="solid"/>
            <a:round/>
            <a:headEnd type="oval" w="med" len="med"/>
            <a:tailEnd type="oval" w="med" len="med"/>
          </a:ln>
        </p:spPr>
      </p:cxnSp>
      <p:cxnSp>
        <p:nvCxnSpPr>
          <p:cNvPr id="1211" name="Google Shape;1211;p62"/>
          <p:cNvCxnSpPr/>
          <p:nvPr/>
        </p:nvCxnSpPr>
        <p:spPr>
          <a:xfrm>
            <a:off x="3647419" y="2621138"/>
            <a:ext cx="0" cy="480600"/>
          </a:xfrm>
          <a:prstGeom prst="straightConnector1">
            <a:avLst/>
          </a:prstGeom>
          <a:noFill/>
          <a:ln w="9525" cap="flat" cmpd="sng">
            <a:solidFill>
              <a:schemeClr val="dk1"/>
            </a:solidFill>
            <a:prstDash val="solid"/>
            <a:round/>
            <a:headEnd type="oval" w="med" len="med"/>
            <a:tailEnd type="oval" w="med" len="med"/>
          </a:ln>
        </p:spPr>
      </p:cxnSp>
      <p:cxnSp>
        <p:nvCxnSpPr>
          <p:cNvPr id="1212" name="Google Shape;1212;p62"/>
          <p:cNvCxnSpPr/>
          <p:nvPr/>
        </p:nvCxnSpPr>
        <p:spPr>
          <a:xfrm>
            <a:off x="5482739" y="2621138"/>
            <a:ext cx="0" cy="480600"/>
          </a:xfrm>
          <a:prstGeom prst="straightConnector1">
            <a:avLst/>
          </a:prstGeom>
          <a:noFill/>
          <a:ln w="9525" cap="flat" cmpd="sng">
            <a:solidFill>
              <a:schemeClr val="dk1"/>
            </a:solidFill>
            <a:prstDash val="solid"/>
            <a:round/>
            <a:headEnd type="oval" w="med" len="med"/>
            <a:tailEnd type="oval" w="med" len="med"/>
          </a:ln>
        </p:spPr>
      </p:cxnSp>
      <p:cxnSp>
        <p:nvCxnSpPr>
          <p:cNvPr id="1216" name="Google Shape;1216;p62"/>
          <p:cNvCxnSpPr/>
          <p:nvPr/>
        </p:nvCxnSpPr>
        <p:spPr>
          <a:xfrm>
            <a:off x="7318058" y="2626713"/>
            <a:ext cx="0" cy="48060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62"/>
          <p:cNvSpPr txBox="1"/>
          <p:nvPr/>
        </p:nvSpPr>
        <p:spPr>
          <a:xfrm>
            <a:off x="6152032" y="3346538"/>
            <a:ext cx="2332050" cy="1348800"/>
          </a:xfrm>
          <a:prstGeom prst="rect">
            <a:avLst/>
          </a:prstGeom>
          <a:noFill/>
          <a:ln>
            <a:noFill/>
          </a:ln>
        </p:spPr>
        <p:txBody>
          <a:bodyPr spcFirstLastPara="1" wrap="square" lIns="91425" tIns="91425" rIns="91425" bIns="91425" anchor="t" anchorCtr="0">
            <a:noAutofit/>
          </a:bodyPr>
          <a:lstStyle/>
          <a:p>
            <a:pPr algn="ctr"/>
            <a:r>
              <a:rPr lang="en" sz="1800" b="1" dirty="0" err="1">
                <a:solidFill>
                  <a:schemeClr val="dk1"/>
                </a:solidFill>
                <a:latin typeface="El Messiri"/>
                <a:cs typeface="El Messiri"/>
                <a:sym typeface="El Messiri"/>
              </a:rPr>
              <a:t>Facilita</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el</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futuro</a:t>
            </a:r>
            <a:r>
              <a:rPr lang="en" sz="1800" b="1" dirty="0">
                <a:solidFill>
                  <a:schemeClr val="dk1"/>
                </a:solidFill>
                <a:latin typeface="El Messiri"/>
                <a:cs typeface="El Messiri"/>
                <a:sym typeface="El Messiri"/>
              </a:rPr>
              <a:t> </a:t>
            </a:r>
            <a:r>
              <a:rPr lang="en" sz="1800" b="1" dirty="0" err="1">
                <a:solidFill>
                  <a:schemeClr val="dk1"/>
                </a:solidFill>
                <a:latin typeface="El Messiri"/>
                <a:cs typeface="El Messiri"/>
                <a:sym typeface="El Messiri"/>
              </a:rPr>
              <a:t>mantenimiento</a:t>
            </a:r>
            <a:r>
              <a:rPr lang="en" sz="1800" b="1" dirty="0">
                <a:solidFill>
                  <a:schemeClr val="dk1"/>
                </a:solidFill>
                <a:latin typeface="El Messiri"/>
                <a:cs typeface="El Messiri"/>
                <a:sym typeface="El Messiri"/>
              </a:rPr>
              <a:t> y modificación del código.</a:t>
            </a:r>
            <a:endParaRPr lang="es-ES" sz="1800" b="1" dirty="0">
              <a:solidFill>
                <a:schemeClr val="dk1"/>
              </a:solidFill>
              <a:latin typeface="El Messiri"/>
              <a:cs typeface="El Messiri"/>
            </a:endParaRPr>
          </a:p>
          <a:p>
            <a:pPr marL="0" lvl="0" indent="0" algn="ctr">
              <a:spcBef>
                <a:spcPts val="0"/>
              </a:spcBef>
              <a:spcAft>
                <a:spcPts val="0"/>
              </a:spcAft>
              <a:buNone/>
            </a:pPr>
            <a:endParaRPr lang="en" sz="1800" b="1" dirty="0">
              <a:solidFill>
                <a:schemeClr val="dk1"/>
              </a:solidFill>
              <a:latin typeface="El Messiri"/>
              <a:cs typeface="El Messiri"/>
            </a:endParaRPr>
          </a:p>
        </p:txBody>
      </p:sp>
      <p:sp>
        <p:nvSpPr>
          <p:cNvPr id="1220" name="Google Shape;1220;p62"/>
          <p:cNvSpPr/>
          <p:nvPr/>
        </p:nvSpPr>
        <p:spPr>
          <a:xfrm>
            <a:off x="1688600" y="2736201"/>
            <a:ext cx="250500" cy="25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2"/>
          <p:cNvSpPr/>
          <p:nvPr/>
        </p:nvSpPr>
        <p:spPr>
          <a:xfrm>
            <a:off x="3522175" y="2741776"/>
            <a:ext cx="250500" cy="25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2"/>
          <p:cNvSpPr/>
          <p:nvPr/>
        </p:nvSpPr>
        <p:spPr>
          <a:xfrm>
            <a:off x="5357488" y="2736201"/>
            <a:ext cx="250500" cy="25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2"/>
          <p:cNvSpPr/>
          <p:nvPr/>
        </p:nvSpPr>
        <p:spPr>
          <a:xfrm>
            <a:off x="7192825" y="2736201"/>
            <a:ext cx="250500" cy="25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86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txBox="1">
            <a:spLocks noGrp="1"/>
          </p:cNvSpPr>
          <p:nvPr>
            <p:ph type="title"/>
          </p:nvPr>
        </p:nvSpPr>
        <p:spPr>
          <a:xfrm flipH="1">
            <a:off x="4336076" y="1772642"/>
            <a:ext cx="4647149" cy="1465687"/>
          </a:xfrm>
          <a:prstGeom prst="rect">
            <a:avLst/>
          </a:prstGeom>
        </p:spPr>
        <p:txBody>
          <a:bodyPr spcFirstLastPara="1" wrap="square" lIns="91425" tIns="91425" rIns="0" bIns="91425" anchor="ctr" anchorCtr="0">
            <a:noAutofit/>
          </a:bodyPr>
          <a:lstStyle/>
          <a:p>
            <a:r>
              <a:rPr lang="en" dirty="0" err="1"/>
              <a:t>Convenciones</a:t>
            </a:r>
            <a:r>
              <a:rPr lang="en" dirty="0"/>
              <a:t> </a:t>
            </a:r>
            <a:r>
              <a:rPr lang="en" dirty="0" err="1"/>
              <a:t>en</a:t>
            </a:r>
            <a:r>
              <a:rPr lang="en" dirty="0"/>
              <a:t> Java</a:t>
            </a:r>
          </a:p>
        </p:txBody>
      </p:sp>
      <p:sp>
        <p:nvSpPr>
          <p:cNvPr id="396" name="Google Shape;396;p45"/>
          <p:cNvSpPr txBox="1">
            <a:spLocks noGrp="1"/>
          </p:cNvSpPr>
          <p:nvPr>
            <p:ph type="title" idx="2"/>
          </p:nvPr>
        </p:nvSpPr>
        <p:spPr>
          <a:xfrm flipH="1">
            <a:off x="6425163" y="592762"/>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02</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849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txBox="1">
            <a:spLocks noGrp="1"/>
          </p:cNvSpPr>
          <p:nvPr>
            <p:ph type="subTitle" idx="1"/>
          </p:nvPr>
        </p:nvSpPr>
        <p:spPr>
          <a:xfrm>
            <a:off x="535015" y="771979"/>
            <a:ext cx="5625813" cy="454500"/>
          </a:xfrm>
          <a:prstGeom prst="rect">
            <a:avLst/>
          </a:prstGeom>
        </p:spPr>
        <p:txBody>
          <a:bodyPr spcFirstLastPara="1" wrap="square" lIns="91425" tIns="91425" rIns="91425" bIns="91425" anchor="t" anchorCtr="0">
            <a:noAutofit/>
          </a:bodyPr>
          <a:lstStyle/>
          <a:p>
            <a:r>
              <a:rPr lang="en" dirty="0"/>
              <a:t>¿En </a:t>
            </a:r>
            <a:r>
              <a:rPr lang="en" dirty="0" err="1"/>
              <a:t>qué</a:t>
            </a:r>
            <a:r>
              <a:rPr lang="en" dirty="0"/>
              <a:t> </a:t>
            </a:r>
            <a:r>
              <a:rPr lang="en" dirty="0" err="1"/>
              <a:t>consisten</a:t>
            </a:r>
            <a:r>
              <a:rPr lang="en" dirty="0"/>
              <a:t> las </a:t>
            </a:r>
            <a:r>
              <a:rPr lang="en" dirty="0" err="1"/>
              <a:t>convenciones</a:t>
            </a:r>
            <a:r>
              <a:rPr lang="en" dirty="0"/>
              <a:t>?</a:t>
            </a:r>
            <a:endParaRPr lang="es-ES" dirty="0"/>
          </a:p>
        </p:txBody>
      </p:sp>
      <p:sp>
        <p:nvSpPr>
          <p:cNvPr id="723" name="Google Shape;723;p50"/>
          <p:cNvSpPr txBox="1">
            <a:spLocks noGrp="1"/>
          </p:cNvSpPr>
          <p:nvPr>
            <p:ph type="subTitle" idx="3"/>
          </p:nvPr>
        </p:nvSpPr>
        <p:spPr>
          <a:xfrm>
            <a:off x="630265" y="1507762"/>
            <a:ext cx="3503100" cy="1855800"/>
          </a:xfrm>
          <a:prstGeom prst="rect">
            <a:avLst/>
          </a:prstGeom>
        </p:spPr>
        <p:txBody>
          <a:bodyPr spcFirstLastPara="1" wrap="square" lIns="91425" tIns="91425" rIns="91425" bIns="91425" anchor="ctr" anchorCtr="0">
            <a:noAutofit/>
          </a:bodyPr>
          <a:lstStyle/>
          <a:p>
            <a:pPr marL="0" indent="0"/>
            <a:r>
              <a:rPr lang="en" dirty="0"/>
              <a:t>Son </a:t>
            </a:r>
            <a:r>
              <a:rPr lang="en" dirty="0" err="1"/>
              <a:t>formas</a:t>
            </a:r>
            <a:r>
              <a:rPr lang="en" dirty="0"/>
              <a:t> de </a:t>
            </a:r>
            <a:r>
              <a:rPr lang="en" dirty="0" err="1"/>
              <a:t>homogenización</a:t>
            </a:r>
            <a:r>
              <a:rPr lang="en" dirty="0"/>
              <a:t> de la </a:t>
            </a:r>
            <a:r>
              <a:rPr lang="en" dirty="0" err="1"/>
              <a:t>escritura</a:t>
            </a:r>
            <a:r>
              <a:rPr lang="en" dirty="0"/>
              <a:t> de </a:t>
            </a:r>
            <a:r>
              <a:rPr lang="en" dirty="0" err="1"/>
              <a:t>código</a:t>
            </a:r>
            <a:r>
              <a:rPr lang="en" dirty="0"/>
              <a:t> para </a:t>
            </a:r>
            <a:r>
              <a:rPr lang="en" dirty="0" err="1"/>
              <a:t>facilitar</a:t>
            </a:r>
            <a:r>
              <a:rPr lang="en" dirty="0"/>
              <a:t> </a:t>
            </a:r>
            <a:r>
              <a:rPr lang="en" dirty="0" err="1"/>
              <a:t>el</a:t>
            </a:r>
            <a:r>
              <a:rPr lang="en" dirty="0"/>
              <a:t> </a:t>
            </a:r>
            <a:r>
              <a:rPr lang="en" dirty="0" err="1"/>
              <a:t>mantenimiento</a:t>
            </a:r>
            <a:r>
              <a:rPr lang="en" dirty="0"/>
              <a:t> del </a:t>
            </a:r>
            <a:r>
              <a:rPr lang="en" dirty="0" err="1"/>
              <a:t>mismo</a:t>
            </a:r>
            <a:r>
              <a:rPr lang="en" dirty="0"/>
              <a:t>. </a:t>
            </a:r>
            <a:r>
              <a:rPr lang="en" dirty="0" err="1"/>
              <a:t>Su</a:t>
            </a:r>
            <a:r>
              <a:rPr lang="en" dirty="0"/>
              <a:t> </a:t>
            </a:r>
            <a:r>
              <a:rPr lang="en" dirty="0" err="1"/>
              <a:t>objetivo</a:t>
            </a:r>
            <a:r>
              <a:rPr lang="en" dirty="0"/>
              <a:t> es </a:t>
            </a:r>
            <a:r>
              <a:rPr lang="en" dirty="0" err="1"/>
              <a:t>hacer</a:t>
            </a:r>
            <a:r>
              <a:rPr lang="en" dirty="0"/>
              <a:t> </a:t>
            </a:r>
            <a:r>
              <a:rPr lang="en" dirty="0" err="1"/>
              <a:t>el</a:t>
            </a:r>
            <a:r>
              <a:rPr lang="en" dirty="0"/>
              <a:t> </a:t>
            </a:r>
            <a:r>
              <a:rPr lang="en" dirty="0" err="1"/>
              <a:t>código</a:t>
            </a:r>
            <a:r>
              <a:rPr lang="en" dirty="0"/>
              <a:t> legible y </a:t>
            </a:r>
            <a:r>
              <a:rPr lang="en" dirty="0" err="1"/>
              <a:t>reutilizable</a:t>
            </a:r>
            <a:r>
              <a:rPr lang="en" dirty="0"/>
              <a:t> para </a:t>
            </a:r>
            <a:r>
              <a:rPr lang="en" dirty="0" err="1"/>
              <a:t>salvar</a:t>
            </a:r>
            <a:r>
              <a:rPr lang="en" dirty="0"/>
              <a:t> </a:t>
            </a:r>
            <a:r>
              <a:rPr lang="en" dirty="0" err="1"/>
              <a:t>tiempo</a:t>
            </a:r>
            <a:r>
              <a:rPr lang="en" dirty="0"/>
              <a:t> y dinero a las </a:t>
            </a:r>
            <a:r>
              <a:rPr lang="en" dirty="0" err="1"/>
              <a:t>empresas</a:t>
            </a:r>
            <a:r>
              <a:rPr lang="en" dirty="0"/>
              <a:t>.</a:t>
            </a:r>
            <a:endParaRPr lang="en-US" dirty="0"/>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87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1732574" y="1540030"/>
            <a:ext cx="1793475" cy="180851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txBox="1">
            <a:spLocks noGrp="1"/>
          </p:cNvSpPr>
          <p:nvPr>
            <p:ph type="title"/>
          </p:nvPr>
        </p:nvSpPr>
        <p:spPr>
          <a:xfrm>
            <a:off x="592909" y="467584"/>
            <a:ext cx="77175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err="1"/>
              <a:t>Ficheros</a:t>
            </a:r>
            <a:endParaRPr lang="es-ES" dirty="0" err="1"/>
          </a:p>
        </p:txBody>
      </p:sp>
      <p:grpSp>
        <p:nvGrpSpPr>
          <p:cNvPr id="782" name="Google Shape;782;p51"/>
          <p:cNvGrpSpPr/>
          <p:nvPr/>
        </p:nvGrpSpPr>
        <p:grpSpPr>
          <a:xfrm>
            <a:off x="499649" y="1730240"/>
            <a:ext cx="1986330" cy="2355920"/>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1"/>
          <p:cNvGrpSpPr/>
          <p:nvPr/>
        </p:nvGrpSpPr>
        <p:grpSpPr>
          <a:xfrm flipH="1">
            <a:off x="2367219" y="2243667"/>
            <a:ext cx="1347836" cy="1989740"/>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24;p50">
            <a:extLst>
              <a:ext uri="{FF2B5EF4-FFF2-40B4-BE49-F238E27FC236}">
                <a16:creationId xmlns:a16="http://schemas.microsoft.com/office/drawing/2014/main" id="{9E02B746-0CB8-4B56-AABE-E8FB60246BF1}"/>
              </a:ext>
            </a:extLst>
          </p:cNvPr>
          <p:cNvSpPr txBox="1">
            <a:spLocks/>
          </p:cNvSpPr>
          <p:nvPr/>
        </p:nvSpPr>
        <p:spPr>
          <a:xfrm>
            <a:off x="4128941" y="1711834"/>
            <a:ext cx="4020171" cy="27747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lgn="l"/>
            <a:r>
              <a:rPr lang="es-ES" dirty="0"/>
              <a:t>Texto plano cuyo nombre termina con la extensión ".java</a:t>
            </a:r>
            <a:r>
              <a:rPr lang="es-ES" i="1" dirty="0"/>
              <a:t>".</a:t>
            </a:r>
            <a:r>
              <a:rPr lang="es-ES" dirty="0"/>
              <a:t> Compuestos de 4 partes en orden:</a:t>
            </a:r>
          </a:p>
          <a:p>
            <a:pPr marL="0" indent="0" algn="l"/>
            <a:endParaRPr lang="es-ES" dirty="0"/>
          </a:p>
          <a:p>
            <a:pPr marL="285750" indent="-285750" algn="l">
              <a:buFont typeface="Arial"/>
              <a:buChar char="•"/>
            </a:pPr>
            <a:r>
              <a:rPr lang="es-ES" dirty="0"/>
              <a:t>Comentarios sobre la clase.</a:t>
            </a:r>
          </a:p>
          <a:p>
            <a:pPr marL="285750" indent="-285750" algn="l">
              <a:buFont typeface="Arial"/>
              <a:buChar char="•"/>
            </a:pPr>
            <a:r>
              <a:rPr lang="es-ES" dirty="0"/>
              <a:t>Sentencia "</a:t>
            </a:r>
            <a:r>
              <a:rPr lang="es-ES" dirty="0" err="1"/>
              <a:t>package</a:t>
            </a:r>
            <a:r>
              <a:rPr lang="es-ES" dirty="0"/>
              <a:t>" (las clases están en un paquete).</a:t>
            </a:r>
          </a:p>
          <a:p>
            <a:pPr marL="285750" indent="-285750" algn="l">
              <a:buFont typeface="Arial"/>
              <a:buChar char="•"/>
            </a:pPr>
            <a:r>
              <a:rPr lang="es-ES" dirty="0"/>
              <a:t>Sentencias "</a:t>
            </a:r>
            <a:r>
              <a:rPr lang="es-ES" dirty="0" err="1"/>
              <a:t>import</a:t>
            </a:r>
            <a:r>
              <a:rPr lang="es-ES" dirty="0"/>
              <a:t>" (cada clase en una línea distinta).</a:t>
            </a:r>
            <a:endParaRPr lang="es-ES" i="1" dirty="0"/>
          </a:p>
          <a:p>
            <a:pPr marL="285750" indent="-285750" algn="l">
              <a:buFont typeface="Arial"/>
              <a:buChar char="•"/>
            </a:pPr>
            <a:r>
              <a:rPr lang="es-ES" dirty="0"/>
              <a:t>Definición de una única clase (mismo nombre que el fichero, pero sin la extensión).</a:t>
            </a:r>
          </a:p>
          <a:p>
            <a:pPr marL="0" indent="0" algn="l"/>
            <a:endParaRPr lang="es-ES" dirty="0"/>
          </a:p>
        </p:txBody>
      </p:sp>
    </p:spTree>
    <p:extLst>
      <p:ext uri="{BB962C8B-B14F-4D97-AF65-F5344CB8AC3E}">
        <p14:creationId xmlns:p14="http://schemas.microsoft.com/office/powerpoint/2010/main" val="255508235"/>
      </p:ext>
    </p:extLst>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2069</Words>
  <Application>Microsoft Office PowerPoint</Application>
  <PresentationFormat>Presentación en pantalla (16:9)</PresentationFormat>
  <Paragraphs>167</Paragraphs>
  <Slides>57</Slides>
  <Notes>57</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57</vt:i4>
      </vt:variant>
    </vt:vector>
  </HeadingPairs>
  <TitlesOfParts>
    <vt:vector size="69" baseType="lpstr">
      <vt:lpstr>El Messiri</vt:lpstr>
      <vt:lpstr>Montserrat</vt:lpstr>
      <vt:lpstr>Actor</vt:lpstr>
      <vt:lpstr>Baloo 2</vt:lpstr>
      <vt:lpstr>Proxima Nova Semibold</vt:lpstr>
      <vt:lpstr>Roboto Condensed Light</vt:lpstr>
      <vt:lpstr>Arial</vt:lpstr>
      <vt:lpstr>Proxima Nova</vt:lpstr>
      <vt:lpstr>Nunito</vt:lpstr>
      <vt:lpstr>Montserrat SemiBold</vt:lpstr>
      <vt:lpstr>Programming Language Master's Degree by Slidesgo</vt:lpstr>
      <vt:lpstr>Slidesgo Final Pages</vt:lpstr>
      <vt:lpstr>SPRINT 4 PARTE 3</vt:lpstr>
      <vt:lpstr>Índice</vt:lpstr>
      <vt:lpstr>Refactorización</vt:lpstr>
      <vt:lpstr>Presentación de PowerPoint</vt:lpstr>
      <vt:lpstr>Presentación de PowerPoint</vt:lpstr>
      <vt:lpstr>¿Para qué se refactoriza?</vt:lpstr>
      <vt:lpstr>Convenciones en Java</vt:lpstr>
      <vt:lpstr>Presentación de PowerPoint</vt:lpstr>
      <vt:lpstr>Ficheros</vt:lpstr>
      <vt:lpstr>Presentación de PowerPoint</vt:lpstr>
      <vt:lpstr>Presentación de PowerPoint</vt:lpstr>
      <vt:lpstr>¿Cómo usar los identificadores?</vt:lpstr>
      <vt:lpstr>Presentación de PowerPoint</vt:lpstr>
      <vt:lpstr>Estructura del código  </vt:lpstr>
      <vt:lpstr>Estructura del código (continuación)  </vt:lpstr>
      <vt:lpstr>Bad Smells</vt:lpstr>
      <vt:lpstr>¿Qué es?</vt:lpstr>
      <vt:lpstr>Síntomas: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Buenas prácticas</vt:lpstr>
      <vt:lpstr>Algunas buenas prácticas son</vt:lpstr>
      <vt:lpstr>Manejo de Strings</vt:lpstr>
      <vt:lpstr>Tipos primitivos mejor que clases wrapper (envoltorio)</vt:lpstr>
      <vt:lpstr>Presentación de PowerPoint</vt:lpstr>
      <vt:lpstr>Presentación de PowerPoint</vt:lpstr>
      <vt:lpstr>Presentación de PowerPoint</vt:lpstr>
      <vt:lpstr>Presentación de PowerPoint</vt:lpstr>
      <vt:lpstr>Bucle for</vt:lpstr>
      <vt:lpstr>Constantes</vt:lpstr>
      <vt:lpstr>Switch</vt:lpstr>
      <vt:lpstr>Técnicas de refactorización</vt:lpstr>
      <vt:lpstr>Presentación de PowerPoint</vt:lpstr>
      <vt:lpstr>Técnicas más comunes:</vt:lpstr>
      <vt:lpstr>Rename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Código estático</vt:lpstr>
      <vt:lpstr>Presentación de PowerPoint</vt:lpstr>
      <vt:lpstr>Herramientas de análisis estático:</vt:lpstr>
      <vt:lpstr>Checkstyle </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 Language Master's Degree </dc:title>
  <cp:lastModifiedBy>Alvaro González</cp:lastModifiedBy>
  <cp:revision>527</cp:revision>
  <dcterms:modified xsi:type="dcterms:W3CDTF">2022-02-14T20:51:58Z</dcterms:modified>
</cp:coreProperties>
</file>