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/BGHShIZND9MhsS4Ny8DrUe2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578087" y="1417983"/>
            <a:ext cx="4943061" cy="36443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209309" y="1828774"/>
            <a:ext cx="22769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de sesión 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4114799" y="2894212"/>
            <a:ext cx="4008784" cy="443706"/>
          </a:xfrm>
          <a:prstGeom prst="roundRect">
            <a:avLst>
              <a:gd fmla="val 2055" name="adj"/>
            </a:avLst>
          </a:prstGeom>
          <a:noFill/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114799" y="3753346"/>
            <a:ext cx="4008784" cy="443706"/>
          </a:xfrm>
          <a:prstGeom prst="roundRect">
            <a:avLst>
              <a:gd fmla="val 2055" name="adj"/>
            </a:avLst>
          </a:prstGeom>
          <a:solidFill>
            <a:srgbClr val="F2F2F2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114797" y="2491408"/>
            <a:ext cx="3233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4114797" y="3385523"/>
            <a:ext cx="3233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4114797" y="4340810"/>
            <a:ext cx="4008784" cy="543339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Iniciar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4114797" y="2926266"/>
            <a:ext cx="2464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4114796" y="3791287"/>
            <a:ext cx="3233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1374747" y="309889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0" y="0"/>
            <a:ext cx="12192000" cy="1113183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7149353" y="329530"/>
            <a:ext cx="1125071" cy="461665"/>
          </a:xfrm>
          <a:prstGeom prst="roundRect">
            <a:avLst>
              <a:gd fmla="val 16667" name="adj"/>
            </a:avLst>
          </a:prstGeom>
          <a:solidFill>
            <a:srgbClr val="CFE2FF"/>
          </a:solidFill>
          <a:ln cap="flat" cmpd="sng" w="12700">
            <a:solidFill>
              <a:srgbClr val="CFE2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Menú</a:t>
            </a: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8404412" y="325757"/>
            <a:ext cx="1470212" cy="461665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sesión</a:t>
            </a:r>
            <a:endParaRPr/>
          </a:p>
        </p:txBody>
      </p:sp>
      <p:sp>
        <p:nvSpPr>
          <p:cNvPr id="341" name="Google Shape;341;p11"/>
          <p:cNvSpPr txBox="1"/>
          <p:nvPr/>
        </p:nvSpPr>
        <p:spPr>
          <a:xfrm>
            <a:off x="5553635" y="1559859"/>
            <a:ext cx="1922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1"/>
          <p:cNvSpPr txBox="1"/>
          <p:nvPr/>
        </p:nvSpPr>
        <p:spPr>
          <a:xfrm>
            <a:off x="3259230" y="2263369"/>
            <a:ext cx="68613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Bienvenido JOSÉ FERNANDO ALONSO CARLOS 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924" y="3213100"/>
            <a:ext cx="5961143" cy="3356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1"/>
          <p:cNvSpPr txBox="1"/>
          <p:nvPr/>
        </p:nvSpPr>
        <p:spPr>
          <a:xfrm>
            <a:off x="10058887" y="227178"/>
            <a:ext cx="19488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JOSÉ FERNANDO ALONSO CARLOS</a:t>
            </a:r>
            <a:endParaRPr/>
          </a:p>
        </p:txBody>
      </p:sp>
      <p:sp>
        <p:nvSpPr>
          <p:cNvPr id="345" name="Google Shape;345;p11"/>
          <p:cNvSpPr txBox="1"/>
          <p:nvPr/>
        </p:nvSpPr>
        <p:spPr>
          <a:xfrm>
            <a:off x="1275522" y="341364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pic>
        <p:nvPicPr>
          <p:cNvPr id="346" name="Google Shape;34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"/>
          <p:cNvSpPr/>
          <p:nvPr/>
        </p:nvSpPr>
        <p:spPr>
          <a:xfrm>
            <a:off x="3" y="294975"/>
            <a:ext cx="12192000" cy="68580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0" y="-15625"/>
            <a:ext cx="12192000" cy="1181700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510210" y="1722780"/>
            <a:ext cx="2358887" cy="33395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3180521" y="1722782"/>
            <a:ext cx="2358887" cy="33395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Bistec, chorizo y jamón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Huevo, salchicha, Frijoles y Deshebrada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Precio$25</a:t>
            </a:r>
            <a:endParaRPr/>
          </a:p>
        </p:txBody>
      </p:sp>
      <p:sp>
        <p:nvSpPr>
          <p:cNvPr id="355" name="Google Shape;355;p12"/>
          <p:cNvSpPr/>
          <p:nvPr/>
        </p:nvSpPr>
        <p:spPr>
          <a:xfrm>
            <a:off x="6016486" y="1722782"/>
            <a:ext cx="2358887" cy="33395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9104243" y="1722781"/>
            <a:ext cx="2358887" cy="33395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252" y="2247418"/>
            <a:ext cx="1932538" cy="1251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2071" y="2247417"/>
            <a:ext cx="1803414" cy="1251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8278" y="2247418"/>
            <a:ext cx="1873652" cy="118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06693" y="2247418"/>
            <a:ext cx="1788783" cy="118158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2"/>
          <p:cNvSpPr txBox="1"/>
          <p:nvPr/>
        </p:nvSpPr>
        <p:spPr>
          <a:xfrm>
            <a:off x="690252" y="3670851"/>
            <a:ext cx="193253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Bistec, chorizo y jamón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Precio$35: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742693" y="4452730"/>
            <a:ext cx="1893920" cy="40567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al carrito</a:t>
            </a:r>
            <a:endParaRPr/>
          </a:p>
        </p:txBody>
      </p:sp>
      <p:sp>
        <p:nvSpPr>
          <p:cNvPr id="363" name="Google Shape;363;p12"/>
          <p:cNvSpPr/>
          <p:nvPr/>
        </p:nvSpPr>
        <p:spPr>
          <a:xfrm>
            <a:off x="3379307" y="4452730"/>
            <a:ext cx="1896178" cy="40567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al carrito</a:t>
            </a:r>
            <a:endParaRPr/>
          </a:p>
        </p:txBody>
      </p:sp>
      <p:sp>
        <p:nvSpPr>
          <p:cNvPr id="364" name="Google Shape;364;p12"/>
          <p:cNvSpPr/>
          <p:nvPr/>
        </p:nvSpPr>
        <p:spPr>
          <a:xfrm>
            <a:off x="6268278" y="4452730"/>
            <a:ext cx="1873652" cy="40567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al carrito</a:t>
            </a:r>
            <a:endParaRPr/>
          </a:p>
        </p:txBody>
      </p:sp>
      <p:sp>
        <p:nvSpPr>
          <p:cNvPr id="365" name="Google Shape;365;p12"/>
          <p:cNvSpPr/>
          <p:nvPr/>
        </p:nvSpPr>
        <p:spPr>
          <a:xfrm>
            <a:off x="9348233" y="4452730"/>
            <a:ext cx="1905701" cy="40567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al carrito</a:t>
            </a:r>
            <a:endParaRPr/>
          </a:p>
        </p:txBody>
      </p:sp>
      <p:sp>
        <p:nvSpPr>
          <p:cNvPr id="366" name="Google Shape;366;p12"/>
          <p:cNvSpPr txBox="1"/>
          <p:nvPr/>
        </p:nvSpPr>
        <p:spPr>
          <a:xfrm>
            <a:off x="6268278" y="3670851"/>
            <a:ext cx="187365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 de flautas con una salsa picante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Precio$35</a:t>
            </a:r>
            <a:endParaRPr/>
          </a:p>
        </p:txBody>
      </p:sp>
      <p:sp>
        <p:nvSpPr>
          <p:cNvPr id="367" name="Google Shape;367;p12"/>
          <p:cNvSpPr txBox="1"/>
          <p:nvPr/>
        </p:nvSpPr>
        <p:spPr>
          <a:xfrm>
            <a:off x="9406693" y="3670851"/>
            <a:ext cx="178878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Deshebrada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Precio$20</a:t>
            </a:r>
            <a:endParaRPr/>
          </a:p>
        </p:txBody>
      </p:sp>
      <p:sp>
        <p:nvSpPr>
          <p:cNvPr id="368" name="Google Shape;368;p12"/>
          <p:cNvSpPr txBox="1"/>
          <p:nvPr/>
        </p:nvSpPr>
        <p:spPr>
          <a:xfrm>
            <a:off x="993913" y="1815548"/>
            <a:ext cx="1205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Torta</a:t>
            </a:r>
            <a:endParaRPr/>
          </a:p>
        </p:txBody>
      </p:sp>
      <p:sp>
        <p:nvSpPr>
          <p:cNvPr id="369" name="Google Shape;369;p12"/>
          <p:cNvSpPr txBox="1"/>
          <p:nvPr/>
        </p:nvSpPr>
        <p:spPr>
          <a:xfrm>
            <a:off x="3472071" y="1815548"/>
            <a:ext cx="1803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Torta de guisado</a:t>
            </a:r>
            <a:endParaRPr/>
          </a:p>
        </p:txBody>
      </p:sp>
      <p:sp>
        <p:nvSpPr>
          <p:cNvPr id="370" name="Google Shape;370;p12"/>
          <p:cNvSpPr txBox="1"/>
          <p:nvPr/>
        </p:nvSpPr>
        <p:spPr>
          <a:xfrm>
            <a:off x="6268278" y="1815548"/>
            <a:ext cx="1873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Flautas</a:t>
            </a:r>
            <a:endParaRPr/>
          </a:p>
        </p:txBody>
      </p:sp>
      <p:sp>
        <p:nvSpPr>
          <p:cNvPr id="371" name="Google Shape;371;p12"/>
          <p:cNvSpPr txBox="1"/>
          <p:nvPr/>
        </p:nvSpPr>
        <p:spPr>
          <a:xfrm>
            <a:off x="9406693" y="1815548"/>
            <a:ext cx="1788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sopes</a:t>
            </a:r>
            <a:endParaRPr/>
          </a:p>
        </p:txBody>
      </p:sp>
      <p:sp>
        <p:nvSpPr>
          <p:cNvPr id="372" name="Google Shape;372;p12"/>
          <p:cNvSpPr txBox="1"/>
          <p:nvPr/>
        </p:nvSpPr>
        <p:spPr>
          <a:xfrm>
            <a:off x="5429313" y="1259771"/>
            <a:ext cx="1775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Menú</a:t>
            </a:r>
            <a:endParaRPr/>
          </a:p>
        </p:txBody>
      </p:sp>
      <p:pic>
        <p:nvPicPr>
          <p:cNvPr id="373" name="Google Shape;37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04250" y="213685"/>
            <a:ext cx="8858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2"/>
          <p:cNvSpPr/>
          <p:nvPr/>
        </p:nvSpPr>
        <p:spPr>
          <a:xfrm>
            <a:off x="10194375" y="320650"/>
            <a:ext cx="1287600" cy="405600"/>
          </a:xfrm>
          <a:prstGeom prst="roundRect">
            <a:avLst>
              <a:gd fmla="val 16667" name="adj"/>
            </a:avLst>
          </a:prstGeom>
          <a:solidFill>
            <a:srgbClr val="CFE2FF"/>
          </a:solidFill>
          <a:ln cap="flat" cmpd="sng" w="12700">
            <a:solidFill>
              <a:srgbClr val="CFE2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</p:txBody>
      </p:sp>
      <p:sp>
        <p:nvSpPr>
          <p:cNvPr id="375" name="Google Shape;375;p12"/>
          <p:cNvSpPr txBox="1"/>
          <p:nvPr/>
        </p:nvSpPr>
        <p:spPr>
          <a:xfrm>
            <a:off x="1275522" y="341364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pic>
        <p:nvPicPr>
          <p:cNvPr id="376" name="Google Shape;376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0" y="-1"/>
            <a:ext cx="12192000" cy="1113183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3"/>
          <p:cNvSpPr/>
          <p:nvPr/>
        </p:nvSpPr>
        <p:spPr>
          <a:xfrm>
            <a:off x="510210" y="1722780"/>
            <a:ext cx="2358887" cy="33395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3180521" y="1722782"/>
            <a:ext cx="2358887" cy="33395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Bistec, chorizo y jamón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Huevo, salchicha, Frijoles y Deshebrada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Precio$25</a:t>
            </a:r>
            <a:endParaRPr/>
          </a:p>
        </p:txBody>
      </p:sp>
      <p:pic>
        <p:nvPicPr>
          <p:cNvPr id="385" name="Google Shape;3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252" y="2247418"/>
            <a:ext cx="1932538" cy="1251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2071" y="2247417"/>
            <a:ext cx="1803414" cy="125154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3"/>
          <p:cNvSpPr txBox="1"/>
          <p:nvPr/>
        </p:nvSpPr>
        <p:spPr>
          <a:xfrm>
            <a:off x="690252" y="3670851"/>
            <a:ext cx="193253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Bistec, chorizo y jamón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Precio$35: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742693" y="4452730"/>
            <a:ext cx="1893920" cy="40567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al carrito</a:t>
            </a:r>
            <a:endParaRPr/>
          </a:p>
        </p:txBody>
      </p:sp>
      <p:sp>
        <p:nvSpPr>
          <p:cNvPr id="389" name="Google Shape;389;p13"/>
          <p:cNvSpPr/>
          <p:nvPr/>
        </p:nvSpPr>
        <p:spPr>
          <a:xfrm>
            <a:off x="3379307" y="4452730"/>
            <a:ext cx="1896178" cy="40567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al carrito</a:t>
            </a:r>
            <a:endParaRPr/>
          </a:p>
        </p:txBody>
      </p:sp>
      <p:sp>
        <p:nvSpPr>
          <p:cNvPr id="390" name="Google Shape;390;p13"/>
          <p:cNvSpPr txBox="1"/>
          <p:nvPr/>
        </p:nvSpPr>
        <p:spPr>
          <a:xfrm>
            <a:off x="993913" y="1815548"/>
            <a:ext cx="1205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Torta</a:t>
            </a:r>
            <a:endParaRPr/>
          </a:p>
        </p:txBody>
      </p:sp>
      <p:sp>
        <p:nvSpPr>
          <p:cNvPr id="391" name="Google Shape;391;p13"/>
          <p:cNvSpPr txBox="1"/>
          <p:nvPr/>
        </p:nvSpPr>
        <p:spPr>
          <a:xfrm>
            <a:off x="3472071" y="1815548"/>
            <a:ext cx="1803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Torta de guisado</a:t>
            </a:r>
            <a:endParaRPr/>
          </a:p>
        </p:txBody>
      </p:sp>
      <p:sp>
        <p:nvSpPr>
          <p:cNvPr id="392" name="Google Shape;392;p13"/>
          <p:cNvSpPr txBox="1"/>
          <p:nvPr/>
        </p:nvSpPr>
        <p:spPr>
          <a:xfrm>
            <a:off x="5429313" y="1259771"/>
            <a:ext cx="1775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Menú</a:t>
            </a:r>
            <a:endParaRPr/>
          </a:p>
        </p:txBody>
      </p:sp>
      <p:sp>
        <p:nvSpPr>
          <p:cNvPr id="393" name="Google Shape;393;p13"/>
          <p:cNvSpPr/>
          <p:nvPr/>
        </p:nvSpPr>
        <p:spPr>
          <a:xfrm>
            <a:off x="6488971" y="1629103"/>
            <a:ext cx="5192820" cy="4042827"/>
          </a:xfrm>
          <a:prstGeom prst="roundRect">
            <a:avLst>
              <a:gd fmla="val 6299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6488971" y="3010978"/>
            <a:ext cx="5192819" cy="3046253"/>
          </a:xfrm>
          <a:prstGeom prst="roundRect">
            <a:avLst>
              <a:gd fmla="val 12582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6488970" y="2822713"/>
            <a:ext cx="5192819" cy="8606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3"/>
          <p:cNvSpPr txBox="1"/>
          <p:nvPr/>
        </p:nvSpPr>
        <p:spPr>
          <a:xfrm>
            <a:off x="8355192" y="2014404"/>
            <a:ext cx="14603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Carrito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9572" y="3220177"/>
            <a:ext cx="1328989" cy="86067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3"/>
          <p:cNvSpPr txBox="1"/>
          <p:nvPr/>
        </p:nvSpPr>
        <p:spPr>
          <a:xfrm>
            <a:off x="7438534" y="2898674"/>
            <a:ext cx="1205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TORTA</a:t>
            </a: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7914057" y="3471065"/>
            <a:ext cx="275990" cy="36933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8441328" y="3465639"/>
            <a:ext cx="275990" cy="36933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401" name="Google Shape;401;p13"/>
          <p:cNvSpPr txBox="1"/>
          <p:nvPr/>
        </p:nvSpPr>
        <p:spPr>
          <a:xfrm>
            <a:off x="8177810" y="3488831"/>
            <a:ext cx="227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2" name="Google Shape;402;p13"/>
          <p:cNvSpPr txBox="1"/>
          <p:nvPr/>
        </p:nvSpPr>
        <p:spPr>
          <a:xfrm>
            <a:off x="8968599" y="3465639"/>
            <a:ext cx="5815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$35</a:t>
            </a:r>
            <a:endParaRPr/>
          </a:p>
        </p:txBody>
      </p:sp>
      <p:sp>
        <p:nvSpPr>
          <p:cNvPr id="403" name="Google Shape;403;p13"/>
          <p:cNvSpPr/>
          <p:nvPr/>
        </p:nvSpPr>
        <p:spPr>
          <a:xfrm>
            <a:off x="11069966" y="3123983"/>
            <a:ext cx="319396" cy="32913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3"/>
          <p:cNvSpPr/>
          <p:nvPr/>
        </p:nvSpPr>
        <p:spPr>
          <a:xfrm rot="2749301">
            <a:off x="11166933" y="3225475"/>
            <a:ext cx="152207" cy="153089"/>
          </a:xfrm>
          <a:prstGeom prst="plus">
            <a:avLst>
              <a:gd fmla="val 40430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13"/>
          <p:cNvCxnSpPr/>
          <p:nvPr/>
        </p:nvCxnSpPr>
        <p:spPr>
          <a:xfrm>
            <a:off x="6479242" y="4441323"/>
            <a:ext cx="519281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13"/>
          <p:cNvSpPr txBox="1"/>
          <p:nvPr/>
        </p:nvSpPr>
        <p:spPr>
          <a:xfrm>
            <a:off x="6765412" y="4592904"/>
            <a:ext cx="2552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 Total</a:t>
            </a:r>
            <a:endParaRPr/>
          </a:p>
        </p:txBody>
      </p:sp>
      <p:sp>
        <p:nvSpPr>
          <p:cNvPr id="407" name="Google Shape;407;p13"/>
          <p:cNvSpPr/>
          <p:nvPr/>
        </p:nvSpPr>
        <p:spPr>
          <a:xfrm>
            <a:off x="6712085" y="5288508"/>
            <a:ext cx="4677277" cy="60424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</a:t>
            </a:r>
            <a:r>
              <a:rPr lang="es-MX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Pagar</a:t>
            </a:r>
            <a:endParaRPr sz="1500"/>
          </a:p>
        </p:txBody>
      </p:sp>
      <p:sp>
        <p:nvSpPr>
          <p:cNvPr id="408" name="Google Shape;408;p13"/>
          <p:cNvSpPr txBox="1"/>
          <p:nvPr/>
        </p:nvSpPr>
        <p:spPr>
          <a:xfrm>
            <a:off x="9815566" y="4705347"/>
            <a:ext cx="153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$35,00</a:t>
            </a:r>
            <a:endParaRPr/>
          </a:p>
        </p:txBody>
      </p:sp>
      <p:pic>
        <p:nvPicPr>
          <p:cNvPr id="409" name="Google Shape;40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6438" y="179510"/>
            <a:ext cx="8858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3"/>
          <p:cNvSpPr/>
          <p:nvPr/>
        </p:nvSpPr>
        <p:spPr>
          <a:xfrm>
            <a:off x="10194375" y="320650"/>
            <a:ext cx="1156500" cy="405600"/>
          </a:xfrm>
          <a:prstGeom prst="roundRect">
            <a:avLst>
              <a:gd fmla="val 16667" name="adj"/>
            </a:avLst>
          </a:prstGeom>
          <a:solidFill>
            <a:srgbClr val="CFE2FF"/>
          </a:solidFill>
          <a:ln cap="flat" cmpd="sng" w="12700">
            <a:solidFill>
              <a:srgbClr val="CFE2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</p:txBody>
      </p:sp>
      <p:sp>
        <p:nvSpPr>
          <p:cNvPr id="411" name="Google Shape;411;p13"/>
          <p:cNvSpPr txBox="1"/>
          <p:nvPr/>
        </p:nvSpPr>
        <p:spPr>
          <a:xfrm>
            <a:off x="1275522" y="341364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pic>
        <p:nvPicPr>
          <p:cNvPr id="412" name="Google Shape;41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"/>
          <p:cNvSpPr/>
          <p:nvPr/>
        </p:nvSpPr>
        <p:spPr>
          <a:xfrm>
            <a:off x="3511834" y="198783"/>
            <a:ext cx="4413000" cy="636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4002154" y="1167050"/>
            <a:ext cx="25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23/08/2023</a:t>
            </a:r>
            <a:endParaRPr/>
          </a:p>
        </p:txBody>
      </p:sp>
      <p:sp>
        <p:nvSpPr>
          <p:cNvPr id="419" name="Google Shape;419;p14"/>
          <p:cNvSpPr txBox="1"/>
          <p:nvPr/>
        </p:nvSpPr>
        <p:spPr>
          <a:xfrm>
            <a:off x="4002148" y="1723650"/>
            <a:ext cx="19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Folio: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123564</a:t>
            </a:r>
            <a:endParaRPr/>
          </a:p>
        </p:txBody>
      </p:sp>
      <p:sp>
        <p:nvSpPr>
          <p:cNvPr id="420" name="Google Shape;420;p14"/>
          <p:cNvSpPr txBox="1"/>
          <p:nvPr/>
        </p:nvSpPr>
        <p:spPr>
          <a:xfrm>
            <a:off x="4002155" y="2292625"/>
            <a:ext cx="19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Estatus: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Entregado</a:t>
            </a:r>
            <a:endParaRPr/>
          </a:p>
        </p:txBody>
      </p:sp>
      <p:sp>
        <p:nvSpPr>
          <p:cNvPr id="421" name="Google Shape;421;p14"/>
          <p:cNvSpPr txBox="1"/>
          <p:nvPr/>
        </p:nvSpPr>
        <p:spPr>
          <a:xfrm>
            <a:off x="4002157" y="295105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4"/>
          <p:cNvSpPr txBox="1"/>
          <p:nvPr/>
        </p:nvSpPr>
        <p:spPr>
          <a:xfrm>
            <a:off x="5353878" y="295105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</a:t>
            </a:r>
            <a:endParaRPr/>
          </a:p>
        </p:txBody>
      </p:sp>
      <p:sp>
        <p:nvSpPr>
          <p:cNvPr id="423" name="Google Shape;423;p14"/>
          <p:cNvSpPr txBox="1"/>
          <p:nvPr/>
        </p:nvSpPr>
        <p:spPr>
          <a:xfrm>
            <a:off x="6705599" y="295105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</a:t>
            </a:r>
            <a:endParaRPr/>
          </a:p>
        </p:txBody>
      </p:sp>
      <p:cxnSp>
        <p:nvCxnSpPr>
          <p:cNvPr id="424" name="Google Shape;424;p14"/>
          <p:cNvCxnSpPr/>
          <p:nvPr/>
        </p:nvCxnSpPr>
        <p:spPr>
          <a:xfrm>
            <a:off x="4002157" y="3379304"/>
            <a:ext cx="3684104" cy="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5" name="Google Shape;425;p14"/>
          <p:cNvCxnSpPr/>
          <p:nvPr/>
        </p:nvCxnSpPr>
        <p:spPr>
          <a:xfrm>
            <a:off x="4002157" y="4313583"/>
            <a:ext cx="3684104" cy="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p14"/>
          <p:cNvSpPr txBox="1"/>
          <p:nvPr/>
        </p:nvSpPr>
        <p:spPr>
          <a:xfrm>
            <a:off x="4002157" y="3464723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Gansito</a:t>
            </a:r>
            <a:endParaRPr/>
          </a:p>
        </p:txBody>
      </p:sp>
      <p:sp>
        <p:nvSpPr>
          <p:cNvPr id="427" name="Google Shape;427;p14"/>
          <p:cNvSpPr txBox="1"/>
          <p:nvPr/>
        </p:nvSpPr>
        <p:spPr>
          <a:xfrm>
            <a:off x="5791200" y="3464723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8" name="Google Shape;428;p14"/>
          <p:cNvSpPr txBox="1"/>
          <p:nvPr/>
        </p:nvSpPr>
        <p:spPr>
          <a:xfrm>
            <a:off x="6705599" y="3460546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$22</a:t>
            </a:r>
            <a:endParaRPr/>
          </a:p>
        </p:txBody>
      </p:sp>
      <p:sp>
        <p:nvSpPr>
          <p:cNvPr id="429" name="Google Shape;429;p14"/>
          <p:cNvSpPr txBox="1"/>
          <p:nvPr/>
        </p:nvSpPr>
        <p:spPr>
          <a:xfrm>
            <a:off x="4002157" y="3884976"/>
            <a:ext cx="655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Coca-Cola</a:t>
            </a:r>
            <a:endParaRPr/>
          </a:p>
        </p:txBody>
      </p:sp>
      <p:sp>
        <p:nvSpPr>
          <p:cNvPr id="430" name="Google Shape;430;p14"/>
          <p:cNvSpPr txBox="1"/>
          <p:nvPr/>
        </p:nvSpPr>
        <p:spPr>
          <a:xfrm>
            <a:off x="5724939" y="3884976"/>
            <a:ext cx="655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431" name="Google Shape;431;p14"/>
          <p:cNvSpPr txBox="1"/>
          <p:nvPr/>
        </p:nvSpPr>
        <p:spPr>
          <a:xfrm>
            <a:off x="6705599" y="3877629"/>
            <a:ext cx="655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$20</a:t>
            </a:r>
            <a:endParaRPr/>
          </a:p>
        </p:txBody>
      </p:sp>
      <p:sp>
        <p:nvSpPr>
          <p:cNvPr id="432" name="Google Shape;432;p14"/>
          <p:cNvSpPr txBox="1"/>
          <p:nvPr/>
        </p:nvSpPr>
        <p:spPr>
          <a:xfrm>
            <a:off x="4002157" y="4430368"/>
            <a:ext cx="6626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Total:</a:t>
            </a:r>
            <a:endParaRPr/>
          </a:p>
        </p:txBody>
      </p:sp>
      <p:sp>
        <p:nvSpPr>
          <p:cNvPr id="433" name="Google Shape;433;p14"/>
          <p:cNvSpPr txBox="1"/>
          <p:nvPr/>
        </p:nvSpPr>
        <p:spPr>
          <a:xfrm>
            <a:off x="6705599" y="4423021"/>
            <a:ext cx="6626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$42</a:t>
            </a:r>
            <a:endParaRPr/>
          </a:p>
        </p:txBody>
      </p:sp>
      <p:sp>
        <p:nvSpPr>
          <p:cNvPr id="434" name="Google Shape;434;p14"/>
          <p:cNvSpPr txBox="1"/>
          <p:nvPr/>
        </p:nvSpPr>
        <p:spPr>
          <a:xfrm>
            <a:off x="3935895" y="5021727"/>
            <a:ext cx="28359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ADVERTENCIA:TOMAR CAPTURA AL TICKET ANTES DE PAGAR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0" y="1"/>
            <a:ext cx="12192000" cy="1086678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5"/>
          <p:cNvSpPr/>
          <p:nvPr/>
        </p:nvSpPr>
        <p:spPr>
          <a:xfrm>
            <a:off x="2968487" y="1988620"/>
            <a:ext cx="839753" cy="498445"/>
          </a:xfrm>
          <a:prstGeom prst="roundRect">
            <a:avLst>
              <a:gd fmla="val 12791" name="adj"/>
            </a:avLst>
          </a:prstGeom>
          <a:solidFill>
            <a:srgbClr val="3B82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5"/>
          <p:cNvSpPr/>
          <p:nvPr/>
        </p:nvSpPr>
        <p:spPr>
          <a:xfrm>
            <a:off x="424072" y="1954435"/>
            <a:ext cx="2994991" cy="569844"/>
          </a:xfrm>
          <a:prstGeom prst="roundRect">
            <a:avLst>
              <a:gd fmla="val 7365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5"/>
          <p:cNvSpPr txBox="1"/>
          <p:nvPr/>
        </p:nvSpPr>
        <p:spPr>
          <a:xfrm>
            <a:off x="490330" y="2094064"/>
            <a:ext cx="2107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Buscar…</a:t>
            </a:r>
            <a:endParaRPr/>
          </a:p>
        </p:txBody>
      </p:sp>
      <p:sp>
        <p:nvSpPr>
          <p:cNvPr id="444" name="Google Shape;444;p15"/>
          <p:cNvSpPr/>
          <p:nvPr/>
        </p:nvSpPr>
        <p:spPr>
          <a:xfrm>
            <a:off x="384727" y="1347480"/>
            <a:ext cx="2107095" cy="398849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Alta producto</a:t>
            </a:r>
            <a:endParaRPr/>
          </a:p>
        </p:txBody>
      </p:sp>
      <p:pic>
        <p:nvPicPr>
          <p:cNvPr id="445" name="Google Shape;4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062" y="2003365"/>
            <a:ext cx="354463" cy="49624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5"/>
          <p:cNvSpPr/>
          <p:nvPr/>
        </p:nvSpPr>
        <p:spPr>
          <a:xfrm>
            <a:off x="490330" y="2796210"/>
            <a:ext cx="11304105" cy="2729156"/>
          </a:xfrm>
          <a:prstGeom prst="roundRect">
            <a:avLst>
              <a:gd fmla="val 1675" name="adj"/>
            </a:avLst>
          </a:prstGeom>
          <a:solidFill>
            <a:schemeClr val="lt1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                           Coca Cola               18                    355ml                    80                   Bebida azucarada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gaseosa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5"/>
          <p:cNvSpPr/>
          <p:nvPr/>
        </p:nvSpPr>
        <p:spPr>
          <a:xfrm>
            <a:off x="490328" y="2750185"/>
            <a:ext cx="11264348" cy="502826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5"/>
          <p:cNvSpPr/>
          <p:nvPr/>
        </p:nvSpPr>
        <p:spPr>
          <a:xfrm>
            <a:off x="490329" y="2700066"/>
            <a:ext cx="11304105" cy="555664"/>
          </a:xfrm>
          <a:prstGeom prst="roundRect">
            <a:avLst>
              <a:gd fmla="val 4742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5"/>
          <p:cNvSpPr txBox="1"/>
          <p:nvPr/>
        </p:nvSpPr>
        <p:spPr>
          <a:xfrm>
            <a:off x="573161" y="2821820"/>
            <a:ext cx="26198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Cod_Producto </a:t>
            </a:r>
            <a:endParaRPr/>
          </a:p>
        </p:txBody>
      </p:sp>
      <p:sp>
        <p:nvSpPr>
          <p:cNvPr id="450" name="Google Shape;450;p15"/>
          <p:cNvSpPr txBox="1"/>
          <p:nvPr/>
        </p:nvSpPr>
        <p:spPr>
          <a:xfrm>
            <a:off x="1478033" y="2791041"/>
            <a:ext cx="246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</a:t>
            </a:r>
            <a:endParaRPr/>
          </a:p>
        </p:txBody>
      </p:sp>
      <p:sp>
        <p:nvSpPr>
          <p:cNvPr id="451" name="Google Shape;451;p15"/>
          <p:cNvSpPr txBox="1"/>
          <p:nvPr/>
        </p:nvSpPr>
        <p:spPr>
          <a:xfrm>
            <a:off x="3813284" y="2830296"/>
            <a:ext cx="2287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Precio</a:t>
            </a:r>
            <a:endParaRPr/>
          </a:p>
        </p:txBody>
      </p:sp>
      <p:sp>
        <p:nvSpPr>
          <p:cNvPr id="452" name="Google Shape;452;p15"/>
          <p:cNvSpPr txBox="1"/>
          <p:nvPr/>
        </p:nvSpPr>
        <p:spPr>
          <a:xfrm>
            <a:off x="5146282" y="2821820"/>
            <a:ext cx="13032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</a:t>
            </a:r>
            <a:endParaRPr/>
          </a:p>
        </p:txBody>
      </p:sp>
      <p:sp>
        <p:nvSpPr>
          <p:cNvPr id="453" name="Google Shape;453;p15"/>
          <p:cNvSpPr txBox="1"/>
          <p:nvPr/>
        </p:nvSpPr>
        <p:spPr>
          <a:xfrm>
            <a:off x="6637009" y="2842710"/>
            <a:ext cx="13830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Existencia</a:t>
            </a:r>
            <a:endParaRPr/>
          </a:p>
        </p:txBody>
      </p:sp>
      <p:sp>
        <p:nvSpPr>
          <p:cNvPr id="454" name="Google Shape;454;p15"/>
          <p:cNvSpPr txBox="1"/>
          <p:nvPr/>
        </p:nvSpPr>
        <p:spPr>
          <a:xfrm>
            <a:off x="8319473" y="2821818"/>
            <a:ext cx="12492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/>
          </a:p>
        </p:txBody>
      </p:sp>
      <p:sp>
        <p:nvSpPr>
          <p:cNvPr id="455" name="Google Shape;455;p15"/>
          <p:cNvSpPr txBox="1"/>
          <p:nvPr/>
        </p:nvSpPr>
        <p:spPr>
          <a:xfrm>
            <a:off x="10438483" y="2830297"/>
            <a:ext cx="10905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Opciones</a:t>
            </a:r>
            <a:endParaRPr/>
          </a:p>
        </p:txBody>
      </p:sp>
      <p:sp>
        <p:nvSpPr>
          <p:cNvPr id="456" name="Google Shape;456;p15"/>
          <p:cNvSpPr/>
          <p:nvPr/>
        </p:nvSpPr>
        <p:spPr>
          <a:xfrm>
            <a:off x="10588081" y="1344556"/>
            <a:ext cx="1166191" cy="571254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Regresar</a:t>
            </a:r>
            <a:endParaRPr/>
          </a:p>
        </p:txBody>
      </p:sp>
      <p:sp>
        <p:nvSpPr>
          <p:cNvPr id="457" name="Google Shape;457;p15"/>
          <p:cNvSpPr txBox="1"/>
          <p:nvPr/>
        </p:nvSpPr>
        <p:spPr>
          <a:xfrm>
            <a:off x="490328" y="3429000"/>
            <a:ext cx="113041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               Coca Cola               18                    355ml                    80                  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Bebida azucarada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gaseosa</a:t>
            </a:r>
            <a:endParaRPr/>
          </a:p>
        </p:txBody>
      </p:sp>
      <p:pic>
        <p:nvPicPr>
          <p:cNvPr id="458" name="Google Shape;4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541" y="3478917"/>
            <a:ext cx="505989" cy="4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735" y="3500017"/>
            <a:ext cx="521800" cy="44273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5"/>
          <p:cNvSpPr txBox="1"/>
          <p:nvPr/>
        </p:nvSpPr>
        <p:spPr>
          <a:xfrm>
            <a:off x="490328" y="4121426"/>
            <a:ext cx="9303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                            Arizona                  20                    660ml                    80                  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Jugos de variedad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con sabor exóticos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541" y="4187045"/>
            <a:ext cx="505989" cy="4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735" y="4187045"/>
            <a:ext cx="521800" cy="44273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5"/>
          <p:cNvSpPr txBox="1"/>
          <p:nvPr/>
        </p:nvSpPr>
        <p:spPr>
          <a:xfrm>
            <a:off x="490328" y="4725928"/>
            <a:ext cx="113041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3                            Brownies               17                    1 pieza                  40                   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Bizcocho pequeño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chocolate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/>
          </a:p>
        </p:txBody>
      </p:sp>
      <p:pic>
        <p:nvPicPr>
          <p:cNvPr id="464" name="Google Shape;4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541" y="4869117"/>
            <a:ext cx="505989" cy="4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735" y="4869117"/>
            <a:ext cx="521800" cy="44273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5"/>
          <p:cNvSpPr txBox="1"/>
          <p:nvPr/>
        </p:nvSpPr>
        <p:spPr>
          <a:xfrm>
            <a:off x="1275522" y="341364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pic>
        <p:nvPicPr>
          <p:cNvPr id="467" name="Google Shape;46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6"/>
          <p:cNvSpPr/>
          <p:nvPr/>
        </p:nvSpPr>
        <p:spPr>
          <a:xfrm>
            <a:off x="5779" y="1157543"/>
            <a:ext cx="12192000" cy="57183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0" y="19101"/>
            <a:ext cx="12192000" cy="1139700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397566" y="2228850"/>
            <a:ext cx="11290852" cy="502826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6"/>
          <p:cNvSpPr/>
          <p:nvPr/>
        </p:nvSpPr>
        <p:spPr>
          <a:xfrm>
            <a:off x="483704" y="1415245"/>
            <a:ext cx="1815547" cy="346285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Alta personal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6"/>
          <p:cNvSpPr/>
          <p:nvPr/>
        </p:nvSpPr>
        <p:spPr>
          <a:xfrm>
            <a:off x="410818" y="2178731"/>
            <a:ext cx="11317359" cy="555664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6"/>
          <p:cNvSpPr txBox="1"/>
          <p:nvPr/>
        </p:nvSpPr>
        <p:spPr>
          <a:xfrm>
            <a:off x="546656" y="2300485"/>
            <a:ext cx="26106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Id_Usuario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6"/>
          <p:cNvSpPr txBox="1"/>
          <p:nvPr/>
        </p:nvSpPr>
        <p:spPr>
          <a:xfrm>
            <a:off x="1149447" y="2267708"/>
            <a:ext cx="24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completo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6"/>
          <p:cNvSpPr txBox="1"/>
          <p:nvPr/>
        </p:nvSpPr>
        <p:spPr>
          <a:xfrm>
            <a:off x="3585257" y="2289931"/>
            <a:ext cx="22793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6"/>
          <p:cNvSpPr txBox="1"/>
          <p:nvPr/>
        </p:nvSpPr>
        <p:spPr>
          <a:xfrm>
            <a:off x="6042992" y="2298472"/>
            <a:ext cx="12987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6"/>
          <p:cNvSpPr txBox="1"/>
          <p:nvPr/>
        </p:nvSpPr>
        <p:spPr>
          <a:xfrm>
            <a:off x="7707757" y="2276087"/>
            <a:ext cx="13782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Teléfono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6"/>
          <p:cNvSpPr txBox="1"/>
          <p:nvPr/>
        </p:nvSpPr>
        <p:spPr>
          <a:xfrm>
            <a:off x="9056853" y="2258616"/>
            <a:ext cx="10071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6"/>
          <p:cNvSpPr/>
          <p:nvPr/>
        </p:nvSpPr>
        <p:spPr>
          <a:xfrm>
            <a:off x="407700" y="2637000"/>
            <a:ext cx="11317500" cy="42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"/>
          <p:cNvSpPr txBox="1"/>
          <p:nvPr/>
        </p:nvSpPr>
        <p:spPr>
          <a:xfrm>
            <a:off x="10303725" y="2246270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6"/>
          <p:cNvSpPr txBox="1"/>
          <p:nvPr/>
        </p:nvSpPr>
        <p:spPr>
          <a:xfrm>
            <a:off x="410818" y="2866176"/>
            <a:ext cx="675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6"/>
          <p:cNvSpPr txBox="1"/>
          <p:nvPr/>
        </p:nvSpPr>
        <p:spPr>
          <a:xfrm>
            <a:off x="416358" y="3507987"/>
            <a:ext cx="675862" cy="37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417444" y="4043211"/>
            <a:ext cx="675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6"/>
          <p:cNvSpPr txBox="1"/>
          <p:nvPr/>
        </p:nvSpPr>
        <p:spPr>
          <a:xfrm>
            <a:off x="397566" y="4632783"/>
            <a:ext cx="675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6"/>
          <p:cNvSpPr txBox="1"/>
          <p:nvPr/>
        </p:nvSpPr>
        <p:spPr>
          <a:xfrm>
            <a:off x="616692" y="5372171"/>
            <a:ext cx="476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6"/>
          <p:cNvSpPr txBox="1"/>
          <p:nvPr/>
        </p:nvSpPr>
        <p:spPr>
          <a:xfrm>
            <a:off x="1606091" y="2878299"/>
            <a:ext cx="1282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José Fernando Alonso Carlos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6"/>
          <p:cNvSpPr txBox="1"/>
          <p:nvPr/>
        </p:nvSpPr>
        <p:spPr>
          <a:xfrm>
            <a:off x="1584824" y="3429694"/>
            <a:ext cx="1364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Martin Sanches Pedroza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6"/>
          <p:cNvSpPr txBox="1"/>
          <p:nvPr/>
        </p:nvSpPr>
        <p:spPr>
          <a:xfrm>
            <a:off x="1563544" y="3948689"/>
            <a:ext cx="16233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Jammy Dian Lechuga Barba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6"/>
          <p:cNvSpPr txBox="1"/>
          <p:nvPr/>
        </p:nvSpPr>
        <p:spPr>
          <a:xfrm>
            <a:off x="1547612" y="4573112"/>
            <a:ext cx="15580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Julia Lupe Medina Gutiérrez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6"/>
          <p:cNvSpPr txBox="1"/>
          <p:nvPr/>
        </p:nvSpPr>
        <p:spPr>
          <a:xfrm>
            <a:off x="2146852" y="5226731"/>
            <a:ext cx="649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6"/>
          <p:cNvSpPr txBox="1"/>
          <p:nvPr/>
        </p:nvSpPr>
        <p:spPr>
          <a:xfrm>
            <a:off x="1568209" y="5278898"/>
            <a:ext cx="15580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Angela Camila Luna González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6"/>
          <p:cNvSpPr txBox="1"/>
          <p:nvPr/>
        </p:nvSpPr>
        <p:spPr>
          <a:xfrm>
            <a:off x="3410964" y="2840113"/>
            <a:ext cx="2246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21301061550310@cetis155.edu.mx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6"/>
          <p:cNvSpPr txBox="1"/>
          <p:nvPr/>
        </p:nvSpPr>
        <p:spPr>
          <a:xfrm>
            <a:off x="3388002" y="3419674"/>
            <a:ext cx="22923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21301061550138@cetis155.edu.mx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6"/>
          <p:cNvSpPr txBox="1"/>
          <p:nvPr/>
        </p:nvSpPr>
        <p:spPr>
          <a:xfrm>
            <a:off x="3406275" y="3944297"/>
            <a:ext cx="19586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21301061550116@cetis155.edu.mx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6"/>
          <p:cNvSpPr txBox="1"/>
          <p:nvPr/>
        </p:nvSpPr>
        <p:spPr>
          <a:xfrm>
            <a:off x="3406275" y="4578645"/>
            <a:ext cx="22740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21301061550125@cetis155.edu.mx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6"/>
          <p:cNvSpPr txBox="1"/>
          <p:nvPr/>
        </p:nvSpPr>
        <p:spPr>
          <a:xfrm>
            <a:off x="3406275" y="5278898"/>
            <a:ext cx="20935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21301061550120@cetis155.edu.mx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6"/>
          <p:cNvSpPr txBox="1"/>
          <p:nvPr/>
        </p:nvSpPr>
        <p:spPr>
          <a:xfrm>
            <a:off x="6060931" y="2878299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josealonso26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6"/>
          <p:cNvSpPr txBox="1"/>
          <p:nvPr/>
        </p:nvSpPr>
        <p:spPr>
          <a:xfrm>
            <a:off x="6082751" y="3417741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1216Df06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6"/>
          <p:cNvSpPr txBox="1"/>
          <p:nvPr/>
        </p:nvSpPr>
        <p:spPr>
          <a:xfrm>
            <a:off x="6090911" y="3959912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palo1234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6"/>
          <p:cNvSpPr txBox="1"/>
          <p:nvPr/>
        </p:nvSpPr>
        <p:spPr>
          <a:xfrm>
            <a:off x="6101779" y="4572880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red670Shoes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6"/>
          <p:cNvSpPr txBox="1"/>
          <p:nvPr/>
        </p:nvSpPr>
        <p:spPr>
          <a:xfrm>
            <a:off x="6119798" y="5226731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Bobestrella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6"/>
          <p:cNvSpPr txBox="1"/>
          <p:nvPr/>
        </p:nvSpPr>
        <p:spPr>
          <a:xfrm>
            <a:off x="579322" y="6135356"/>
            <a:ext cx="476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6"/>
          <p:cNvSpPr txBox="1"/>
          <p:nvPr/>
        </p:nvSpPr>
        <p:spPr>
          <a:xfrm>
            <a:off x="2109482" y="5989916"/>
            <a:ext cx="649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6"/>
          <p:cNvSpPr txBox="1"/>
          <p:nvPr/>
        </p:nvSpPr>
        <p:spPr>
          <a:xfrm>
            <a:off x="1530839" y="6042083"/>
            <a:ext cx="155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 Mariela Lujan Perez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3406275" y="6042083"/>
            <a:ext cx="209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</a:rPr>
              <a:t>21301061550119@cetis155.edu.mx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6"/>
          <p:cNvSpPr txBox="1"/>
          <p:nvPr/>
        </p:nvSpPr>
        <p:spPr>
          <a:xfrm>
            <a:off x="6090911" y="6020693"/>
            <a:ext cx="1532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/>
              <a:t>Hola224.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6"/>
          <p:cNvSpPr txBox="1"/>
          <p:nvPr/>
        </p:nvSpPr>
        <p:spPr>
          <a:xfrm>
            <a:off x="7553418" y="2864311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4492232391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6"/>
          <p:cNvSpPr txBox="1"/>
          <p:nvPr/>
        </p:nvSpPr>
        <p:spPr>
          <a:xfrm>
            <a:off x="7587276" y="3374452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4494975649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6"/>
          <p:cNvSpPr txBox="1"/>
          <p:nvPr/>
        </p:nvSpPr>
        <p:spPr>
          <a:xfrm>
            <a:off x="7587276" y="3902236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4495770778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6"/>
          <p:cNvSpPr txBox="1"/>
          <p:nvPr/>
        </p:nvSpPr>
        <p:spPr>
          <a:xfrm>
            <a:off x="7596790" y="4583193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4495894634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6"/>
          <p:cNvSpPr txBox="1"/>
          <p:nvPr/>
        </p:nvSpPr>
        <p:spPr>
          <a:xfrm>
            <a:off x="7587275" y="5185848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4492766259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6"/>
          <p:cNvSpPr txBox="1"/>
          <p:nvPr/>
        </p:nvSpPr>
        <p:spPr>
          <a:xfrm>
            <a:off x="7596790" y="5958973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 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5414940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6"/>
          <p:cNvSpPr txBox="1"/>
          <p:nvPr/>
        </p:nvSpPr>
        <p:spPr>
          <a:xfrm>
            <a:off x="9085983" y="2874025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6"/>
          <p:cNvSpPr txBox="1"/>
          <p:nvPr/>
        </p:nvSpPr>
        <p:spPr>
          <a:xfrm>
            <a:off x="9103393" y="3263852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6"/>
          <p:cNvSpPr txBox="1"/>
          <p:nvPr/>
        </p:nvSpPr>
        <p:spPr>
          <a:xfrm>
            <a:off x="9085981" y="3875875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6"/>
          <p:cNvSpPr txBox="1"/>
          <p:nvPr/>
        </p:nvSpPr>
        <p:spPr>
          <a:xfrm>
            <a:off x="9129355" y="4590232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6"/>
          <p:cNvSpPr txBox="1"/>
          <p:nvPr/>
        </p:nvSpPr>
        <p:spPr>
          <a:xfrm>
            <a:off x="9103393" y="5237171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6"/>
          <p:cNvSpPr txBox="1"/>
          <p:nvPr/>
        </p:nvSpPr>
        <p:spPr>
          <a:xfrm>
            <a:off x="9137915" y="5866804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3725" y="2826325"/>
            <a:ext cx="829523" cy="4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830" y="3322342"/>
            <a:ext cx="829523" cy="4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8260" y="3824701"/>
            <a:ext cx="829523" cy="4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4240" y="4572204"/>
            <a:ext cx="829523" cy="4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7707" y="5157722"/>
            <a:ext cx="829523" cy="4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7707" y="5815201"/>
            <a:ext cx="829523" cy="40317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16"/>
          <p:cNvSpPr/>
          <p:nvPr/>
        </p:nvSpPr>
        <p:spPr>
          <a:xfrm>
            <a:off x="10263965" y="6318079"/>
            <a:ext cx="1166100" cy="40320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Regresar</a:t>
            </a:r>
            <a:endParaRPr/>
          </a:p>
        </p:txBody>
      </p:sp>
      <p:sp>
        <p:nvSpPr>
          <p:cNvPr id="530" name="Google Shape;530;p16"/>
          <p:cNvSpPr txBox="1"/>
          <p:nvPr/>
        </p:nvSpPr>
        <p:spPr>
          <a:xfrm>
            <a:off x="1275522" y="341364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pic>
        <p:nvPicPr>
          <p:cNvPr id="531" name="Google Shape;5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ADB5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0" y="0"/>
            <a:ext cx="12192000" cy="1113183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B49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099115" y="338519"/>
            <a:ext cx="1470212" cy="461665"/>
          </a:xfrm>
          <a:prstGeom prst="roundRect">
            <a:avLst>
              <a:gd fmla="val 16667" name="adj"/>
            </a:avLst>
          </a:prstGeom>
          <a:solidFill>
            <a:srgbClr val="E74125"/>
          </a:solidFill>
          <a:ln cap="flat" cmpd="sng" w="12700">
            <a:solidFill>
              <a:srgbClr val="E741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sesión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5553635" y="1559859"/>
            <a:ext cx="1922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588683" y="2304759"/>
            <a:ext cx="68613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Bienvenido KEVIN YAHIR RÍOS OJEDA 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924" y="3213100"/>
            <a:ext cx="5961143" cy="335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10569327" y="233423"/>
            <a:ext cx="16226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KEVIN YAHIR RÍOS OJEDA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491033" y="338519"/>
            <a:ext cx="1240800" cy="461700"/>
          </a:xfrm>
          <a:prstGeom prst="roundRect">
            <a:avLst>
              <a:gd fmla="val 16667" name="adj"/>
            </a:avLst>
          </a:prstGeom>
          <a:solidFill>
            <a:srgbClr val="CFE2FF"/>
          </a:solidFill>
          <a:ln cap="flat" cmpd="sng" w="12700">
            <a:solidFill>
              <a:srgbClr val="CFE2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6929614" y="325755"/>
            <a:ext cx="2044200" cy="461700"/>
          </a:xfrm>
          <a:prstGeom prst="roundRect">
            <a:avLst>
              <a:gd fmla="val 16667" name="adj"/>
            </a:avLst>
          </a:prstGeom>
          <a:solidFill>
            <a:srgbClr val="CFE2FF"/>
          </a:solidFill>
          <a:ln cap="flat" cmpd="sng" w="12700">
            <a:solidFill>
              <a:srgbClr val="CFE2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Tabla_de_ Productos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3051544" y="3111151"/>
            <a:ext cx="61030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414797" y="309889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5779" y="1157543"/>
            <a:ext cx="12192000" cy="5718313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0" y="-10633"/>
            <a:ext cx="12192000" cy="1169434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83704" y="1415245"/>
            <a:ext cx="1815547" cy="346285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Alta personal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0515760" y="1358354"/>
            <a:ext cx="1166191" cy="403176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Regresar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410818" y="2581094"/>
            <a:ext cx="11317360" cy="41117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10818" y="2866176"/>
            <a:ext cx="675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16358" y="3507987"/>
            <a:ext cx="675862" cy="37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17444" y="4043211"/>
            <a:ext cx="675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397566" y="4632783"/>
            <a:ext cx="675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616692" y="5372171"/>
            <a:ext cx="476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1606091" y="2878299"/>
            <a:ext cx="1282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José Fernando Alonso Carlos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584824" y="3429694"/>
            <a:ext cx="1364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Martin Sanche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Pedroza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563544" y="3948689"/>
            <a:ext cx="16233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Jammy Dian Lechuga Barba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547612" y="4573112"/>
            <a:ext cx="15580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Julia Lupe Medina Gutiérrez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2146852" y="5226731"/>
            <a:ext cx="649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1568209" y="5278898"/>
            <a:ext cx="15580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Angela Camila Luna González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3410964" y="2840113"/>
            <a:ext cx="2246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21301061550310@cetis155.edu.mx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3388002" y="3419674"/>
            <a:ext cx="22923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21301061550138@cetis155.edu.mx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3406275" y="3944297"/>
            <a:ext cx="19586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21301061550116@cetis155.edu.mx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406275" y="4578645"/>
            <a:ext cx="22740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21301061550125@cetis155.edu.mx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3406275" y="5278898"/>
            <a:ext cx="20935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21301061550120@cetis155.edu.mx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6060931" y="2878299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josealonso26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6082751" y="3417741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1216Df06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6090911" y="3959912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palo1234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6101779" y="4572880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red670Shoes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6119798" y="5226731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Bobestrella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579322" y="6135356"/>
            <a:ext cx="476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2109482" y="5989916"/>
            <a:ext cx="649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1530839" y="6042083"/>
            <a:ext cx="15580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Catherine Rubí Ramírez Rangel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3406275" y="6042083"/>
            <a:ext cx="20935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21301061550129@cetis155.edu.mx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6090911" y="6020693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Mariamercedez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7553418" y="2864311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4492232391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7587276" y="3374452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4494975649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7587276" y="3902236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4495770778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7596790" y="4583193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4495894634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7587275" y="5185848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4492766259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7596790" y="5958973"/>
            <a:ext cx="1532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449 475 63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9085983" y="2874025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9103393" y="3263852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9085981" y="3875875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9129355" y="4590232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9103393" y="5237171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9137915" y="5866804"/>
            <a:ext cx="52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397566" y="2228850"/>
            <a:ext cx="11290852" cy="502826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394856" y="2178731"/>
            <a:ext cx="11333322" cy="555664"/>
          </a:xfrm>
          <a:prstGeom prst="roundRect">
            <a:avLst>
              <a:gd fmla="val 4742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579325" y="2260140"/>
            <a:ext cx="100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Id_Usuario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1667975" y="2270825"/>
            <a:ext cx="153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completo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3585257" y="2289931"/>
            <a:ext cx="22793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6042992" y="2298472"/>
            <a:ext cx="12987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7707757" y="2276087"/>
            <a:ext cx="13782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Teléfono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9056853" y="2258616"/>
            <a:ext cx="100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10303725" y="2246270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765" y="2850649"/>
            <a:ext cx="505989" cy="4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765" y="3469934"/>
            <a:ext cx="505989" cy="4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765" y="4134027"/>
            <a:ext cx="505989" cy="4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4261" y="4726214"/>
            <a:ext cx="505989" cy="4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4261" y="5345499"/>
            <a:ext cx="505989" cy="4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4261" y="6009592"/>
            <a:ext cx="505989" cy="44273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/>
          <p:nvPr/>
        </p:nvSpPr>
        <p:spPr>
          <a:xfrm>
            <a:off x="10943034" y="2864311"/>
            <a:ext cx="505989" cy="4290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10940403" y="3467691"/>
            <a:ext cx="505989" cy="4290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10951596" y="4131107"/>
            <a:ext cx="505989" cy="4290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10948965" y="4734487"/>
            <a:ext cx="505989" cy="4290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10940403" y="5394771"/>
            <a:ext cx="505989" cy="4290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10937772" y="5998151"/>
            <a:ext cx="505989" cy="4290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ápiz con relleno sólido" id="185" name="Google Shape;1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6949" y="2855992"/>
            <a:ext cx="441438" cy="441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ápiz con relleno sólido" id="186" name="Google Shape;1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4836" y="3482377"/>
            <a:ext cx="441438" cy="441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ápiz con relleno sólido" id="187" name="Google Shape;1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4836" y="4134677"/>
            <a:ext cx="441438" cy="441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ápiz con relleno sólido" id="188" name="Google Shape;18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4836" y="4744410"/>
            <a:ext cx="441438" cy="441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ápiz con relleno sólido" id="189" name="Google Shape;1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0482" y="5380097"/>
            <a:ext cx="441438" cy="441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ápiz con relleno sólido" id="190" name="Google Shape;1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4570" y="5989916"/>
            <a:ext cx="441438" cy="44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"/>
          <p:cNvSpPr txBox="1"/>
          <p:nvPr/>
        </p:nvSpPr>
        <p:spPr>
          <a:xfrm>
            <a:off x="1275522" y="341364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pic>
        <p:nvPicPr>
          <p:cNvPr id="192" name="Google Shape;19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0" y="0"/>
            <a:ext cx="12192000" cy="1205948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3432313" y="1470991"/>
            <a:ext cx="4346713" cy="53870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3969025" y="1568944"/>
            <a:ext cx="35648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de Admin./Person.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3783495" y="2092705"/>
            <a:ext cx="12457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3823251" y="2876674"/>
            <a:ext cx="19083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3783495" y="3672799"/>
            <a:ext cx="14312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3823251" y="4500209"/>
            <a:ext cx="15505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3783495" y="5172123"/>
            <a:ext cx="34588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Administrador, P Personal</a:t>
            </a: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3843130" y="6082748"/>
            <a:ext cx="3525079" cy="543339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</a:t>
            </a:r>
            <a:endParaRPr/>
          </a:p>
        </p:txBody>
      </p:sp>
      <p:sp>
        <p:nvSpPr>
          <p:cNvPr id="207" name="Google Shape;207;p4"/>
          <p:cNvSpPr/>
          <p:nvPr/>
        </p:nvSpPr>
        <p:spPr>
          <a:xfrm>
            <a:off x="3823251" y="2413734"/>
            <a:ext cx="3299794" cy="350222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Nombre Completo</a:t>
            </a:r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3842612" y="4065002"/>
            <a:ext cx="2631074" cy="34642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3842612" y="3226811"/>
            <a:ext cx="3299794" cy="350222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Correo Electrónico </a:t>
            </a:r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3823251" y="4773235"/>
            <a:ext cx="2650435" cy="34642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s-MX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Telefónico</a:t>
            </a: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3832931" y="5533928"/>
            <a:ext cx="593295" cy="34642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3832931" y="5518551"/>
            <a:ext cx="71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  v</a:t>
            </a: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200136" y="1368078"/>
            <a:ext cx="1460400" cy="57120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Regresar</a:t>
            </a:r>
            <a:endParaRPr/>
          </a:p>
        </p:txBody>
      </p:sp>
      <p:sp>
        <p:nvSpPr>
          <p:cNvPr id="214" name="Google Shape;214;p4"/>
          <p:cNvSpPr txBox="1"/>
          <p:nvPr/>
        </p:nvSpPr>
        <p:spPr>
          <a:xfrm>
            <a:off x="1275522" y="341364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pic>
        <p:nvPicPr>
          <p:cNvPr id="215" name="Google Shape;2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EDED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0" y="0"/>
            <a:ext cx="12192000" cy="1205948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3432325" y="1394800"/>
            <a:ext cx="4346700" cy="53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3969025" y="1568944"/>
            <a:ext cx="35648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Admin./Person.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3783495" y="2092705"/>
            <a:ext cx="12457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3823251" y="2876674"/>
            <a:ext cx="19083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3783495" y="3672799"/>
            <a:ext cx="14312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3823251" y="4500209"/>
            <a:ext cx="15505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3783495" y="5172123"/>
            <a:ext cx="34588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Administrador, P Personal</a:t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3843130" y="6006548"/>
            <a:ext cx="3525000" cy="54330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Actualizar</a:t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3823251" y="2413734"/>
            <a:ext cx="3299794" cy="350222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Nombre Completo</a:t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3842612" y="4065002"/>
            <a:ext cx="2631074" cy="34642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3842612" y="3226811"/>
            <a:ext cx="3299794" cy="350222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Correo Electrónico </a:t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3823251" y="4773235"/>
            <a:ext cx="2650435" cy="34642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s-MX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Telefónico</a:t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3832931" y="5533928"/>
            <a:ext cx="593295" cy="34642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3832931" y="5518551"/>
            <a:ext cx="71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  v</a:t>
            </a:r>
            <a:endParaRPr/>
          </a:p>
        </p:txBody>
      </p:sp>
      <p:sp>
        <p:nvSpPr>
          <p:cNvPr id="236" name="Google Shape;236;p5"/>
          <p:cNvSpPr/>
          <p:nvPr/>
        </p:nvSpPr>
        <p:spPr>
          <a:xfrm>
            <a:off x="182736" y="1281028"/>
            <a:ext cx="1460534" cy="571254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Regresar</a:t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1275522" y="341364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pic>
        <p:nvPicPr>
          <p:cNvPr id="238" name="Google Shape;2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/>
          <p:nvPr/>
        </p:nvSpPr>
        <p:spPr>
          <a:xfrm>
            <a:off x="-43077" y="23950"/>
            <a:ext cx="12192000" cy="68580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0" y="1"/>
            <a:ext cx="12192000" cy="1086678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2973575" y="1966837"/>
            <a:ext cx="839700" cy="555600"/>
          </a:xfrm>
          <a:prstGeom prst="roundRect">
            <a:avLst>
              <a:gd fmla="val 12791" name="adj"/>
            </a:avLst>
          </a:prstGeom>
          <a:solidFill>
            <a:srgbClr val="0A58C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385625" y="1938350"/>
            <a:ext cx="2945100" cy="584700"/>
          </a:xfrm>
          <a:prstGeom prst="roundRect">
            <a:avLst>
              <a:gd fmla="val 7365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490330" y="2094064"/>
            <a:ext cx="2107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Buscar…</a:t>
            </a: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384727" y="1347480"/>
            <a:ext cx="2107095" cy="398849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Alta producto</a:t>
            </a:r>
            <a:endParaRPr/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800" y="2058425"/>
            <a:ext cx="505975" cy="398850"/>
          </a:xfrm>
          <a:prstGeom prst="rect">
            <a:avLst/>
          </a:prstGeom>
          <a:solidFill>
            <a:srgbClr val="0AA2C0"/>
          </a:solidFill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490330" y="2796210"/>
            <a:ext cx="11304105" cy="2729156"/>
          </a:xfrm>
          <a:prstGeom prst="roundRect">
            <a:avLst>
              <a:gd fmla="val 1675" name="adj"/>
            </a:avLst>
          </a:prstGeom>
          <a:solidFill>
            <a:schemeClr val="lt1"/>
          </a:solidFill>
          <a:ln cap="flat" cmpd="sng" w="1270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                           Coca Cola               18                    355ml                    80                   Bebida azucarada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gaseosa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490328" y="2750185"/>
            <a:ext cx="11264348" cy="502826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490329" y="2700066"/>
            <a:ext cx="11304105" cy="555664"/>
          </a:xfrm>
          <a:prstGeom prst="roundRect">
            <a:avLst>
              <a:gd fmla="val 4742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 txBox="1"/>
          <p:nvPr/>
        </p:nvSpPr>
        <p:spPr>
          <a:xfrm>
            <a:off x="573161" y="2821820"/>
            <a:ext cx="26198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Cod_Producto 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1478033" y="2791041"/>
            <a:ext cx="246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3813284" y="2830296"/>
            <a:ext cx="2287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Precio</a:t>
            </a:r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5146282" y="2821820"/>
            <a:ext cx="13032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</a:t>
            </a:r>
            <a:endParaRPr/>
          </a:p>
        </p:txBody>
      </p:sp>
      <p:sp>
        <p:nvSpPr>
          <p:cNvPr id="257" name="Google Shape;257;p6"/>
          <p:cNvSpPr txBox="1"/>
          <p:nvPr/>
        </p:nvSpPr>
        <p:spPr>
          <a:xfrm>
            <a:off x="6637009" y="2842710"/>
            <a:ext cx="13830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Existencia</a:t>
            </a:r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8319473" y="2821818"/>
            <a:ext cx="12492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/>
          </a:p>
        </p:txBody>
      </p:sp>
      <p:sp>
        <p:nvSpPr>
          <p:cNvPr id="259" name="Google Shape;259;p6"/>
          <p:cNvSpPr txBox="1"/>
          <p:nvPr/>
        </p:nvSpPr>
        <p:spPr>
          <a:xfrm>
            <a:off x="10438483" y="2830297"/>
            <a:ext cx="10905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Opciones</a:t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10438483" y="1310469"/>
            <a:ext cx="1166191" cy="435860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Regresar</a:t>
            </a:r>
            <a:endParaRPr/>
          </a:p>
        </p:txBody>
      </p:sp>
      <p:sp>
        <p:nvSpPr>
          <p:cNvPr id="261" name="Google Shape;261;p6"/>
          <p:cNvSpPr txBox="1"/>
          <p:nvPr/>
        </p:nvSpPr>
        <p:spPr>
          <a:xfrm>
            <a:off x="490328" y="3429000"/>
            <a:ext cx="113041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                       Coca Cola               18                    355ml                    80                  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Bebida azucarada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gaseosa</a:t>
            </a:r>
            <a:endParaRPr/>
          </a:p>
        </p:txBody>
      </p:sp>
      <p:sp>
        <p:nvSpPr>
          <p:cNvPr id="262" name="Google Shape;262;p6"/>
          <p:cNvSpPr txBox="1"/>
          <p:nvPr/>
        </p:nvSpPr>
        <p:spPr>
          <a:xfrm>
            <a:off x="490328" y="4121426"/>
            <a:ext cx="9303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                            Arizona                  20                    660ml                    80                  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Jugos de variedad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con sabor exóticos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490328" y="4725928"/>
            <a:ext cx="113041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3                            Brownies               17                    1 pieza                  40                    </a:t>
            </a: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Bizcocho pequeño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chocolate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/>
          </a:p>
        </p:txBody>
      </p:sp>
      <p:pic>
        <p:nvPicPr>
          <p:cNvPr id="264" name="Google Shape;2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4167" y="3510797"/>
            <a:ext cx="505989" cy="4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4167" y="4130082"/>
            <a:ext cx="505989" cy="4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4167" y="4794175"/>
            <a:ext cx="505989" cy="44273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"/>
          <p:cNvSpPr/>
          <p:nvPr/>
        </p:nvSpPr>
        <p:spPr>
          <a:xfrm>
            <a:off x="11011805" y="4127839"/>
            <a:ext cx="505989" cy="429077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11022998" y="4791255"/>
            <a:ext cx="505989" cy="429077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ápiz con relleno sólido" id="269" name="Google Shape;26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0612" y="4149125"/>
            <a:ext cx="441438" cy="441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ápiz con relleno sólido" id="270" name="Google Shape;27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0608" y="4771026"/>
            <a:ext cx="441438" cy="44143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6"/>
          <p:cNvSpPr txBox="1"/>
          <p:nvPr/>
        </p:nvSpPr>
        <p:spPr>
          <a:xfrm>
            <a:off x="1275522" y="341364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11016725" y="3527375"/>
            <a:ext cx="506100" cy="441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ápiz con relleno sólido" id="273" name="Google Shape;27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74089" y="3590753"/>
            <a:ext cx="354450" cy="35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287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9110" y="-646362"/>
            <a:ext cx="2237426" cy="223132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3617845" y="1086678"/>
            <a:ext cx="4465982" cy="55146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#F4F4F4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8"/>
          <p:cNvSpPr txBox="1"/>
          <p:nvPr/>
        </p:nvSpPr>
        <p:spPr>
          <a:xfrm>
            <a:off x="4320208" y="1195260"/>
            <a:ext cx="26636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Añadir Producto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8"/>
          <p:cNvSpPr txBox="1"/>
          <p:nvPr/>
        </p:nvSpPr>
        <p:spPr>
          <a:xfrm>
            <a:off x="3803377" y="1723129"/>
            <a:ext cx="1258956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3856385" y="2086658"/>
            <a:ext cx="4048534" cy="40200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8"/>
          <p:cNvSpPr txBox="1"/>
          <p:nvPr/>
        </p:nvSpPr>
        <p:spPr>
          <a:xfrm>
            <a:off x="3922643" y="2085429"/>
            <a:ext cx="17227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3823255" y="2540807"/>
            <a:ext cx="14345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3823254" y="2827352"/>
            <a:ext cx="4081665" cy="40718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3876261" y="3531081"/>
            <a:ext cx="4028659" cy="40718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3922643" y="4280025"/>
            <a:ext cx="3982278" cy="40718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3843135" y="5129807"/>
            <a:ext cx="4061786" cy="40718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8"/>
          <p:cNvSpPr txBox="1"/>
          <p:nvPr/>
        </p:nvSpPr>
        <p:spPr>
          <a:xfrm>
            <a:off x="3783498" y="3237836"/>
            <a:ext cx="1583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3783498" y="3953840"/>
            <a:ext cx="10999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3783498" y="4721233"/>
            <a:ext cx="1775790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4068418" y="5893537"/>
            <a:ext cx="3551581" cy="536759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0" y="0"/>
            <a:ext cx="12192000" cy="938606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1487557" y="185889"/>
            <a:ext cx="175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>
            <a:off x="182736" y="1281028"/>
            <a:ext cx="1460534" cy="571254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Regresar</a:t>
            </a:r>
            <a:endParaRPr/>
          </a:p>
        </p:txBody>
      </p:sp>
      <p:pic>
        <p:nvPicPr>
          <p:cNvPr id="298" name="Google Shape;29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9437"/>
            <a:ext cx="1258950" cy="111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9"/>
          <p:cNvSpPr/>
          <p:nvPr/>
        </p:nvSpPr>
        <p:spPr>
          <a:xfrm>
            <a:off x="3617845" y="1086678"/>
            <a:ext cx="4465982" cy="55146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#F4F4F4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4320208" y="1195260"/>
            <a:ext cx="26636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Producto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3803377" y="1723129"/>
            <a:ext cx="1258956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3856385" y="2086658"/>
            <a:ext cx="4048534" cy="40200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3922643" y="2085429"/>
            <a:ext cx="17227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3823255" y="2540807"/>
            <a:ext cx="14345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3823254" y="2827352"/>
            <a:ext cx="4081665" cy="40718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3876261" y="3531081"/>
            <a:ext cx="4028659" cy="40718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9"/>
          <p:cNvSpPr/>
          <p:nvPr/>
        </p:nvSpPr>
        <p:spPr>
          <a:xfrm>
            <a:off x="3922643" y="4280025"/>
            <a:ext cx="3982278" cy="40718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3843135" y="5129807"/>
            <a:ext cx="4061786" cy="40718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9"/>
          <p:cNvSpPr txBox="1"/>
          <p:nvPr/>
        </p:nvSpPr>
        <p:spPr>
          <a:xfrm>
            <a:off x="3783498" y="3237836"/>
            <a:ext cx="1583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9"/>
          <p:cNvSpPr txBox="1"/>
          <p:nvPr/>
        </p:nvSpPr>
        <p:spPr>
          <a:xfrm>
            <a:off x="3783498" y="3953840"/>
            <a:ext cx="10999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3783498" y="4721233"/>
            <a:ext cx="1775790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4068418" y="5893537"/>
            <a:ext cx="3551581" cy="536759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0" y="0"/>
            <a:ext cx="12192000" cy="938606"/>
          </a:xfrm>
          <a:prstGeom prst="rect">
            <a:avLst/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1487557" y="185889"/>
            <a:ext cx="17592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Cafetería</a:t>
            </a:r>
            <a:endParaRPr/>
          </a:p>
        </p:txBody>
      </p:sp>
      <p:sp>
        <p:nvSpPr>
          <p:cNvPr id="320" name="Google Shape;320;p9"/>
          <p:cNvSpPr/>
          <p:nvPr/>
        </p:nvSpPr>
        <p:spPr>
          <a:xfrm>
            <a:off x="182736" y="1281028"/>
            <a:ext cx="1460534" cy="571254"/>
          </a:xfrm>
          <a:prstGeom prst="roundRect">
            <a:avLst>
              <a:gd fmla="val 16667" name="adj"/>
            </a:avLst>
          </a:prstGeom>
          <a:solidFill>
            <a:srgbClr val="0A58CA"/>
          </a:solidFill>
          <a:ln cap="flat" cmpd="sng" w="12700">
            <a:solidFill>
              <a:srgbClr val="0A5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Regresar</a:t>
            </a:r>
            <a:endParaRPr/>
          </a:p>
        </p:txBody>
      </p:sp>
      <p:pic>
        <p:nvPicPr>
          <p:cNvPr id="321" name="Google Shape;32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9450"/>
            <a:ext cx="1258950" cy="111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4002156" y="937591"/>
            <a:ext cx="4187687" cy="49828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5095460" y="3244333"/>
            <a:ext cx="20010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Bienvenido</a:t>
            </a:r>
            <a:endParaRPr/>
          </a:p>
        </p:txBody>
      </p:sp>
      <p:sp>
        <p:nvSpPr>
          <p:cNvPr id="329" name="Google Shape;329;p10"/>
          <p:cNvSpPr txBox="1"/>
          <p:nvPr/>
        </p:nvSpPr>
        <p:spPr>
          <a:xfrm>
            <a:off x="4518991" y="3600083"/>
            <a:ext cx="323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Inicie sesión con Omega para continuar con horizon-sofware </a:t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>
            <a:off x="4518991" y="4537674"/>
            <a:ext cx="3233531" cy="5511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1757" y="4585905"/>
            <a:ext cx="3021495" cy="45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450" y="1479500"/>
            <a:ext cx="2001100" cy="177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2023-06-27T23:18:21Z</dcterms:created>
  <dc:creator>Computo 2</dc:creator>
</cp:coreProperties>
</file>