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5AB9-CD09-4517-8C1A-B1A61FBD9D9C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0F0-CFEB-409F-8697-15CD149D59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17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5AB9-CD09-4517-8C1A-B1A61FBD9D9C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0F0-CFEB-409F-8697-15CD149D59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50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5AB9-CD09-4517-8C1A-B1A61FBD9D9C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0F0-CFEB-409F-8697-15CD149D59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63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5AB9-CD09-4517-8C1A-B1A61FBD9D9C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0F0-CFEB-409F-8697-15CD149D59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55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5AB9-CD09-4517-8C1A-B1A61FBD9D9C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0F0-CFEB-409F-8697-15CD149D59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09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5AB9-CD09-4517-8C1A-B1A61FBD9D9C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0F0-CFEB-409F-8697-15CD149D59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18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5AB9-CD09-4517-8C1A-B1A61FBD9D9C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0F0-CFEB-409F-8697-15CD149D59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69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5AB9-CD09-4517-8C1A-B1A61FBD9D9C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0F0-CFEB-409F-8697-15CD149D59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2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5AB9-CD09-4517-8C1A-B1A61FBD9D9C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0F0-CFEB-409F-8697-15CD149D59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15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5AB9-CD09-4517-8C1A-B1A61FBD9D9C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0F0-CFEB-409F-8697-15CD149D59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56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5AB9-CD09-4517-8C1A-B1A61FBD9D9C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0F0-CFEB-409F-8697-15CD149D59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66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5AB9-CD09-4517-8C1A-B1A61FBD9D9C}" type="datetimeFigureOut">
              <a:rPr lang="es-ES" smtClean="0"/>
              <a:t>13/02/2020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A0F0-CFEB-409F-8697-15CD149D59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40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uzangela.es/2018/01/23/tendencia-las-tartas-de-letras-de-adi-klinghofer-las-recetas-de-la-pasta-sable-y-la-crema-diplomatica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ttymyparty.com/spooky-and-elegant-forrest-halloween-party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10194" y="1253422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L" sz="1400" b="0" i="0" dirty="0" smtClean="0">
                <a:solidFill>
                  <a:srgbClr val="69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Hoy le dedicamos el inicio de  mes al día de las madres, pero he querido hacerlo con </a:t>
            </a:r>
            <a:r>
              <a:rPr lang="es-CL" sz="1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 visión práctica</a:t>
            </a:r>
            <a:r>
              <a:rPr lang="es-CL" sz="1400" b="0" i="0" dirty="0" smtClean="0">
                <a:solidFill>
                  <a:srgbClr val="69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espero que te inspire para hacerle un regalo comestible a mamá y que vea lo mucho que has aprendido este año!. Comencemos.</a:t>
            </a:r>
          </a:p>
          <a:p>
            <a:pPr algn="just" fontAlgn="base"/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Días como este son una oportunidad para </a:t>
            </a:r>
            <a:r>
              <a:rPr lang="es-CL" sz="1400" b="1" dirty="0">
                <a:latin typeface="Arial" panose="020B0604020202020204" pitchFamily="34" charset="0"/>
                <a:cs typeface="Arial" panose="020B0604020202020204" pitchFamily="34" charset="0"/>
              </a:rPr>
              <a:t>practicar alguna técnica o tendencia</a:t>
            </a:r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 que no quieres arriesgaste a usar fuera de casa, en este día todo queda en familia y si sale mal, si alguien lo entenderá será mamá, no? y este año, es, sin dudarlo, el año de las tartas de </a:t>
            </a:r>
            <a:r>
              <a:rPr lang="es-C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letras de </a:t>
            </a:r>
            <a:r>
              <a:rPr lang="es-CL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ChiVen</a:t>
            </a:r>
            <a:r>
              <a:rPr lang="es-C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Aparte, tienes a favor que es un postre fácil de hacer y muy llamativo, puede ser extra femenino si añadimos flores y el sabor es muy ligero, apto para cualquier madre.  En el blog tienes la receta y </a:t>
            </a:r>
            <a:r>
              <a:rPr lang="es-CL" sz="1400" b="1" dirty="0">
                <a:latin typeface="Arial" panose="020B0604020202020204" pitchFamily="34" charset="0"/>
                <a:cs typeface="Arial" panose="020B0604020202020204" pitchFamily="34" charset="0"/>
              </a:rPr>
              <a:t>el tutorial paso a paso</a:t>
            </a:r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 para hacer tu versión, si no lo has visto aún, puedes ver el post </a:t>
            </a:r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AQUI</a:t>
            </a:r>
            <a:endParaRPr lang="es-C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405" y="3944982"/>
            <a:ext cx="1288596" cy="180403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834640" y="235131"/>
            <a:ext cx="579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Evento</a:t>
            </a:r>
            <a:r>
              <a:rPr lang="en-US" dirty="0" smtClean="0"/>
              <a:t>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204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10194" y="12534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dirty="0"/>
              <a:t>Lo que pretende esta fiesta es </a:t>
            </a:r>
            <a:r>
              <a:rPr lang="es-CL" b="1" dirty="0"/>
              <a:t>unir a la familia y amigos y descubrir juntos el sexo del bebe</a:t>
            </a:r>
            <a:r>
              <a:rPr lang="es-CL" dirty="0"/>
              <a:t> y realmente siento que es algo que prefiero a una actualización de estado en Facebook. Lo ideal es que la sorpresa sea también para los padres, pero no se si muchas no sé  podríamos resistir!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834640" y="235131"/>
            <a:ext cx="579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BABY SHOWER + FIESTA PARA REVELAR EL SEXO DEL BEBE: LA GENDER REVEAL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19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10193" y="1253422"/>
            <a:ext cx="81860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CL" dirty="0"/>
              <a:t>Halloween no es precisamente elegante, la idea es que consigas crear terror, el miedo, los fantasmas, las casas encantadas, </a:t>
            </a:r>
            <a:r>
              <a:rPr lang="es-CL" dirty="0" err="1"/>
              <a:t>etc</a:t>
            </a:r>
            <a:r>
              <a:rPr lang="es-CL" dirty="0"/>
              <a:t>, pero siempre hay formas de hacer que todo se vea un poco mas chic, he querido incluir las mesas que mas me han gustado por colores y luego algunos temas que me parecieron interesantes, porque los colores siempre se adaptan al tema.  Comencemos.</a:t>
            </a:r>
          </a:p>
          <a:p>
            <a:pPr fontAlgn="base"/>
            <a:r>
              <a:rPr lang="es-CL" b="1" dirty="0"/>
              <a:t>MESAS DE DULCES</a:t>
            </a:r>
          </a:p>
          <a:p>
            <a:pPr fontAlgn="base"/>
            <a:r>
              <a:rPr lang="es-CL" dirty="0"/>
              <a:t>Los colores de </a:t>
            </a:r>
            <a:r>
              <a:rPr lang="es-CL" dirty="0" err="1"/>
              <a:t>halloween</a:t>
            </a:r>
            <a:r>
              <a:rPr lang="es-CL" dirty="0"/>
              <a:t> son el naranja, el lila y el verde, además del blanco y el negro, pero según los combines tienes un efecto u otro.  Pero piensa que no hay límites en nada, esto es lo típico, pero he visto algunas mesas interesantes en rosa, rojo, así que aprovecha los recursos que tengas y adáptalos a lo que te guste.</a:t>
            </a:r>
          </a:p>
          <a:p>
            <a:pPr fontAlgn="base"/>
            <a:r>
              <a:rPr lang="es-CL" b="1" dirty="0"/>
              <a:t>BLANCO Y NEGRO</a:t>
            </a:r>
          </a:p>
          <a:p>
            <a:pPr fontAlgn="base"/>
            <a:r>
              <a:rPr lang="es-CL" dirty="0"/>
              <a:t>El blanco y negro siempre da un aire mas elegante, para mi es un recurso fácil para conseguir un efecto de impacto sin arriesgar mucho ni invertir demasiado en decoración.</a:t>
            </a:r>
          </a:p>
          <a:p>
            <a:pPr fontAlgn="base"/>
            <a:r>
              <a:rPr lang="es-CL" dirty="0"/>
              <a:t>Puedes ver mas imágenes de esta mesa </a:t>
            </a:r>
            <a:r>
              <a:rPr lang="es-CL" dirty="0">
                <a:hlinkClick r:id="rId2"/>
              </a:rPr>
              <a:t>AQUI</a:t>
            </a:r>
            <a:r>
              <a:rPr lang="es-CL" dirty="0"/>
              <a:t>, pero en general es una mesa sencilla con un fondo de árboles en cartulina negra con algunos cuervos y buzos, un mantel blanco  con una tela superpuesta negra rasgada.  Bandejas blancas y pedestales blancos y negros.  Algunas calabazas negras y doradas y postres sencillos.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834640" y="235131"/>
            <a:ext cx="579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CL" b="1" dirty="0"/>
              <a:t>LAS MEJORES MESAS DE DULCES Y TEMAS DE FIESTA DE HALLOWEEN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9101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110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Joseryn Edith Caraballo Trejo</dc:creator>
  <cp:lastModifiedBy>Joseryn Edith Caraballo Trejo</cp:lastModifiedBy>
  <cp:revision>2</cp:revision>
  <dcterms:created xsi:type="dcterms:W3CDTF">2020-02-14T00:54:30Z</dcterms:created>
  <dcterms:modified xsi:type="dcterms:W3CDTF">2020-02-14T01:03:08Z</dcterms:modified>
</cp:coreProperties>
</file>