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Open Sans"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FDVJVsLjM2/5wxxOGJWS4DwV3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0339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b0f1d7f46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b0f1d7f46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8b0f1d7f46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1</a:t>
            </a:fld>
            <a:endParaRPr/>
          </a:p>
        </p:txBody>
      </p:sp>
    </p:spTree>
    <p:extLst>
      <p:ext uri="{BB962C8B-B14F-4D97-AF65-F5344CB8AC3E}">
        <p14:creationId xmlns:p14="http://schemas.microsoft.com/office/powerpoint/2010/main" val="71958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14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3</a:t>
            </a:fld>
            <a:endParaRPr/>
          </a:p>
        </p:txBody>
      </p:sp>
    </p:spTree>
    <p:extLst>
      <p:ext uri="{BB962C8B-B14F-4D97-AF65-F5344CB8AC3E}">
        <p14:creationId xmlns:p14="http://schemas.microsoft.com/office/powerpoint/2010/main" val="47410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b0f1d7f46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b0f1d7f46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8b0f1d7f46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4</a:t>
            </a:fld>
            <a:endParaRPr/>
          </a:p>
        </p:txBody>
      </p:sp>
    </p:spTree>
    <p:extLst>
      <p:ext uri="{BB962C8B-B14F-4D97-AF65-F5344CB8AC3E}">
        <p14:creationId xmlns:p14="http://schemas.microsoft.com/office/powerpoint/2010/main" val="129807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7"/>
        <p:cNvGrpSpPr/>
        <p:nvPr/>
      </p:nvGrpSpPr>
      <p:grpSpPr>
        <a:xfrm>
          <a:off x="0" y="0"/>
          <a:ext cx="0" cy="0"/>
          <a:chOff x="0" y="0"/>
          <a:chExt cx="0" cy="0"/>
        </a:xfrm>
      </p:grpSpPr>
      <p:sp>
        <p:nvSpPr>
          <p:cNvPr id="28" name="Google Shape;2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image" Target="../media/image2.jp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hyperlink" Target="mailto:Rodolfo123@Gmail.com" TargetMode="Externa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2.wdp"/><Relationship Id="rId3" Type="http://schemas.openxmlformats.org/officeDocument/2006/relationships/image" Target="../media/image2.jpg"/><Relationship Id="rId7" Type="http://schemas.openxmlformats.org/officeDocument/2006/relationships/image" Target="../media/image7.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6.png"/><Relationship Id="rId5" Type="http://schemas.openxmlformats.org/officeDocument/2006/relationships/image" Target="../media/image1.png"/><Relationship Id="rId10" Type="http://schemas.openxmlformats.org/officeDocument/2006/relationships/image" Target="../media/image15.jpg"/><Relationship Id="rId4" Type="http://schemas.openxmlformats.org/officeDocument/2006/relationships/image" Target="../media/image6.png"/><Relationship Id="rId9" Type="http://schemas.openxmlformats.org/officeDocument/2006/relationships/image" Target="../media/image14.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1.png"/><Relationship Id="rId5" Type="http://schemas.openxmlformats.org/officeDocument/2006/relationships/image" Target="../media/image6.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55" name="Imagen 54" descr="C:\Users\Esteban y Jeny\Pictures\hqdefault.jpg"/>
          <p:cNvPicPr/>
          <p:nvPr/>
        </p:nvPicPr>
        <p:blipFill rotWithShape="1">
          <a:blip r:embed="rId3">
            <a:extLst>
              <a:ext uri="{BEBA8EAE-BF5A-486C-A8C5-ECC9F3942E4B}">
                <a14:imgProps xmlns:a14="http://schemas.microsoft.com/office/drawing/2010/main">
                  <a14:imgLayer r:embed="rId4">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8156535" y="674297"/>
            <a:ext cx="437055" cy="227511"/>
          </a:xfrm>
          <a:prstGeom prst="rect">
            <a:avLst/>
          </a:prstGeom>
          <a:noFill/>
          <a:ln>
            <a:noFill/>
          </a:ln>
          <a:extLst>
            <a:ext uri="{53640926-AAD7-44D8-BBD7-CCE9431645EC}">
              <a14:shadowObscured xmlns:a14="http://schemas.microsoft.com/office/drawing/2010/main"/>
            </a:ext>
          </a:extLst>
        </p:spPr>
      </p:pic>
      <p:pic>
        <p:nvPicPr>
          <p:cNvPr id="89" name="Google Shape;89;g8b0f1d7f46_2_0" descr="Icono Vacío Del Smartphone Símbolo Del Teléfono Celular Artilugio ..."/>
          <p:cNvPicPr preferRelativeResize="0"/>
          <p:nvPr/>
        </p:nvPicPr>
        <p:blipFill rotWithShape="1">
          <a:blip r:embed="rId5">
            <a:alphaModFix/>
          </a:blip>
          <a:srcRect l="30477" t="13610" r="31084" b="19113"/>
          <a:stretch/>
        </p:blipFill>
        <p:spPr>
          <a:xfrm>
            <a:off x="492200" y="295600"/>
            <a:ext cx="3196576" cy="5782973"/>
          </a:xfrm>
          <a:prstGeom prst="rect">
            <a:avLst/>
          </a:prstGeom>
          <a:noFill/>
          <a:ln>
            <a:noFill/>
          </a:ln>
        </p:spPr>
      </p:pic>
      <p:pic>
        <p:nvPicPr>
          <p:cNvPr id="90" name="Google Shape;90;g8b0f1d7f46_2_0"/>
          <p:cNvPicPr preferRelativeResize="0"/>
          <p:nvPr/>
        </p:nvPicPr>
        <p:blipFill rotWithShape="1">
          <a:blip r:embed="rId6">
            <a:alphaModFix/>
          </a:blip>
          <a:srcRect l="69779" t="42664" r="17257" b="53463"/>
          <a:stretch/>
        </p:blipFill>
        <p:spPr>
          <a:xfrm>
            <a:off x="855475" y="4351725"/>
            <a:ext cx="2470001" cy="383950"/>
          </a:xfrm>
          <a:prstGeom prst="rect">
            <a:avLst/>
          </a:prstGeom>
          <a:noFill/>
          <a:ln>
            <a:noFill/>
          </a:ln>
        </p:spPr>
      </p:pic>
      <p:pic>
        <p:nvPicPr>
          <p:cNvPr id="91" name="Google Shape;91;g8b0f1d7f46_2_0"/>
          <p:cNvPicPr preferRelativeResize="0"/>
          <p:nvPr/>
        </p:nvPicPr>
        <p:blipFill rotWithShape="1">
          <a:blip r:embed="rId6">
            <a:alphaModFix/>
          </a:blip>
          <a:srcRect l="70695" t="46712" r="17749" b="49999"/>
          <a:stretch/>
        </p:blipFill>
        <p:spPr>
          <a:xfrm>
            <a:off x="1045788" y="4769425"/>
            <a:ext cx="2164775" cy="346376"/>
          </a:xfrm>
          <a:prstGeom prst="rect">
            <a:avLst/>
          </a:prstGeom>
          <a:noFill/>
          <a:ln>
            <a:noFill/>
          </a:ln>
        </p:spPr>
      </p:pic>
      <p:sp>
        <p:nvSpPr>
          <p:cNvPr id="92" name="Google Shape;92;g8b0f1d7f46_2_0"/>
          <p:cNvSpPr txBox="1"/>
          <p:nvPr/>
        </p:nvSpPr>
        <p:spPr>
          <a:xfrm>
            <a:off x="738337" y="1826200"/>
            <a:ext cx="2745300" cy="61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2000" dirty="0">
                <a:latin typeface="Open Sans"/>
                <a:ea typeface="Open Sans"/>
                <a:cs typeface="Open Sans"/>
                <a:sym typeface="Open Sans"/>
              </a:rPr>
              <a:t>Inicia sesión para ver más </a:t>
            </a:r>
            <a:endParaRPr sz="2000" dirty="0">
              <a:latin typeface="Open Sans"/>
              <a:ea typeface="Open Sans"/>
              <a:cs typeface="Open Sans"/>
              <a:sym typeface="Open Sans"/>
            </a:endParaRPr>
          </a:p>
        </p:txBody>
      </p:sp>
      <p:sp>
        <p:nvSpPr>
          <p:cNvPr id="93" name="Google Shape;93;g8b0f1d7f46_2_0"/>
          <p:cNvSpPr/>
          <p:nvPr/>
        </p:nvSpPr>
        <p:spPr>
          <a:xfrm>
            <a:off x="967813" y="2540452"/>
            <a:ext cx="2286300" cy="461100"/>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300" dirty="0">
                <a:solidFill>
                  <a:srgbClr val="B7B7B7"/>
                </a:solidFill>
                <a:latin typeface="Calibri"/>
                <a:ea typeface="Calibri"/>
                <a:cs typeface="Calibri"/>
                <a:sym typeface="Calibri"/>
              </a:rPr>
              <a:t>Usuario o correo electrónico</a:t>
            </a:r>
            <a:endParaRPr sz="1300" b="0" i="0" u="none" strike="noStrike" cap="none" dirty="0">
              <a:solidFill>
                <a:srgbClr val="B7B7B7"/>
              </a:solidFill>
              <a:latin typeface="Calibri"/>
              <a:ea typeface="Calibri"/>
              <a:cs typeface="Calibri"/>
              <a:sym typeface="Calibri"/>
            </a:endParaRPr>
          </a:p>
        </p:txBody>
      </p:sp>
      <p:sp>
        <p:nvSpPr>
          <p:cNvPr id="94" name="Google Shape;94;g8b0f1d7f46_2_0"/>
          <p:cNvSpPr/>
          <p:nvPr/>
        </p:nvSpPr>
        <p:spPr>
          <a:xfrm>
            <a:off x="967850" y="3097800"/>
            <a:ext cx="2286300" cy="461100"/>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300">
                <a:solidFill>
                  <a:srgbClr val="999999"/>
                </a:solidFill>
                <a:latin typeface="Calibri"/>
                <a:ea typeface="Calibri"/>
                <a:cs typeface="Calibri"/>
                <a:sym typeface="Calibri"/>
              </a:rPr>
              <a:t>Contraseña</a:t>
            </a:r>
            <a:endParaRPr sz="1300" b="0" i="0" u="none" strike="noStrike" cap="none">
              <a:solidFill>
                <a:srgbClr val="999999"/>
              </a:solidFill>
              <a:latin typeface="Calibri"/>
              <a:ea typeface="Calibri"/>
              <a:cs typeface="Calibri"/>
              <a:sym typeface="Calibri"/>
            </a:endParaRPr>
          </a:p>
        </p:txBody>
      </p:sp>
      <p:sp>
        <p:nvSpPr>
          <p:cNvPr id="95" name="Google Shape;95;g8b0f1d7f46_2_0"/>
          <p:cNvSpPr/>
          <p:nvPr/>
        </p:nvSpPr>
        <p:spPr>
          <a:xfrm>
            <a:off x="1177887" y="3729875"/>
            <a:ext cx="1825200" cy="369900"/>
          </a:xfrm>
          <a:prstGeom prst="roundRect">
            <a:avLst>
              <a:gd name="adj" fmla="val 16667"/>
            </a:avLst>
          </a:prstGeom>
          <a:solidFill>
            <a:schemeClr val="bg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1800" dirty="0">
                <a:solidFill>
                  <a:schemeClr val="dk1"/>
                </a:solidFill>
                <a:latin typeface="Calibri"/>
                <a:ea typeface="Calibri"/>
                <a:cs typeface="Calibri"/>
                <a:sym typeface="Calibri"/>
              </a:rPr>
              <a:t>INICIO SESIÓN</a:t>
            </a:r>
            <a:endParaRPr dirty="0"/>
          </a:p>
        </p:txBody>
      </p:sp>
      <p:sp>
        <p:nvSpPr>
          <p:cNvPr id="96" name="Google Shape;96;g8b0f1d7f46_2_0"/>
          <p:cNvSpPr txBox="1"/>
          <p:nvPr/>
        </p:nvSpPr>
        <p:spPr>
          <a:xfrm>
            <a:off x="1986347" y="4020250"/>
            <a:ext cx="2493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Open Sans"/>
              <a:ea typeface="Open Sans"/>
              <a:cs typeface="Open Sans"/>
              <a:sym typeface="Open Sans"/>
            </a:endParaRPr>
          </a:p>
        </p:txBody>
      </p:sp>
      <p:sp>
        <p:nvSpPr>
          <p:cNvPr id="97" name="Google Shape;97;g8b0f1d7f46_2_0"/>
          <p:cNvSpPr txBox="1"/>
          <p:nvPr/>
        </p:nvSpPr>
        <p:spPr>
          <a:xfrm>
            <a:off x="1418300" y="5174475"/>
            <a:ext cx="1385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b="1" dirty="0">
              <a:solidFill>
                <a:srgbClr val="3C78D8"/>
              </a:solidFill>
              <a:latin typeface="Calibri"/>
              <a:ea typeface="Calibri"/>
              <a:cs typeface="Calibri"/>
              <a:sym typeface="Calibri"/>
            </a:endParaRPr>
          </a:p>
        </p:txBody>
      </p:sp>
      <p:pic>
        <p:nvPicPr>
          <p:cNvPr id="98" name="Google Shape;98;g8b0f1d7f46_2_0" descr="Icono Vacío Del Smartphone Símbolo Del Teléfono Celular Artilugio ..."/>
          <p:cNvPicPr preferRelativeResize="0"/>
          <p:nvPr/>
        </p:nvPicPr>
        <p:blipFill rotWithShape="1">
          <a:blip r:embed="rId5">
            <a:alphaModFix/>
          </a:blip>
          <a:srcRect l="30477" t="13610" r="31084" b="19113"/>
          <a:stretch/>
        </p:blipFill>
        <p:spPr>
          <a:xfrm>
            <a:off x="4139825" y="295600"/>
            <a:ext cx="3196576" cy="5782973"/>
          </a:xfrm>
          <a:prstGeom prst="rect">
            <a:avLst/>
          </a:prstGeom>
          <a:noFill/>
          <a:ln>
            <a:noFill/>
          </a:ln>
        </p:spPr>
      </p:pic>
      <p:pic>
        <p:nvPicPr>
          <p:cNvPr id="99" name="Google Shape;99;g8b0f1d7f46_2_0"/>
          <p:cNvPicPr preferRelativeResize="0"/>
          <p:nvPr/>
        </p:nvPicPr>
        <p:blipFill>
          <a:blip r:embed="rId7">
            <a:alphaModFix/>
          </a:blip>
          <a:stretch>
            <a:fillRect/>
          </a:stretch>
        </p:blipFill>
        <p:spPr>
          <a:xfrm>
            <a:off x="5189375" y="980738"/>
            <a:ext cx="1097485" cy="618000"/>
          </a:xfrm>
          <a:prstGeom prst="rect">
            <a:avLst/>
          </a:prstGeom>
          <a:noFill/>
          <a:ln>
            <a:noFill/>
          </a:ln>
        </p:spPr>
      </p:pic>
      <p:sp>
        <p:nvSpPr>
          <p:cNvPr id="100" name="Google Shape;100;g8b0f1d7f46_2_0"/>
          <p:cNvSpPr txBox="1"/>
          <p:nvPr/>
        </p:nvSpPr>
        <p:spPr>
          <a:xfrm>
            <a:off x="4699063" y="1466263"/>
            <a:ext cx="2078100" cy="61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1900">
                <a:latin typeface="Open Sans"/>
                <a:ea typeface="Open Sans"/>
                <a:cs typeface="Open Sans"/>
                <a:sym typeface="Open Sans"/>
              </a:rPr>
              <a:t>Iniciar Sesión </a:t>
            </a:r>
            <a:endParaRPr sz="1900">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s-CO">
                <a:latin typeface="Open Sans"/>
                <a:ea typeface="Open Sans"/>
                <a:cs typeface="Open Sans"/>
                <a:sym typeface="Open Sans"/>
              </a:rPr>
              <a:t>I</a:t>
            </a:r>
            <a:r>
              <a:rPr lang="es-CO" sz="1500">
                <a:latin typeface="Open Sans"/>
                <a:ea typeface="Open Sans"/>
                <a:cs typeface="Open Sans"/>
                <a:sym typeface="Open Sans"/>
              </a:rPr>
              <a:t>r a Gmail</a:t>
            </a:r>
            <a:endParaRPr sz="1500">
              <a:latin typeface="Open Sans"/>
              <a:ea typeface="Open Sans"/>
              <a:cs typeface="Open Sans"/>
              <a:sym typeface="Open Sans"/>
            </a:endParaRPr>
          </a:p>
        </p:txBody>
      </p:sp>
      <p:sp>
        <p:nvSpPr>
          <p:cNvPr id="101" name="Google Shape;101;g8b0f1d7f46_2_0"/>
          <p:cNvSpPr/>
          <p:nvPr/>
        </p:nvSpPr>
        <p:spPr>
          <a:xfrm>
            <a:off x="4594963" y="2502915"/>
            <a:ext cx="2286300" cy="461100"/>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1300">
                <a:solidFill>
                  <a:srgbClr val="B7B7B7"/>
                </a:solidFill>
                <a:latin typeface="Calibri"/>
                <a:ea typeface="Calibri"/>
                <a:cs typeface="Calibri"/>
                <a:sym typeface="Calibri"/>
              </a:rPr>
              <a:t>Usuario o correo electrónico</a:t>
            </a:r>
            <a:endParaRPr sz="1300" b="0" i="0" u="none" strike="noStrike" cap="none">
              <a:solidFill>
                <a:srgbClr val="B7B7B7"/>
              </a:solidFill>
              <a:latin typeface="Calibri"/>
              <a:ea typeface="Calibri"/>
              <a:cs typeface="Calibri"/>
              <a:sym typeface="Calibri"/>
            </a:endParaRPr>
          </a:p>
        </p:txBody>
      </p:sp>
      <p:sp>
        <p:nvSpPr>
          <p:cNvPr id="102" name="Google Shape;102;g8b0f1d7f46_2_0"/>
          <p:cNvSpPr txBox="1"/>
          <p:nvPr/>
        </p:nvSpPr>
        <p:spPr>
          <a:xfrm>
            <a:off x="4446075" y="2995088"/>
            <a:ext cx="2745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300" b="1">
                <a:solidFill>
                  <a:srgbClr val="1155CC"/>
                </a:solidFill>
                <a:latin typeface="Calibri"/>
                <a:ea typeface="Calibri"/>
                <a:cs typeface="Calibri"/>
                <a:sym typeface="Calibri"/>
              </a:rPr>
              <a:t>¿Has olvidado tu correo electrónico?</a:t>
            </a:r>
            <a:endParaRPr sz="1300" b="1">
              <a:solidFill>
                <a:srgbClr val="1155CC"/>
              </a:solidFill>
              <a:latin typeface="Calibri"/>
              <a:ea typeface="Calibri"/>
              <a:cs typeface="Calibri"/>
              <a:sym typeface="Calibri"/>
            </a:endParaRPr>
          </a:p>
        </p:txBody>
      </p:sp>
      <p:sp>
        <p:nvSpPr>
          <p:cNvPr id="103" name="Google Shape;103;g8b0f1d7f46_2_0"/>
          <p:cNvSpPr/>
          <p:nvPr/>
        </p:nvSpPr>
        <p:spPr>
          <a:xfrm>
            <a:off x="6080875" y="4528825"/>
            <a:ext cx="1002300" cy="461100"/>
          </a:xfrm>
          <a:prstGeom prst="roundRect">
            <a:avLst>
              <a:gd name="adj" fmla="val 16667"/>
            </a:avLst>
          </a:prstGeom>
          <a:solidFill>
            <a:srgbClr val="1155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CO">
                <a:solidFill>
                  <a:srgbClr val="FFFFFF"/>
                </a:solidFill>
                <a:latin typeface="Open Sans"/>
                <a:ea typeface="Open Sans"/>
                <a:cs typeface="Open Sans"/>
                <a:sym typeface="Open Sans"/>
              </a:rPr>
              <a:t>Siguiente</a:t>
            </a:r>
            <a:endParaRPr i="0" u="none" strike="noStrike" cap="none">
              <a:solidFill>
                <a:srgbClr val="FFFFFF"/>
              </a:solidFill>
              <a:latin typeface="Open Sans"/>
              <a:ea typeface="Open Sans"/>
              <a:cs typeface="Open Sans"/>
              <a:sym typeface="Open Sans"/>
            </a:endParaRPr>
          </a:p>
        </p:txBody>
      </p:sp>
      <p:sp>
        <p:nvSpPr>
          <p:cNvPr id="104" name="Google Shape;104;g8b0f1d7f46_2_0"/>
          <p:cNvSpPr txBox="1"/>
          <p:nvPr/>
        </p:nvSpPr>
        <p:spPr>
          <a:xfrm>
            <a:off x="4446075" y="4593788"/>
            <a:ext cx="1251600" cy="3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b="1">
                <a:solidFill>
                  <a:srgbClr val="1155CC"/>
                </a:solidFill>
                <a:latin typeface="Calibri"/>
                <a:ea typeface="Calibri"/>
                <a:cs typeface="Calibri"/>
                <a:sym typeface="Calibri"/>
              </a:rPr>
              <a:t>Crear Cuenta</a:t>
            </a:r>
            <a:endParaRPr b="1">
              <a:solidFill>
                <a:srgbClr val="1155CC"/>
              </a:solidFill>
              <a:latin typeface="Calibri"/>
              <a:ea typeface="Calibri"/>
              <a:cs typeface="Calibri"/>
              <a:sym typeface="Calibri"/>
            </a:endParaRPr>
          </a:p>
        </p:txBody>
      </p:sp>
      <p:pic>
        <p:nvPicPr>
          <p:cNvPr id="106" name="Google Shape;106;g8b0f1d7f46_2_0" descr="Icono Vacío Del Smartphone Símbolo Del Teléfono Celular Artilugio ..."/>
          <p:cNvPicPr preferRelativeResize="0"/>
          <p:nvPr/>
        </p:nvPicPr>
        <p:blipFill rotWithShape="1">
          <a:blip r:embed="rId5">
            <a:alphaModFix/>
          </a:blip>
          <a:srcRect l="30477" t="13610" r="31084" b="19113"/>
          <a:stretch/>
        </p:blipFill>
        <p:spPr>
          <a:xfrm>
            <a:off x="7992600" y="295613"/>
            <a:ext cx="3196576" cy="5782973"/>
          </a:xfrm>
          <a:prstGeom prst="rect">
            <a:avLst/>
          </a:prstGeom>
          <a:noFill/>
          <a:ln>
            <a:noFill/>
          </a:ln>
        </p:spPr>
      </p:pic>
      <p:sp>
        <p:nvSpPr>
          <p:cNvPr id="105" name="Google Shape;105;g8b0f1d7f46_2_0"/>
          <p:cNvSpPr txBox="1"/>
          <p:nvPr/>
        </p:nvSpPr>
        <p:spPr>
          <a:xfrm>
            <a:off x="4446074" y="3374188"/>
            <a:ext cx="2958600" cy="8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a:solidFill>
                  <a:srgbClr val="999999"/>
                </a:solidFill>
                <a:latin typeface="Open Sans"/>
                <a:ea typeface="Open Sans"/>
                <a:cs typeface="Open Sans"/>
                <a:sym typeface="Open Sans"/>
              </a:rPr>
              <a:t>¿No es tu ordenador? Usa el modo invitados para iniciar sesión de forma rápida.</a:t>
            </a:r>
            <a:r>
              <a:rPr lang="es-CO">
                <a:latin typeface="Calibri"/>
                <a:ea typeface="Calibri"/>
                <a:cs typeface="Calibri"/>
                <a:sym typeface="Calibri"/>
              </a:rPr>
              <a:t> </a:t>
            </a:r>
            <a:r>
              <a:rPr lang="es-CO">
                <a:solidFill>
                  <a:srgbClr val="1155CC"/>
                </a:solidFill>
                <a:latin typeface="Calibri"/>
                <a:ea typeface="Calibri"/>
                <a:cs typeface="Calibri"/>
                <a:sym typeface="Calibri"/>
              </a:rPr>
              <a:t>Más Información</a:t>
            </a:r>
            <a:endParaRPr>
              <a:solidFill>
                <a:srgbClr val="1155CC"/>
              </a:solidFill>
              <a:latin typeface="Calibri"/>
              <a:ea typeface="Calibri"/>
              <a:cs typeface="Calibri"/>
              <a:sym typeface="Calibri"/>
            </a:endParaRPr>
          </a:p>
        </p:txBody>
      </p:sp>
      <p:pic>
        <p:nvPicPr>
          <p:cNvPr id="31" name="Imagen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5999" y="5181430"/>
            <a:ext cx="1765709" cy="454146"/>
          </a:xfrm>
          <a:prstGeom prst="rect">
            <a:avLst/>
          </a:prstGeom>
        </p:spPr>
      </p:pic>
      <p:pic>
        <p:nvPicPr>
          <p:cNvPr id="43" name="Imagen 42" descr="C:\Users\Esteban y Jeny\Pictures\descarga.png"/>
          <p:cNvPicPr/>
          <p:nvPr/>
        </p:nvPicPr>
        <p:blipFill rotWithShape="1">
          <a:blip r:embed="rId9">
            <a:extLst>
              <a:ext uri="{28A0092B-C50C-407E-A947-70E740481C1C}">
                <a14:useLocalDpi xmlns:a14="http://schemas.microsoft.com/office/drawing/2010/main" val="0"/>
              </a:ext>
            </a:extLst>
          </a:blip>
          <a:srcRect l="35109" t="53899" r="58947" b="38936"/>
          <a:stretch/>
        </p:blipFill>
        <p:spPr bwMode="auto">
          <a:xfrm>
            <a:off x="10632889" y="702304"/>
            <a:ext cx="344774" cy="254832"/>
          </a:xfrm>
          <a:prstGeom prst="rect">
            <a:avLst/>
          </a:prstGeom>
          <a:noFill/>
          <a:ln>
            <a:noFill/>
          </a:ln>
          <a:extLst>
            <a:ext uri="{53640926-AAD7-44D8-BBD7-CCE9431645EC}">
              <a14:shadowObscured xmlns:a14="http://schemas.microsoft.com/office/drawing/2010/main"/>
            </a:ext>
          </a:extLst>
        </p:spPr>
      </p:pic>
      <p:pic>
        <p:nvPicPr>
          <p:cNvPr id="41" name="Imagen 40"/>
          <p:cNvPicPr>
            <a:picLocks noChangeAspect="1"/>
          </p:cNvPicPr>
          <p:nvPr/>
        </p:nvPicPr>
        <p:blipFill rotWithShape="1">
          <a:blip r:embed="rId10"/>
          <a:srcRect l="55762" t="49509" r="14460" b="32667"/>
          <a:stretch/>
        </p:blipFill>
        <p:spPr>
          <a:xfrm>
            <a:off x="1079522" y="1033375"/>
            <a:ext cx="2038662" cy="674558"/>
          </a:xfrm>
          <a:prstGeom prst="rect">
            <a:avLst/>
          </a:prstGeom>
        </p:spPr>
      </p:pic>
      <p:pic>
        <p:nvPicPr>
          <p:cNvPr id="44" name="Imagen 43" descr="C:\Users\Esteban y Jeny\Pictures\descarga.png"/>
          <p:cNvPicPr/>
          <p:nvPr/>
        </p:nvPicPr>
        <p:blipFill rotWithShape="1">
          <a:blip r:embed="rId9">
            <a:extLst>
              <a:ext uri="{28A0092B-C50C-407E-A947-70E740481C1C}">
                <a14:useLocalDpi xmlns:a14="http://schemas.microsoft.com/office/drawing/2010/main" val="0"/>
              </a:ext>
            </a:extLst>
          </a:blip>
          <a:srcRect l="36375" t="19900" r="59494" b="72522"/>
          <a:stretch/>
        </p:blipFill>
        <p:spPr bwMode="auto">
          <a:xfrm>
            <a:off x="10328222" y="659566"/>
            <a:ext cx="239843" cy="269823"/>
          </a:xfrm>
          <a:prstGeom prst="rect">
            <a:avLst/>
          </a:prstGeom>
          <a:noFill/>
          <a:ln>
            <a:noFill/>
          </a:ln>
          <a:extLst>
            <a:ext uri="{53640926-AAD7-44D8-BBD7-CCE9431645EC}">
              <a14:shadowObscured xmlns:a14="http://schemas.microsoft.com/office/drawing/2010/main"/>
            </a:ext>
          </a:extLst>
        </p:spPr>
      </p:pic>
      <p:pic>
        <p:nvPicPr>
          <p:cNvPr id="45" name="Imagen 44" descr="C:\Users\Esteban y Jeny\Pictures\descarga.png"/>
          <p:cNvPicPr/>
          <p:nvPr/>
        </p:nvPicPr>
        <p:blipFill rotWithShape="1">
          <a:blip r:embed="rId9">
            <a:extLst>
              <a:ext uri="{28A0092B-C50C-407E-A947-70E740481C1C}">
                <a14:useLocalDpi xmlns:a14="http://schemas.microsoft.com/office/drawing/2010/main" val="0"/>
              </a:ext>
            </a:extLst>
          </a:blip>
          <a:srcRect l="25083" t="54035" r="69996" b="38742"/>
          <a:stretch/>
        </p:blipFill>
        <p:spPr bwMode="auto">
          <a:xfrm>
            <a:off x="8618579" y="672214"/>
            <a:ext cx="285750" cy="257175"/>
          </a:xfrm>
          <a:prstGeom prst="rect">
            <a:avLst/>
          </a:prstGeom>
          <a:noFill/>
          <a:ln>
            <a:noFill/>
          </a:ln>
          <a:extLst>
            <a:ext uri="{53640926-AAD7-44D8-BBD7-CCE9431645EC}">
              <a14:shadowObscured xmlns:a14="http://schemas.microsoft.com/office/drawing/2010/main"/>
            </a:ext>
          </a:extLst>
        </p:spPr>
      </p:pic>
      <p:pic>
        <p:nvPicPr>
          <p:cNvPr id="46" name="Imagen 45" descr="C:\Users\Esteban y Jeny\Pictures\descarga.png"/>
          <p:cNvPicPr/>
          <p:nvPr/>
        </p:nvPicPr>
        <p:blipFill rotWithShape="1">
          <a:blip r:embed="rId9">
            <a:extLst>
              <a:ext uri="{28A0092B-C50C-407E-A947-70E740481C1C}">
                <a14:useLocalDpi xmlns:a14="http://schemas.microsoft.com/office/drawing/2010/main" val="0"/>
              </a:ext>
            </a:extLst>
          </a:blip>
          <a:srcRect l="25083" t="54035" r="69996" b="38742"/>
          <a:stretch/>
        </p:blipFill>
        <p:spPr bwMode="auto">
          <a:xfrm>
            <a:off x="1104371" y="676192"/>
            <a:ext cx="285750" cy="257175"/>
          </a:xfrm>
          <a:prstGeom prst="rect">
            <a:avLst/>
          </a:prstGeom>
          <a:noFill/>
          <a:ln>
            <a:noFill/>
          </a:ln>
          <a:extLst>
            <a:ext uri="{53640926-AAD7-44D8-BBD7-CCE9431645EC}">
              <a14:shadowObscured xmlns:a14="http://schemas.microsoft.com/office/drawing/2010/main"/>
            </a:ext>
          </a:extLst>
        </p:spPr>
      </p:pic>
      <p:pic>
        <p:nvPicPr>
          <p:cNvPr id="47" name="Imagen 46" descr="C:\Users\Esteban y Jeny\Pictures\descarga.png"/>
          <p:cNvPicPr/>
          <p:nvPr/>
        </p:nvPicPr>
        <p:blipFill rotWithShape="1">
          <a:blip r:embed="rId9">
            <a:extLst>
              <a:ext uri="{28A0092B-C50C-407E-A947-70E740481C1C}">
                <a14:useLocalDpi xmlns:a14="http://schemas.microsoft.com/office/drawing/2010/main" val="0"/>
              </a:ext>
            </a:extLst>
          </a:blip>
          <a:srcRect l="25083" t="54035" r="69996" b="38742"/>
          <a:stretch/>
        </p:blipFill>
        <p:spPr bwMode="auto">
          <a:xfrm>
            <a:off x="4702030" y="676193"/>
            <a:ext cx="285750" cy="257175"/>
          </a:xfrm>
          <a:prstGeom prst="rect">
            <a:avLst/>
          </a:prstGeom>
          <a:noFill/>
          <a:ln>
            <a:noFill/>
          </a:ln>
          <a:extLst>
            <a:ext uri="{53640926-AAD7-44D8-BBD7-CCE9431645EC}">
              <a14:shadowObscured xmlns:a14="http://schemas.microsoft.com/office/drawing/2010/main"/>
            </a:ext>
          </a:extLst>
        </p:spPr>
      </p:pic>
      <p:pic>
        <p:nvPicPr>
          <p:cNvPr id="48" name="Imagen 47" descr="C:\Users\Esteban y Jeny\Pictures\descarga.png"/>
          <p:cNvPicPr/>
          <p:nvPr/>
        </p:nvPicPr>
        <p:blipFill rotWithShape="1">
          <a:blip r:embed="rId9">
            <a:extLst>
              <a:ext uri="{28A0092B-C50C-407E-A947-70E740481C1C}">
                <a14:useLocalDpi xmlns:a14="http://schemas.microsoft.com/office/drawing/2010/main" val="0"/>
              </a:ext>
            </a:extLst>
          </a:blip>
          <a:srcRect l="35109" t="53899" r="58947" b="38936"/>
          <a:stretch/>
        </p:blipFill>
        <p:spPr bwMode="auto">
          <a:xfrm>
            <a:off x="3153089" y="674557"/>
            <a:ext cx="344774" cy="254832"/>
          </a:xfrm>
          <a:prstGeom prst="rect">
            <a:avLst/>
          </a:prstGeom>
          <a:noFill/>
          <a:ln>
            <a:noFill/>
          </a:ln>
          <a:extLst>
            <a:ext uri="{53640926-AAD7-44D8-BBD7-CCE9431645EC}">
              <a14:shadowObscured xmlns:a14="http://schemas.microsoft.com/office/drawing/2010/main"/>
            </a:ext>
          </a:extLst>
        </p:spPr>
      </p:pic>
      <p:pic>
        <p:nvPicPr>
          <p:cNvPr id="49" name="Imagen 48" descr="C:\Users\Esteban y Jeny\Pictures\descarga.png"/>
          <p:cNvPicPr/>
          <p:nvPr/>
        </p:nvPicPr>
        <p:blipFill rotWithShape="1">
          <a:blip r:embed="rId9">
            <a:extLst>
              <a:ext uri="{28A0092B-C50C-407E-A947-70E740481C1C}">
                <a14:useLocalDpi xmlns:a14="http://schemas.microsoft.com/office/drawing/2010/main" val="0"/>
              </a:ext>
            </a:extLst>
          </a:blip>
          <a:srcRect l="35109" t="53899" r="58947" b="38936"/>
          <a:stretch/>
        </p:blipFill>
        <p:spPr bwMode="auto">
          <a:xfrm>
            <a:off x="6820400" y="659566"/>
            <a:ext cx="344774" cy="254832"/>
          </a:xfrm>
          <a:prstGeom prst="rect">
            <a:avLst/>
          </a:prstGeom>
          <a:noFill/>
          <a:ln>
            <a:noFill/>
          </a:ln>
          <a:extLst>
            <a:ext uri="{53640926-AAD7-44D8-BBD7-CCE9431645EC}">
              <a14:shadowObscured xmlns:a14="http://schemas.microsoft.com/office/drawing/2010/main"/>
            </a:ext>
          </a:extLst>
        </p:spPr>
      </p:pic>
      <p:pic>
        <p:nvPicPr>
          <p:cNvPr id="50" name="Imagen 49" descr="C:\Users\Esteban y Jeny\Pictures\descarga.png"/>
          <p:cNvPicPr/>
          <p:nvPr/>
        </p:nvPicPr>
        <p:blipFill rotWithShape="1">
          <a:blip r:embed="rId9">
            <a:extLst>
              <a:ext uri="{28A0092B-C50C-407E-A947-70E740481C1C}">
                <a14:useLocalDpi xmlns:a14="http://schemas.microsoft.com/office/drawing/2010/main" val="0"/>
              </a:ext>
            </a:extLst>
          </a:blip>
          <a:srcRect l="36375" t="19900" r="59494" b="72522"/>
          <a:stretch/>
        </p:blipFill>
        <p:spPr bwMode="auto">
          <a:xfrm>
            <a:off x="2834994" y="662543"/>
            <a:ext cx="239843" cy="269823"/>
          </a:xfrm>
          <a:prstGeom prst="rect">
            <a:avLst/>
          </a:prstGeom>
          <a:noFill/>
          <a:ln>
            <a:noFill/>
          </a:ln>
          <a:extLst>
            <a:ext uri="{53640926-AAD7-44D8-BBD7-CCE9431645EC}">
              <a14:shadowObscured xmlns:a14="http://schemas.microsoft.com/office/drawing/2010/main"/>
            </a:ext>
          </a:extLst>
        </p:spPr>
      </p:pic>
      <p:pic>
        <p:nvPicPr>
          <p:cNvPr id="51" name="Imagen 50" descr="C:\Users\Esteban y Jeny\Pictures\descarga.png"/>
          <p:cNvPicPr/>
          <p:nvPr/>
        </p:nvPicPr>
        <p:blipFill rotWithShape="1">
          <a:blip r:embed="rId9">
            <a:extLst>
              <a:ext uri="{28A0092B-C50C-407E-A947-70E740481C1C}">
                <a14:useLocalDpi xmlns:a14="http://schemas.microsoft.com/office/drawing/2010/main" val="0"/>
              </a:ext>
            </a:extLst>
          </a:blip>
          <a:srcRect l="36375" t="19900" r="59494" b="72522"/>
          <a:stretch/>
        </p:blipFill>
        <p:spPr bwMode="auto">
          <a:xfrm>
            <a:off x="6492799" y="667061"/>
            <a:ext cx="239843" cy="269823"/>
          </a:xfrm>
          <a:prstGeom prst="rect">
            <a:avLst/>
          </a:prstGeom>
          <a:noFill/>
          <a:ln>
            <a:noFill/>
          </a:ln>
          <a:extLst>
            <a:ext uri="{53640926-AAD7-44D8-BBD7-CCE9431645EC}">
              <a14:shadowObscured xmlns:a14="http://schemas.microsoft.com/office/drawing/2010/main"/>
            </a:ext>
          </a:extLst>
        </p:spPr>
      </p:pic>
      <p:pic>
        <p:nvPicPr>
          <p:cNvPr id="56" name="Imagen 55" descr="C:\Users\Esteban y Jeny\Pictures\hqdefault.jpg"/>
          <p:cNvPicPr/>
          <p:nvPr/>
        </p:nvPicPr>
        <p:blipFill rotWithShape="1">
          <a:blip r:embed="rId3">
            <a:extLst>
              <a:ext uri="{BEBA8EAE-BF5A-486C-A8C5-ECC9F3942E4B}">
                <a14:imgProps xmlns:a14="http://schemas.microsoft.com/office/drawing/2010/main">
                  <a14:imgLayer r:embed="rId4">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8169029" y="688216"/>
            <a:ext cx="437055" cy="227511"/>
          </a:xfrm>
          <a:prstGeom prst="rect">
            <a:avLst/>
          </a:prstGeom>
          <a:noFill/>
          <a:ln>
            <a:noFill/>
          </a:ln>
          <a:extLst>
            <a:ext uri="{53640926-AAD7-44D8-BBD7-CCE9431645EC}">
              <a14:shadowObscured xmlns:a14="http://schemas.microsoft.com/office/drawing/2010/main"/>
            </a:ext>
          </a:extLst>
        </p:spPr>
      </p:pic>
      <p:pic>
        <p:nvPicPr>
          <p:cNvPr id="52" name="Imagen 51" descr="C:\Users\Esteban y Jeny\Pictures\hqdefault.jpg"/>
          <p:cNvPicPr/>
          <p:nvPr/>
        </p:nvPicPr>
        <p:blipFill rotWithShape="1">
          <a:blip r:embed="rId3">
            <a:extLst>
              <a:ext uri="{BEBA8EAE-BF5A-486C-A8C5-ECC9F3942E4B}">
                <a14:imgProps xmlns:a14="http://schemas.microsoft.com/office/drawing/2010/main">
                  <a14:imgLayer r:embed="rId4">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4300946" y="686887"/>
            <a:ext cx="437055" cy="227511"/>
          </a:xfrm>
          <a:prstGeom prst="rect">
            <a:avLst/>
          </a:prstGeom>
          <a:noFill/>
          <a:ln>
            <a:noFill/>
          </a:ln>
          <a:extLst>
            <a:ext uri="{53640926-AAD7-44D8-BBD7-CCE9431645EC}">
              <a14:shadowObscured xmlns:a14="http://schemas.microsoft.com/office/drawing/2010/main"/>
            </a:ext>
          </a:extLst>
        </p:spPr>
      </p:pic>
      <p:pic>
        <p:nvPicPr>
          <p:cNvPr id="54" name="Imagen 53" descr="C:\Users\Esteban y Jeny\Pictures\hqdefault.jpg"/>
          <p:cNvPicPr/>
          <p:nvPr/>
        </p:nvPicPr>
        <p:blipFill rotWithShape="1">
          <a:blip r:embed="rId3">
            <a:extLst>
              <a:ext uri="{BEBA8EAE-BF5A-486C-A8C5-ECC9F3942E4B}">
                <a14:imgProps xmlns:a14="http://schemas.microsoft.com/office/drawing/2010/main">
                  <a14:imgLayer r:embed="rId4">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646817" y="691685"/>
            <a:ext cx="437055" cy="227511"/>
          </a:xfrm>
          <a:prstGeom prst="rect">
            <a:avLst/>
          </a:prstGeom>
          <a:noFill/>
          <a:ln>
            <a:noFill/>
          </a:ln>
          <a:extLst>
            <a:ext uri="{53640926-AAD7-44D8-BBD7-CCE9431645EC}">
              <a14:shadowObscured xmlns:a14="http://schemas.microsoft.com/office/drawing/2010/main"/>
            </a:ext>
          </a:extLst>
        </p:spPr>
      </p:pic>
      <p:pic>
        <p:nvPicPr>
          <p:cNvPr id="2" name="Imagen 1"/>
          <p:cNvPicPr>
            <a:picLocks noChangeAspect="1"/>
          </p:cNvPicPr>
          <p:nvPr/>
        </p:nvPicPr>
        <p:blipFill rotWithShape="1">
          <a:blip r:embed="rId11">
            <a:extLst>
              <a:ext uri="{28A0092B-C50C-407E-A947-70E740481C1C}">
                <a14:useLocalDpi xmlns:a14="http://schemas.microsoft.com/office/drawing/2010/main" val="0"/>
              </a:ext>
            </a:extLst>
          </a:blip>
          <a:srcRect t="11706"/>
          <a:stretch/>
        </p:blipFill>
        <p:spPr>
          <a:xfrm>
            <a:off x="8156534" y="943308"/>
            <a:ext cx="2924453" cy="4692267"/>
          </a:xfrm>
          <a:prstGeom prst="rect">
            <a:avLst/>
          </a:prstGeom>
        </p:spPr>
      </p:pic>
      <p:pic>
        <p:nvPicPr>
          <p:cNvPr id="58" name="Imagen 57"/>
          <p:cNvPicPr>
            <a:picLocks noChangeAspect="1"/>
          </p:cNvPicPr>
          <p:nvPr/>
        </p:nvPicPr>
        <p:blipFill rotWithShape="1">
          <a:blip r:embed="rId10"/>
          <a:srcRect l="56604" t="50189" r="15900" b="33130"/>
          <a:stretch/>
        </p:blipFill>
        <p:spPr>
          <a:xfrm>
            <a:off x="4300946" y="1032702"/>
            <a:ext cx="1029066" cy="3531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3" name="Google Shape;123;p3" descr="Icono Vacío Del Smartphone Símbolo Del Teléfono Celular Artilugio ..."/>
          <p:cNvPicPr preferRelativeResize="0"/>
          <p:nvPr/>
        </p:nvPicPr>
        <p:blipFill rotWithShape="1">
          <a:blip r:embed="rId3">
            <a:alphaModFix/>
          </a:blip>
          <a:srcRect l="30477" t="13610" r="31084" b="19113"/>
          <a:stretch/>
        </p:blipFill>
        <p:spPr>
          <a:xfrm>
            <a:off x="4850966" y="267735"/>
            <a:ext cx="3398700" cy="6347530"/>
          </a:xfrm>
          <a:prstGeom prst="rect">
            <a:avLst/>
          </a:prstGeom>
          <a:noFill/>
          <a:ln>
            <a:noFill/>
          </a:ln>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85" y="2552704"/>
            <a:ext cx="4630409" cy="1074916"/>
          </a:xfrm>
          <a:prstGeom prst="rect">
            <a:avLst/>
          </a:prstGeom>
        </p:spPr>
      </p:pic>
      <p:pic>
        <p:nvPicPr>
          <p:cNvPr id="32" name="Imagen 31"/>
          <p:cNvPicPr>
            <a:picLocks noChangeAspect="1"/>
          </p:cNvPicPr>
          <p:nvPr/>
        </p:nvPicPr>
        <p:blipFill rotWithShape="1">
          <a:blip r:embed="rId5"/>
          <a:srcRect l="55762" t="49509" r="14460" b="32667"/>
          <a:stretch/>
        </p:blipFill>
        <p:spPr>
          <a:xfrm>
            <a:off x="5530985" y="921895"/>
            <a:ext cx="2038662" cy="674558"/>
          </a:xfrm>
          <a:prstGeom prst="rect">
            <a:avLst/>
          </a:prstGeom>
        </p:spPr>
      </p:pic>
      <p:pic>
        <p:nvPicPr>
          <p:cNvPr id="33" name="Imagen 32" descr="C:\Users\Esteban y Jeny\Pictures\descarga.png"/>
          <p:cNvPicPr/>
          <p:nvPr/>
        </p:nvPicPr>
        <p:blipFill rotWithShape="1">
          <a:blip r:embed="rId6">
            <a:extLst>
              <a:ext uri="{28A0092B-C50C-407E-A947-70E740481C1C}">
                <a14:useLocalDpi xmlns:a14="http://schemas.microsoft.com/office/drawing/2010/main" val="0"/>
              </a:ext>
            </a:extLst>
          </a:blip>
          <a:srcRect l="36375" t="19900" r="59494" b="72522"/>
          <a:stretch/>
        </p:blipFill>
        <p:spPr bwMode="auto">
          <a:xfrm>
            <a:off x="7339084" y="669250"/>
            <a:ext cx="239843" cy="269823"/>
          </a:xfrm>
          <a:prstGeom prst="rect">
            <a:avLst/>
          </a:prstGeom>
          <a:noFill/>
          <a:ln>
            <a:noFill/>
          </a:ln>
          <a:extLst>
            <a:ext uri="{53640926-AAD7-44D8-BBD7-CCE9431645EC}">
              <a14:shadowObscured xmlns:a14="http://schemas.microsoft.com/office/drawing/2010/main"/>
            </a:ext>
          </a:extLst>
        </p:spPr>
      </p:pic>
      <p:pic>
        <p:nvPicPr>
          <p:cNvPr id="34" name="Imagen 33" descr="C:\Users\Esteban y Jeny\Pictures\descarga.png"/>
          <p:cNvPicPr/>
          <p:nvPr/>
        </p:nvPicPr>
        <p:blipFill rotWithShape="1">
          <a:blip r:embed="rId6">
            <a:extLst>
              <a:ext uri="{28A0092B-C50C-407E-A947-70E740481C1C}">
                <a14:useLocalDpi xmlns:a14="http://schemas.microsoft.com/office/drawing/2010/main" val="0"/>
              </a:ext>
            </a:extLst>
          </a:blip>
          <a:srcRect l="35109" t="53899" r="58947" b="38936"/>
          <a:stretch/>
        </p:blipFill>
        <p:spPr bwMode="auto">
          <a:xfrm>
            <a:off x="7674324" y="676745"/>
            <a:ext cx="344774" cy="254832"/>
          </a:xfrm>
          <a:prstGeom prst="rect">
            <a:avLst/>
          </a:prstGeom>
          <a:noFill/>
          <a:ln>
            <a:noFill/>
          </a:ln>
          <a:extLst>
            <a:ext uri="{53640926-AAD7-44D8-BBD7-CCE9431645EC}">
              <a14:shadowObscured xmlns:a14="http://schemas.microsoft.com/office/drawing/2010/main"/>
            </a:ext>
          </a:extLst>
        </p:spPr>
      </p:pic>
      <p:pic>
        <p:nvPicPr>
          <p:cNvPr id="35" name="Imagen 34" descr="C:\Users\Esteban y Jeny\Pictures\descarga.png"/>
          <p:cNvPicPr/>
          <p:nvPr/>
        </p:nvPicPr>
        <p:blipFill rotWithShape="1">
          <a:blip r:embed="rId6">
            <a:extLst>
              <a:ext uri="{28A0092B-C50C-407E-A947-70E740481C1C}">
                <a14:useLocalDpi xmlns:a14="http://schemas.microsoft.com/office/drawing/2010/main" val="0"/>
              </a:ext>
            </a:extLst>
          </a:blip>
          <a:srcRect l="25083" t="54035" r="69996" b="38742"/>
          <a:stretch/>
        </p:blipFill>
        <p:spPr bwMode="auto">
          <a:xfrm>
            <a:off x="5514000" y="661912"/>
            <a:ext cx="285750" cy="257175"/>
          </a:xfrm>
          <a:prstGeom prst="rect">
            <a:avLst/>
          </a:prstGeom>
          <a:noFill/>
          <a:ln>
            <a:noFill/>
          </a:ln>
          <a:extLst>
            <a:ext uri="{53640926-AAD7-44D8-BBD7-CCE9431645EC}">
              <a14:shadowObscured xmlns:a14="http://schemas.microsoft.com/office/drawing/2010/main"/>
            </a:ext>
          </a:extLst>
        </p:spPr>
      </p:pic>
      <p:pic>
        <p:nvPicPr>
          <p:cNvPr id="36" name="Imagen 35" descr="C:\Users\Esteban y Jeny\Pictures\hqdefault.jpg"/>
          <p:cNvPicPr/>
          <p:nvPr/>
        </p:nvPicPr>
        <p:blipFill rotWithShape="1">
          <a:blip r:embed="rId7">
            <a:extLst>
              <a:ext uri="{BEBA8EAE-BF5A-486C-A8C5-ECC9F3942E4B}">
                <a14:imgProps xmlns:a14="http://schemas.microsoft.com/office/drawing/2010/main">
                  <a14:imgLayer r:embed="rId8">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5035393" y="676745"/>
            <a:ext cx="437055" cy="227511"/>
          </a:xfrm>
          <a:prstGeom prst="rect">
            <a:avLst/>
          </a:prstGeom>
          <a:noFill/>
          <a:ln>
            <a:noFill/>
          </a:ln>
          <a:extLst>
            <a:ext uri="{53640926-AAD7-44D8-BBD7-CCE9431645EC}">
              <a14:shadowObscured xmlns:a14="http://schemas.microsoft.com/office/drawing/2010/main"/>
            </a:ext>
          </a:extLst>
        </p:spPr>
      </p:pic>
      <p:pic>
        <p:nvPicPr>
          <p:cNvPr id="37" name="Google Shape;123;p3" descr="Icono Vacío Del Smartphone Símbolo Del Teléfono Celular Artilugio ..."/>
          <p:cNvPicPr preferRelativeResize="0"/>
          <p:nvPr/>
        </p:nvPicPr>
        <p:blipFill rotWithShape="1">
          <a:blip r:embed="rId3">
            <a:alphaModFix/>
          </a:blip>
          <a:srcRect l="30477" t="13610" r="31084" b="19113"/>
          <a:stretch/>
        </p:blipFill>
        <p:spPr>
          <a:xfrm>
            <a:off x="8492610" y="267735"/>
            <a:ext cx="3398700" cy="6347530"/>
          </a:xfrm>
          <a:prstGeom prst="rect">
            <a:avLst/>
          </a:prstGeom>
          <a:noFill/>
          <a:ln>
            <a:noFill/>
          </a:ln>
        </p:spPr>
      </p:pic>
      <p:pic>
        <p:nvPicPr>
          <p:cNvPr id="39" name="Imagen 38"/>
          <p:cNvPicPr>
            <a:picLocks noChangeAspect="1"/>
          </p:cNvPicPr>
          <p:nvPr/>
        </p:nvPicPr>
        <p:blipFill rotWithShape="1">
          <a:blip r:embed="rId5"/>
          <a:srcRect l="55762" t="49509" r="14460" b="32667"/>
          <a:stretch/>
        </p:blipFill>
        <p:spPr>
          <a:xfrm>
            <a:off x="9172629" y="939073"/>
            <a:ext cx="2038662" cy="674558"/>
          </a:xfrm>
          <a:prstGeom prst="rect">
            <a:avLst/>
          </a:prstGeom>
        </p:spPr>
      </p:pic>
      <p:pic>
        <p:nvPicPr>
          <p:cNvPr id="40" name="Imagen 39" descr="C:\Users\Esteban y Jeny\Pictures\hqdefault.jpg"/>
          <p:cNvPicPr/>
          <p:nvPr/>
        </p:nvPicPr>
        <p:blipFill rotWithShape="1">
          <a:blip r:embed="rId7">
            <a:extLst>
              <a:ext uri="{BEBA8EAE-BF5A-486C-A8C5-ECC9F3942E4B}">
                <a14:imgProps xmlns:a14="http://schemas.microsoft.com/office/drawing/2010/main">
                  <a14:imgLayer r:embed="rId8">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8711157" y="678932"/>
            <a:ext cx="437055" cy="227511"/>
          </a:xfrm>
          <a:prstGeom prst="rect">
            <a:avLst/>
          </a:prstGeom>
          <a:noFill/>
          <a:ln>
            <a:noFill/>
          </a:ln>
          <a:extLst>
            <a:ext uri="{53640926-AAD7-44D8-BBD7-CCE9431645EC}">
              <a14:shadowObscured xmlns:a14="http://schemas.microsoft.com/office/drawing/2010/main"/>
            </a:ext>
          </a:extLst>
        </p:spPr>
      </p:pic>
      <p:pic>
        <p:nvPicPr>
          <p:cNvPr id="41" name="Imagen 40" descr="C:\Users\Esteban y Jeny\Pictures\descarga.png"/>
          <p:cNvPicPr/>
          <p:nvPr/>
        </p:nvPicPr>
        <p:blipFill rotWithShape="1">
          <a:blip r:embed="rId6">
            <a:extLst>
              <a:ext uri="{28A0092B-C50C-407E-A947-70E740481C1C}">
                <a14:useLocalDpi xmlns:a14="http://schemas.microsoft.com/office/drawing/2010/main" val="0"/>
              </a:ext>
            </a:extLst>
          </a:blip>
          <a:srcRect l="25083" t="54035" r="69996" b="38742"/>
          <a:stretch/>
        </p:blipFill>
        <p:spPr bwMode="auto">
          <a:xfrm>
            <a:off x="9188874" y="679248"/>
            <a:ext cx="285750" cy="257175"/>
          </a:xfrm>
          <a:prstGeom prst="rect">
            <a:avLst/>
          </a:prstGeom>
          <a:noFill/>
          <a:ln>
            <a:noFill/>
          </a:ln>
          <a:extLst>
            <a:ext uri="{53640926-AAD7-44D8-BBD7-CCE9431645EC}">
              <a14:shadowObscured xmlns:a14="http://schemas.microsoft.com/office/drawing/2010/main"/>
            </a:ext>
          </a:extLst>
        </p:spPr>
      </p:pic>
      <p:pic>
        <p:nvPicPr>
          <p:cNvPr id="42" name="Imagen 41" descr="C:\Users\Esteban y Jeny\Pictures\descarga.png"/>
          <p:cNvPicPr/>
          <p:nvPr/>
        </p:nvPicPr>
        <p:blipFill rotWithShape="1">
          <a:blip r:embed="rId6">
            <a:extLst>
              <a:ext uri="{28A0092B-C50C-407E-A947-70E740481C1C}">
                <a14:useLocalDpi xmlns:a14="http://schemas.microsoft.com/office/drawing/2010/main" val="0"/>
              </a:ext>
            </a:extLst>
          </a:blip>
          <a:srcRect l="36375" t="19900" r="59494" b="72522"/>
          <a:stretch/>
        </p:blipFill>
        <p:spPr bwMode="auto">
          <a:xfrm>
            <a:off x="10992279" y="655587"/>
            <a:ext cx="239843" cy="269823"/>
          </a:xfrm>
          <a:prstGeom prst="rect">
            <a:avLst/>
          </a:prstGeom>
          <a:noFill/>
          <a:ln>
            <a:noFill/>
          </a:ln>
          <a:extLst>
            <a:ext uri="{53640926-AAD7-44D8-BBD7-CCE9431645EC}">
              <a14:shadowObscured xmlns:a14="http://schemas.microsoft.com/office/drawing/2010/main"/>
            </a:ext>
          </a:extLst>
        </p:spPr>
      </p:pic>
      <p:pic>
        <p:nvPicPr>
          <p:cNvPr id="43" name="Imagen 42" descr="C:\Users\Esteban y Jeny\Pictures\descarga.png"/>
          <p:cNvPicPr/>
          <p:nvPr/>
        </p:nvPicPr>
        <p:blipFill rotWithShape="1">
          <a:blip r:embed="rId6">
            <a:extLst>
              <a:ext uri="{28A0092B-C50C-407E-A947-70E740481C1C}">
                <a14:useLocalDpi xmlns:a14="http://schemas.microsoft.com/office/drawing/2010/main" val="0"/>
              </a:ext>
            </a:extLst>
          </a:blip>
          <a:srcRect l="35109" t="53899" r="58947" b="38936"/>
          <a:stretch/>
        </p:blipFill>
        <p:spPr bwMode="auto">
          <a:xfrm>
            <a:off x="11303107" y="681432"/>
            <a:ext cx="344774" cy="254832"/>
          </a:xfrm>
          <a:prstGeom prst="rect">
            <a:avLst/>
          </a:prstGeom>
          <a:noFill/>
          <a:ln>
            <a:noFill/>
          </a:ln>
          <a:extLst>
            <a:ext uri="{53640926-AAD7-44D8-BBD7-CCE9431645EC}">
              <a14:shadowObscured xmlns:a14="http://schemas.microsoft.com/office/drawing/2010/main"/>
            </a:ext>
          </a:extLst>
        </p:spPr>
      </p:pic>
      <p:sp>
        <p:nvSpPr>
          <p:cNvPr id="5" name="CuadroTexto 4"/>
          <p:cNvSpPr txBox="1"/>
          <p:nvPr/>
        </p:nvSpPr>
        <p:spPr>
          <a:xfrm>
            <a:off x="5470914" y="1695209"/>
            <a:ext cx="2158804" cy="307777"/>
          </a:xfrm>
          <a:prstGeom prst="rect">
            <a:avLst/>
          </a:prstGeom>
          <a:noFill/>
        </p:spPr>
        <p:txBody>
          <a:bodyPr wrap="square" rtlCol="0">
            <a:spAutoFit/>
          </a:bodyPr>
          <a:lstStyle/>
          <a:p>
            <a:r>
              <a:rPr lang="es-CO" dirty="0" smtClean="0"/>
              <a:t>Ejemplo para registrarse</a:t>
            </a:r>
            <a:endParaRPr lang="es-CO" dirty="0"/>
          </a:p>
        </p:txBody>
      </p:sp>
      <p:sp>
        <p:nvSpPr>
          <p:cNvPr id="6" name="CuadroTexto 5"/>
          <p:cNvSpPr txBox="1"/>
          <p:nvPr/>
        </p:nvSpPr>
        <p:spPr>
          <a:xfrm>
            <a:off x="9331749" y="1695208"/>
            <a:ext cx="2022417" cy="307777"/>
          </a:xfrm>
          <a:prstGeom prst="rect">
            <a:avLst/>
          </a:prstGeom>
          <a:noFill/>
        </p:spPr>
        <p:txBody>
          <a:bodyPr wrap="square" rtlCol="0">
            <a:spAutoFit/>
          </a:bodyPr>
          <a:lstStyle/>
          <a:p>
            <a:r>
              <a:rPr lang="es-CO" dirty="0" smtClean="0"/>
              <a:t>Regístrate y disfruta</a:t>
            </a:r>
            <a:endParaRPr lang="es-CO" dirty="0"/>
          </a:p>
        </p:txBody>
      </p:sp>
      <p:sp>
        <p:nvSpPr>
          <p:cNvPr id="7" name="CuadroTexto 6"/>
          <p:cNvSpPr txBox="1"/>
          <p:nvPr/>
        </p:nvSpPr>
        <p:spPr>
          <a:xfrm>
            <a:off x="5396266" y="2005091"/>
            <a:ext cx="2308099" cy="307777"/>
          </a:xfrm>
          <a:prstGeom prst="rect">
            <a:avLst/>
          </a:prstGeom>
          <a:noFill/>
        </p:spPr>
        <p:txBody>
          <a:bodyPr wrap="square" rtlCol="0">
            <a:spAutoFit/>
          </a:bodyPr>
          <a:lstStyle/>
          <a:p>
            <a:r>
              <a:rPr lang="es-CO" dirty="0" smtClean="0">
                <a:solidFill>
                  <a:schemeClr val="accent2">
                    <a:lumMod val="75000"/>
                  </a:schemeClr>
                </a:solidFill>
              </a:rPr>
              <a:t>Introduzca su información</a:t>
            </a:r>
            <a:endParaRPr lang="es-CO" dirty="0">
              <a:solidFill>
                <a:schemeClr val="accent2">
                  <a:lumMod val="75000"/>
                </a:schemeClr>
              </a:solidFill>
            </a:endParaRPr>
          </a:p>
        </p:txBody>
      </p:sp>
      <p:sp>
        <p:nvSpPr>
          <p:cNvPr id="8" name="Rectángulo 7"/>
          <p:cNvSpPr/>
          <p:nvPr/>
        </p:nvSpPr>
        <p:spPr>
          <a:xfrm>
            <a:off x="9148212" y="1981568"/>
            <a:ext cx="2233304" cy="307777"/>
          </a:xfrm>
          <a:prstGeom prst="rect">
            <a:avLst/>
          </a:prstGeom>
        </p:spPr>
        <p:txBody>
          <a:bodyPr wrap="none">
            <a:spAutoFit/>
          </a:bodyPr>
          <a:lstStyle/>
          <a:p>
            <a:r>
              <a:rPr lang="es-CO" dirty="0">
                <a:solidFill>
                  <a:schemeClr val="accent2">
                    <a:lumMod val="75000"/>
                  </a:schemeClr>
                </a:solidFill>
              </a:rPr>
              <a:t>Introduzca su información</a:t>
            </a:r>
          </a:p>
        </p:txBody>
      </p:sp>
      <p:sp>
        <p:nvSpPr>
          <p:cNvPr id="9" name="CuadroTexto 8"/>
          <p:cNvSpPr txBox="1"/>
          <p:nvPr/>
        </p:nvSpPr>
        <p:spPr>
          <a:xfrm>
            <a:off x="8929684" y="2313883"/>
            <a:ext cx="1918741" cy="307777"/>
          </a:xfrm>
          <a:prstGeom prst="rect">
            <a:avLst/>
          </a:prstGeom>
          <a:noFill/>
        </p:spPr>
        <p:txBody>
          <a:bodyPr wrap="square" rtlCol="0">
            <a:spAutoFit/>
          </a:bodyPr>
          <a:lstStyle/>
          <a:p>
            <a:r>
              <a:rPr lang="es-CO" dirty="0"/>
              <a:t>Rellene los campos</a:t>
            </a:r>
          </a:p>
        </p:txBody>
      </p:sp>
      <p:sp>
        <p:nvSpPr>
          <p:cNvPr id="10" name="Rectángulo 9"/>
          <p:cNvSpPr/>
          <p:nvPr/>
        </p:nvSpPr>
        <p:spPr>
          <a:xfrm>
            <a:off x="5180173" y="2314378"/>
            <a:ext cx="1747594" cy="307777"/>
          </a:xfrm>
          <a:prstGeom prst="rect">
            <a:avLst/>
          </a:prstGeom>
        </p:spPr>
        <p:txBody>
          <a:bodyPr wrap="none">
            <a:spAutoFit/>
          </a:bodyPr>
          <a:lstStyle/>
          <a:p>
            <a:r>
              <a:rPr lang="es-CO" dirty="0"/>
              <a:t>Rellene los campos</a:t>
            </a:r>
          </a:p>
        </p:txBody>
      </p:sp>
      <p:sp>
        <p:nvSpPr>
          <p:cNvPr id="11" name="CuadroTexto 10"/>
          <p:cNvSpPr txBox="1"/>
          <p:nvPr/>
        </p:nvSpPr>
        <p:spPr>
          <a:xfrm>
            <a:off x="8851737" y="2688756"/>
            <a:ext cx="2722273" cy="461665"/>
          </a:xfrm>
          <a:prstGeom prst="rect">
            <a:avLst/>
          </a:prstGeom>
          <a:noFill/>
        </p:spPr>
        <p:txBody>
          <a:bodyPr wrap="square" rtlCol="0">
            <a:spAutoFit/>
          </a:bodyPr>
          <a:lstStyle/>
          <a:p>
            <a:r>
              <a:rPr lang="es-CO" sz="1200" dirty="0" smtClean="0"/>
              <a:t>Correo electrónico </a:t>
            </a:r>
          </a:p>
          <a:p>
            <a:r>
              <a:rPr lang="es-CO" sz="1200" dirty="0" smtClean="0">
                <a:solidFill>
                  <a:schemeClr val="bg1">
                    <a:lumMod val="65000"/>
                  </a:schemeClr>
                </a:solidFill>
              </a:rPr>
              <a:t>Lo utilizaras para iniciar sesión </a:t>
            </a:r>
            <a:endParaRPr lang="es-CO" sz="1200" dirty="0">
              <a:solidFill>
                <a:schemeClr val="bg1">
                  <a:lumMod val="65000"/>
                </a:schemeClr>
              </a:solidFill>
            </a:endParaRPr>
          </a:p>
        </p:txBody>
      </p:sp>
      <p:sp>
        <p:nvSpPr>
          <p:cNvPr id="12" name="Rectángulo 11"/>
          <p:cNvSpPr/>
          <p:nvPr/>
        </p:nvSpPr>
        <p:spPr>
          <a:xfrm>
            <a:off x="5088621" y="2688756"/>
            <a:ext cx="2623530" cy="461665"/>
          </a:xfrm>
          <a:prstGeom prst="rect">
            <a:avLst/>
          </a:prstGeom>
        </p:spPr>
        <p:txBody>
          <a:bodyPr wrap="square">
            <a:spAutoFit/>
          </a:bodyPr>
          <a:lstStyle/>
          <a:p>
            <a:r>
              <a:rPr lang="es-CO" sz="1200" dirty="0"/>
              <a:t>Correo electrónico </a:t>
            </a:r>
          </a:p>
          <a:p>
            <a:r>
              <a:rPr lang="es-CO" sz="1200" dirty="0">
                <a:solidFill>
                  <a:schemeClr val="bg1">
                    <a:lumMod val="65000"/>
                  </a:schemeClr>
                </a:solidFill>
              </a:rPr>
              <a:t>Lo utilizaras para iniciar sesión </a:t>
            </a:r>
          </a:p>
        </p:txBody>
      </p:sp>
      <p:sp>
        <p:nvSpPr>
          <p:cNvPr id="13" name="CuadroTexto 12"/>
          <p:cNvSpPr txBox="1"/>
          <p:nvPr/>
        </p:nvSpPr>
        <p:spPr>
          <a:xfrm>
            <a:off x="8929684" y="3397758"/>
            <a:ext cx="2880226" cy="461665"/>
          </a:xfrm>
          <a:prstGeom prst="rect">
            <a:avLst/>
          </a:prstGeom>
          <a:noFill/>
        </p:spPr>
        <p:txBody>
          <a:bodyPr wrap="square" rtlCol="0">
            <a:spAutoFit/>
          </a:bodyPr>
          <a:lstStyle/>
          <a:p>
            <a:r>
              <a:rPr lang="es-CO" sz="1200" dirty="0" smtClean="0"/>
              <a:t>Crea una contraseña</a:t>
            </a:r>
          </a:p>
          <a:p>
            <a:endParaRPr lang="es-CO" sz="1200" dirty="0">
              <a:solidFill>
                <a:schemeClr val="bg1">
                  <a:lumMod val="65000"/>
                </a:schemeClr>
              </a:solidFill>
            </a:endParaRPr>
          </a:p>
        </p:txBody>
      </p:sp>
      <p:sp>
        <p:nvSpPr>
          <p:cNvPr id="63" name="CuadroTexto 62"/>
          <p:cNvSpPr txBox="1"/>
          <p:nvPr/>
        </p:nvSpPr>
        <p:spPr>
          <a:xfrm>
            <a:off x="5117166" y="3446330"/>
            <a:ext cx="2866297" cy="461665"/>
          </a:xfrm>
          <a:prstGeom prst="rect">
            <a:avLst/>
          </a:prstGeom>
          <a:noFill/>
        </p:spPr>
        <p:txBody>
          <a:bodyPr wrap="square" rtlCol="0">
            <a:spAutoFit/>
          </a:bodyPr>
          <a:lstStyle/>
          <a:p>
            <a:r>
              <a:rPr lang="es-CO" sz="1200" dirty="0" smtClean="0"/>
              <a:t>Crea una contraseña</a:t>
            </a:r>
          </a:p>
          <a:p>
            <a:endParaRPr lang="es-CO" sz="1200" dirty="0">
              <a:solidFill>
                <a:schemeClr val="bg1">
                  <a:lumMod val="65000"/>
                </a:schemeClr>
              </a:solidFill>
            </a:endParaRPr>
          </a:p>
        </p:txBody>
      </p:sp>
      <p:sp>
        <p:nvSpPr>
          <p:cNvPr id="14" name="CuadroTexto 13"/>
          <p:cNvSpPr txBox="1"/>
          <p:nvPr/>
        </p:nvSpPr>
        <p:spPr>
          <a:xfrm>
            <a:off x="8929684" y="3997143"/>
            <a:ext cx="2975745" cy="276999"/>
          </a:xfrm>
          <a:prstGeom prst="rect">
            <a:avLst/>
          </a:prstGeom>
          <a:noFill/>
        </p:spPr>
        <p:txBody>
          <a:bodyPr wrap="square" rtlCol="0">
            <a:spAutoFit/>
          </a:bodyPr>
          <a:lstStyle/>
          <a:p>
            <a:r>
              <a:rPr lang="es-CO" sz="1200" dirty="0" smtClean="0"/>
              <a:t>Vuelve a introducir la contraseña</a:t>
            </a:r>
            <a:endParaRPr lang="es-CO" sz="1200" dirty="0"/>
          </a:p>
        </p:txBody>
      </p:sp>
      <p:sp>
        <p:nvSpPr>
          <p:cNvPr id="15" name="Rectángulo 14"/>
          <p:cNvSpPr/>
          <p:nvPr/>
        </p:nvSpPr>
        <p:spPr>
          <a:xfrm>
            <a:off x="5090535" y="4101708"/>
            <a:ext cx="2417650" cy="276999"/>
          </a:xfrm>
          <a:prstGeom prst="rect">
            <a:avLst/>
          </a:prstGeom>
        </p:spPr>
        <p:txBody>
          <a:bodyPr wrap="none">
            <a:spAutoFit/>
          </a:bodyPr>
          <a:lstStyle/>
          <a:p>
            <a:r>
              <a:rPr lang="es-CO" sz="1200" dirty="0"/>
              <a:t>Vuelve a introducir la contraseña</a:t>
            </a:r>
          </a:p>
        </p:txBody>
      </p:sp>
      <p:sp>
        <p:nvSpPr>
          <p:cNvPr id="16" name="CuadroTexto 15"/>
          <p:cNvSpPr txBox="1"/>
          <p:nvPr/>
        </p:nvSpPr>
        <p:spPr>
          <a:xfrm>
            <a:off x="8933845" y="4744663"/>
            <a:ext cx="1334838" cy="276999"/>
          </a:xfrm>
          <a:prstGeom prst="rect">
            <a:avLst/>
          </a:prstGeom>
          <a:noFill/>
        </p:spPr>
        <p:txBody>
          <a:bodyPr wrap="square" rtlCol="0">
            <a:spAutoFit/>
          </a:bodyPr>
          <a:lstStyle/>
          <a:p>
            <a:r>
              <a:rPr lang="es-CO" sz="1200" dirty="0" smtClean="0"/>
              <a:t>Nombre</a:t>
            </a:r>
            <a:endParaRPr lang="es-CO" sz="1200" dirty="0"/>
          </a:p>
        </p:txBody>
      </p:sp>
      <p:sp>
        <p:nvSpPr>
          <p:cNvPr id="67" name="CuadroTexto 66"/>
          <p:cNvSpPr txBox="1"/>
          <p:nvPr/>
        </p:nvSpPr>
        <p:spPr>
          <a:xfrm>
            <a:off x="5180173" y="4749058"/>
            <a:ext cx="1334838" cy="276999"/>
          </a:xfrm>
          <a:prstGeom prst="rect">
            <a:avLst/>
          </a:prstGeom>
          <a:noFill/>
        </p:spPr>
        <p:txBody>
          <a:bodyPr wrap="square" rtlCol="0">
            <a:spAutoFit/>
          </a:bodyPr>
          <a:lstStyle/>
          <a:p>
            <a:r>
              <a:rPr lang="es-CO" sz="1200" dirty="0" smtClean="0"/>
              <a:t>Nombre</a:t>
            </a:r>
            <a:endParaRPr lang="es-CO" sz="1200" dirty="0"/>
          </a:p>
        </p:txBody>
      </p:sp>
      <p:sp>
        <p:nvSpPr>
          <p:cNvPr id="17" name="CuadroTexto 16"/>
          <p:cNvSpPr txBox="1"/>
          <p:nvPr/>
        </p:nvSpPr>
        <p:spPr>
          <a:xfrm>
            <a:off x="8929684" y="5323477"/>
            <a:ext cx="1089799" cy="276999"/>
          </a:xfrm>
          <a:prstGeom prst="rect">
            <a:avLst/>
          </a:prstGeom>
          <a:noFill/>
        </p:spPr>
        <p:txBody>
          <a:bodyPr wrap="square" rtlCol="0">
            <a:spAutoFit/>
          </a:bodyPr>
          <a:lstStyle/>
          <a:p>
            <a:r>
              <a:rPr lang="es-CO" sz="1200" dirty="0" smtClean="0"/>
              <a:t>Apellidos</a:t>
            </a:r>
            <a:endParaRPr lang="es-CO" sz="1200" dirty="0"/>
          </a:p>
        </p:txBody>
      </p:sp>
      <p:sp>
        <p:nvSpPr>
          <p:cNvPr id="70" name="CuadroTexto 69"/>
          <p:cNvSpPr txBox="1"/>
          <p:nvPr/>
        </p:nvSpPr>
        <p:spPr>
          <a:xfrm>
            <a:off x="5156065" y="5383713"/>
            <a:ext cx="1089799" cy="276999"/>
          </a:xfrm>
          <a:prstGeom prst="rect">
            <a:avLst/>
          </a:prstGeom>
          <a:noFill/>
        </p:spPr>
        <p:txBody>
          <a:bodyPr wrap="square" rtlCol="0">
            <a:spAutoFit/>
          </a:bodyPr>
          <a:lstStyle/>
          <a:p>
            <a:r>
              <a:rPr lang="es-CO" sz="1200" dirty="0" smtClean="0"/>
              <a:t>Apellidos</a:t>
            </a:r>
            <a:endParaRPr lang="es-CO" sz="1200" dirty="0"/>
          </a:p>
        </p:txBody>
      </p:sp>
      <p:sp>
        <p:nvSpPr>
          <p:cNvPr id="18" name="Rectángulo 17"/>
          <p:cNvSpPr/>
          <p:nvPr/>
        </p:nvSpPr>
        <p:spPr>
          <a:xfrm>
            <a:off x="5153253" y="3150421"/>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2" name="Rectángulo 71"/>
          <p:cNvSpPr/>
          <p:nvPr/>
        </p:nvSpPr>
        <p:spPr>
          <a:xfrm>
            <a:off x="8989666" y="5016117"/>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3" name="Rectángulo 72"/>
          <p:cNvSpPr/>
          <p:nvPr/>
        </p:nvSpPr>
        <p:spPr>
          <a:xfrm>
            <a:off x="9000200" y="4374152"/>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4" name="Rectángulo 73"/>
          <p:cNvSpPr/>
          <p:nvPr/>
        </p:nvSpPr>
        <p:spPr>
          <a:xfrm>
            <a:off x="8989666" y="5622399"/>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5" name="Rectángulo 74"/>
          <p:cNvSpPr/>
          <p:nvPr/>
        </p:nvSpPr>
        <p:spPr>
          <a:xfrm>
            <a:off x="5170370" y="4439084"/>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6" name="Rectángulo 75"/>
          <p:cNvSpPr/>
          <p:nvPr/>
        </p:nvSpPr>
        <p:spPr>
          <a:xfrm>
            <a:off x="5165882" y="5011967"/>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7" name="Rectángulo 76"/>
          <p:cNvSpPr/>
          <p:nvPr/>
        </p:nvSpPr>
        <p:spPr>
          <a:xfrm>
            <a:off x="8989664" y="3712737"/>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78" name="Rectángulo 77"/>
          <p:cNvSpPr/>
          <p:nvPr/>
        </p:nvSpPr>
        <p:spPr>
          <a:xfrm>
            <a:off x="5165882" y="3756192"/>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80" name="Rectángulo 79"/>
          <p:cNvSpPr/>
          <p:nvPr/>
        </p:nvSpPr>
        <p:spPr>
          <a:xfrm>
            <a:off x="5180173" y="5622399"/>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81" name="Rectángulo 80"/>
          <p:cNvSpPr/>
          <p:nvPr/>
        </p:nvSpPr>
        <p:spPr>
          <a:xfrm>
            <a:off x="8989664" y="3128535"/>
            <a:ext cx="2238375" cy="24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9" name="CuadroTexto 18"/>
          <p:cNvSpPr txBox="1"/>
          <p:nvPr/>
        </p:nvSpPr>
        <p:spPr>
          <a:xfrm>
            <a:off x="5115223" y="3100081"/>
            <a:ext cx="2314434" cy="307777"/>
          </a:xfrm>
          <a:prstGeom prst="rect">
            <a:avLst/>
          </a:prstGeom>
          <a:noFill/>
        </p:spPr>
        <p:txBody>
          <a:bodyPr wrap="square" rtlCol="0">
            <a:spAutoFit/>
          </a:bodyPr>
          <a:lstStyle/>
          <a:p>
            <a:r>
              <a:rPr lang="es-CO" dirty="0" smtClean="0"/>
              <a:t>Rodolfo123@gmail.com</a:t>
            </a:r>
            <a:endParaRPr lang="es-CO" dirty="0"/>
          </a:p>
        </p:txBody>
      </p:sp>
      <p:sp>
        <p:nvSpPr>
          <p:cNvPr id="24" name="CuadroTexto 23"/>
          <p:cNvSpPr txBox="1"/>
          <p:nvPr/>
        </p:nvSpPr>
        <p:spPr>
          <a:xfrm>
            <a:off x="1558977" y="4497820"/>
            <a:ext cx="1454046" cy="307777"/>
          </a:xfrm>
          <a:prstGeom prst="rect">
            <a:avLst/>
          </a:prstGeom>
          <a:noFill/>
        </p:spPr>
        <p:txBody>
          <a:bodyPr wrap="square" rtlCol="0">
            <a:spAutoFit/>
          </a:bodyPr>
          <a:lstStyle/>
          <a:p>
            <a:endParaRPr lang="es-CO" dirty="0"/>
          </a:p>
        </p:txBody>
      </p:sp>
      <p:sp>
        <p:nvSpPr>
          <p:cNvPr id="26" name="CuadroTexto 25"/>
          <p:cNvSpPr txBox="1"/>
          <p:nvPr/>
        </p:nvSpPr>
        <p:spPr>
          <a:xfrm>
            <a:off x="5151763" y="4988792"/>
            <a:ext cx="1238987" cy="307777"/>
          </a:xfrm>
          <a:prstGeom prst="rect">
            <a:avLst/>
          </a:prstGeom>
          <a:noFill/>
        </p:spPr>
        <p:txBody>
          <a:bodyPr wrap="square" rtlCol="0">
            <a:spAutoFit/>
          </a:bodyPr>
          <a:lstStyle/>
          <a:p>
            <a:r>
              <a:rPr lang="es-CO" dirty="0" smtClean="0"/>
              <a:t>Rodolfo</a:t>
            </a:r>
            <a:endParaRPr lang="es-CO" dirty="0"/>
          </a:p>
        </p:txBody>
      </p:sp>
      <p:sp>
        <p:nvSpPr>
          <p:cNvPr id="27" name="CuadroTexto 26"/>
          <p:cNvSpPr txBox="1"/>
          <p:nvPr/>
        </p:nvSpPr>
        <p:spPr>
          <a:xfrm>
            <a:off x="5115234" y="5580043"/>
            <a:ext cx="1260590" cy="307777"/>
          </a:xfrm>
          <a:prstGeom prst="rect">
            <a:avLst/>
          </a:prstGeom>
          <a:noFill/>
        </p:spPr>
        <p:txBody>
          <a:bodyPr wrap="square" rtlCol="0">
            <a:spAutoFit/>
          </a:bodyPr>
          <a:lstStyle/>
          <a:p>
            <a:r>
              <a:rPr lang="es-CO" dirty="0"/>
              <a:t>Sandemetrio</a:t>
            </a:r>
          </a:p>
        </p:txBody>
      </p:sp>
      <p:pic>
        <p:nvPicPr>
          <p:cNvPr id="114" name="Imagen 113"/>
          <p:cNvPicPr>
            <a:picLocks noChangeAspect="1"/>
          </p:cNvPicPr>
          <p:nvPr/>
        </p:nvPicPr>
        <p:blipFill>
          <a:blip r:embed="rId9"/>
          <a:stretch>
            <a:fillRect/>
          </a:stretch>
        </p:blipFill>
        <p:spPr>
          <a:xfrm>
            <a:off x="5067799" y="3586707"/>
            <a:ext cx="2034617" cy="535258"/>
          </a:xfrm>
          <a:prstGeom prst="rect">
            <a:avLst/>
          </a:prstGeom>
        </p:spPr>
      </p:pic>
      <p:pic>
        <p:nvPicPr>
          <p:cNvPr id="115" name="Imagen 114"/>
          <p:cNvPicPr>
            <a:picLocks noChangeAspect="1"/>
          </p:cNvPicPr>
          <p:nvPr/>
        </p:nvPicPr>
        <p:blipFill>
          <a:blip r:embed="rId9"/>
          <a:stretch>
            <a:fillRect/>
          </a:stretch>
        </p:blipFill>
        <p:spPr>
          <a:xfrm>
            <a:off x="5237494" y="3588392"/>
            <a:ext cx="2034617" cy="535258"/>
          </a:xfrm>
          <a:prstGeom prst="rect">
            <a:avLst/>
          </a:prstGeom>
        </p:spPr>
      </p:pic>
      <p:pic>
        <p:nvPicPr>
          <p:cNvPr id="116" name="Imagen 115"/>
          <p:cNvPicPr>
            <a:picLocks noChangeAspect="1"/>
          </p:cNvPicPr>
          <p:nvPr/>
        </p:nvPicPr>
        <p:blipFill>
          <a:blip r:embed="rId9"/>
          <a:stretch>
            <a:fillRect/>
          </a:stretch>
        </p:blipFill>
        <p:spPr>
          <a:xfrm>
            <a:off x="5399434" y="3591471"/>
            <a:ext cx="2034617" cy="535258"/>
          </a:xfrm>
          <a:prstGeom prst="rect">
            <a:avLst/>
          </a:prstGeom>
        </p:spPr>
      </p:pic>
      <p:pic>
        <p:nvPicPr>
          <p:cNvPr id="117" name="Imagen 116"/>
          <p:cNvPicPr>
            <a:picLocks noChangeAspect="1"/>
          </p:cNvPicPr>
          <p:nvPr/>
        </p:nvPicPr>
        <p:blipFill>
          <a:blip r:embed="rId9"/>
          <a:stretch>
            <a:fillRect/>
          </a:stretch>
        </p:blipFill>
        <p:spPr>
          <a:xfrm>
            <a:off x="5758987" y="3583608"/>
            <a:ext cx="2034617" cy="535258"/>
          </a:xfrm>
          <a:prstGeom prst="rect">
            <a:avLst/>
          </a:prstGeom>
        </p:spPr>
      </p:pic>
      <p:pic>
        <p:nvPicPr>
          <p:cNvPr id="118" name="Imagen 117"/>
          <p:cNvPicPr>
            <a:picLocks noChangeAspect="1"/>
          </p:cNvPicPr>
          <p:nvPr/>
        </p:nvPicPr>
        <p:blipFill>
          <a:blip r:embed="rId9"/>
          <a:stretch>
            <a:fillRect/>
          </a:stretch>
        </p:blipFill>
        <p:spPr>
          <a:xfrm>
            <a:off x="5569129" y="3581036"/>
            <a:ext cx="2034617" cy="535258"/>
          </a:xfrm>
          <a:prstGeom prst="rect">
            <a:avLst/>
          </a:prstGeom>
        </p:spPr>
      </p:pic>
      <p:pic>
        <p:nvPicPr>
          <p:cNvPr id="119" name="Imagen 118"/>
          <p:cNvPicPr>
            <a:picLocks noChangeAspect="1"/>
          </p:cNvPicPr>
          <p:nvPr/>
        </p:nvPicPr>
        <p:blipFill>
          <a:blip r:embed="rId9"/>
          <a:stretch>
            <a:fillRect/>
          </a:stretch>
        </p:blipFill>
        <p:spPr>
          <a:xfrm>
            <a:off x="5758986" y="4264429"/>
            <a:ext cx="2034617" cy="535258"/>
          </a:xfrm>
          <a:prstGeom prst="rect">
            <a:avLst/>
          </a:prstGeom>
        </p:spPr>
      </p:pic>
      <p:pic>
        <p:nvPicPr>
          <p:cNvPr id="120" name="Imagen 119"/>
          <p:cNvPicPr>
            <a:picLocks noChangeAspect="1"/>
          </p:cNvPicPr>
          <p:nvPr/>
        </p:nvPicPr>
        <p:blipFill>
          <a:blip r:embed="rId9"/>
          <a:stretch>
            <a:fillRect/>
          </a:stretch>
        </p:blipFill>
        <p:spPr>
          <a:xfrm>
            <a:off x="6138704" y="3580504"/>
            <a:ext cx="2034617" cy="535258"/>
          </a:xfrm>
          <a:prstGeom prst="rect">
            <a:avLst/>
          </a:prstGeom>
        </p:spPr>
      </p:pic>
      <p:pic>
        <p:nvPicPr>
          <p:cNvPr id="121" name="Imagen 120"/>
          <p:cNvPicPr>
            <a:picLocks noChangeAspect="1"/>
          </p:cNvPicPr>
          <p:nvPr/>
        </p:nvPicPr>
        <p:blipFill>
          <a:blip r:embed="rId9"/>
          <a:stretch>
            <a:fillRect/>
          </a:stretch>
        </p:blipFill>
        <p:spPr>
          <a:xfrm>
            <a:off x="6318110" y="4255387"/>
            <a:ext cx="2034617" cy="535258"/>
          </a:xfrm>
          <a:prstGeom prst="rect">
            <a:avLst/>
          </a:prstGeom>
        </p:spPr>
      </p:pic>
      <p:pic>
        <p:nvPicPr>
          <p:cNvPr id="150" name="Imagen 149"/>
          <p:cNvPicPr>
            <a:picLocks noChangeAspect="1"/>
          </p:cNvPicPr>
          <p:nvPr/>
        </p:nvPicPr>
        <p:blipFill>
          <a:blip r:embed="rId9"/>
          <a:stretch>
            <a:fillRect/>
          </a:stretch>
        </p:blipFill>
        <p:spPr>
          <a:xfrm>
            <a:off x="5410664" y="4257669"/>
            <a:ext cx="2034617" cy="535258"/>
          </a:xfrm>
          <a:prstGeom prst="rect">
            <a:avLst/>
          </a:prstGeom>
        </p:spPr>
      </p:pic>
      <p:pic>
        <p:nvPicPr>
          <p:cNvPr id="151" name="Imagen 150"/>
          <p:cNvPicPr>
            <a:picLocks noChangeAspect="1"/>
          </p:cNvPicPr>
          <p:nvPr/>
        </p:nvPicPr>
        <p:blipFill>
          <a:blip r:embed="rId9"/>
          <a:stretch>
            <a:fillRect/>
          </a:stretch>
        </p:blipFill>
        <p:spPr>
          <a:xfrm>
            <a:off x="6334949" y="3583608"/>
            <a:ext cx="2034617" cy="535258"/>
          </a:xfrm>
          <a:prstGeom prst="rect">
            <a:avLst/>
          </a:prstGeom>
        </p:spPr>
      </p:pic>
      <p:pic>
        <p:nvPicPr>
          <p:cNvPr id="152" name="Imagen 151"/>
          <p:cNvPicPr>
            <a:picLocks noChangeAspect="1"/>
          </p:cNvPicPr>
          <p:nvPr/>
        </p:nvPicPr>
        <p:blipFill>
          <a:blip r:embed="rId9"/>
          <a:stretch>
            <a:fillRect/>
          </a:stretch>
        </p:blipFill>
        <p:spPr>
          <a:xfrm>
            <a:off x="6130218" y="4255387"/>
            <a:ext cx="2034617" cy="535258"/>
          </a:xfrm>
          <a:prstGeom prst="rect">
            <a:avLst/>
          </a:prstGeom>
        </p:spPr>
      </p:pic>
      <p:pic>
        <p:nvPicPr>
          <p:cNvPr id="153" name="Imagen 152"/>
          <p:cNvPicPr>
            <a:picLocks noChangeAspect="1"/>
          </p:cNvPicPr>
          <p:nvPr/>
        </p:nvPicPr>
        <p:blipFill>
          <a:blip r:embed="rId9"/>
          <a:stretch>
            <a:fillRect/>
          </a:stretch>
        </p:blipFill>
        <p:spPr>
          <a:xfrm>
            <a:off x="5578058" y="4269072"/>
            <a:ext cx="2034617" cy="535258"/>
          </a:xfrm>
          <a:prstGeom prst="rect">
            <a:avLst/>
          </a:prstGeom>
        </p:spPr>
      </p:pic>
      <p:pic>
        <p:nvPicPr>
          <p:cNvPr id="154" name="Imagen 153"/>
          <p:cNvPicPr>
            <a:picLocks noChangeAspect="1"/>
          </p:cNvPicPr>
          <p:nvPr/>
        </p:nvPicPr>
        <p:blipFill>
          <a:blip r:embed="rId9"/>
          <a:stretch>
            <a:fillRect/>
          </a:stretch>
        </p:blipFill>
        <p:spPr>
          <a:xfrm>
            <a:off x="5952891" y="3579752"/>
            <a:ext cx="2034617" cy="535258"/>
          </a:xfrm>
          <a:prstGeom prst="rect">
            <a:avLst/>
          </a:prstGeom>
        </p:spPr>
      </p:pic>
      <p:pic>
        <p:nvPicPr>
          <p:cNvPr id="155" name="Imagen 154"/>
          <p:cNvPicPr>
            <a:picLocks noChangeAspect="1"/>
          </p:cNvPicPr>
          <p:nvPr/>
        </p:nvPicPr>
        <p:blipFill>
          <a:blip r:embed="rId9"/>
          <a:stretch>
            <a:fillRect/>
          </a:stretch>
        </p:blipFill>
        <p:spPr>
          <a:xfrm>
            <a:off x="5251691" y="4257669"/>
            <a:ext cx="2034617" cy="535258"/>
          </a:xfrm>
          <a:prstGeom prst="rect">
            <a:avLst/>
          </a:prstGeom>
        </p:spPr>
      </p:pic>
      <p:pic>
        <p:nvPicPr>
          <p:cNvPr id="156" name="Imagen 155"/>
          <p:cNvPicPr>
            <a:picLocks noChangeAspect="1"/>
          </p:cNvPicPr>
          <p:nvPr/>
        </p:nvPicPr>
        <p:blipFill>
          <a:blip r:embed="rId9"/>
          <a:stretch>
            <a:fillRect/>
          </a:stretch>
        </p:blipFill>
        <p:spPr>
          <a:xfrm>
            <a:off x="5942326" y="4266438"/>
            <a:ext cx="2034617" cy="535258"/>
          </a:xfrm>
          <a:prstGeom prst="rect">
            <a:avLst/>
          </a:prstGeom>
        </p:spPr>
      </p:pic>
      <p:pic>
        <p:nvPicPr>
          <p:cNvPr id="157" name="Imagen 156"/>
          <p:cNvPicPr>
            <a:picLocks noChangeAspect="1"/>
          </p:cNvPicPr>
          <p:nvPr/>
        </p:nvPicPr>
        <p:blipFill>
          <a:blip r:embed="rId9"/>
          <a:stretch>
            <a:fillRect/>
          </a:stretch>
        </p:blipFill>
        <p:spPr>
          <a:xfrm>
            <a:off x="5081457" y="4255387"/>
            <a:ext cx="2034617" cy="535258"/>
          </a:xfrm>
          <a:prstGeom prst="rect">
            <a:avLst/>
          </a:prstGeom>
        </p:spPr>
      </p:pic>
      <p:sp>
        <p:nvSpPr>
          <p:cNvPr id="3" name="Rectángulo 2"/>
          <p:cNvSpPr/>
          <p:nvPr/>
        </p:nvSpPr>
        <p:spPr>
          <a:xfrm>
            <a:off x="527887" y="3851489"/>
            <a:ext cx="3168841" cy="1600438"/>
          </a:xfrm>
          <a:prstGeom prst="rect">
            <a:avLst/>
          </a:prstGeom>
        </p:spPr>
        <p:txBody>
          <a:bodyPr wrap="square">
            <a:spAutoFit/>
          </a:bodyPr>
          <a:lstStyle/>
          <a:p>
            <a:r>
              <a:rPr lang="en-US" dirty="0"/>
              <a:t/>
            </a:r>
            <a:br>
              <a:rPr lang="en-US" dirty="0"/>
            </a:br>
            <a:r>
              <a:rPr lang="en-US" dirty="0">
                <a:solidFill>
                  <a:srgbClr val="222222"/>
                </a:solidFill>
                <a:latin typeface="arial" panose="020B0604020202020204" pitchFamily="34" charset="0"/>
              </a:rPr>
              <a:t>Hello, how are you, </a:t>
            </a:r>
            <a:r>
              <a:rPr lang="en-US" dirty="0" err="1">
                <a:solidFill>
                  <a:srgbClr val="222222"/>
                </a:solidFill>
                <a:latin typeface="arial" panose="020B0604020202020204" pitchFamily="34" charset="0"/>
              </a:rPr>
              <a:t>pille</a:t>
            </a:r>
            <a:r>
              <a:rPr lang="en-US" dirty="0">
                <a:solidFill>
                  <a:srgbClr val="222222"/>
                </a:solidFill>
                <a:latin typeface="arial" panose="020B0604020202020204" pitchFamily="34" charset="0"/>
              </a:rPr>
              <a:t> this is our prototype, we hope you like it and what about and I hope you do not read this because I do not even know what I said, if you read it you are a very curious teacher</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 descr="Icono Vacío Del Smartphone Símbolo Del Teléfono Celular Artilugio ..."/>
          <p:cNvPicPr preferRelativeResize="0"/>
          <p:nvPr/>
        </p:nvPicPr>
        <p:blipFill rotWithShape="1">
          <a:blip r:embed="rId3">
            <a:alphaModFix/>
          </a:blip>
          <a:srcRect l="30478" t="13610" r="31083" b="19112"/>
          <a:stretch/>
        </p:blipFill>
        <p:spPr>
          <a:xfrm>
            <a:off x="1695350" y="1109914"/>
            <a:ext cx="2682112" cy="5128512"/>
          </a:xfrm>
          <a:prstGeom prst="rect">
            <a:avLst/>
          </a:prstGeom>
          <a:noFill/>
          <a:ln>
            <a:noFill/>
          </a:ln>
        </p:spPr>
      </p:pic>
      <p:sp>
        <p:nvSpPr>
          <p:cNvPr id="157" name="Google Shape;157;p2"/>
          <p:cNvSpPr txBox="1"/>
          <p:nvPr/>
        </p:nvSpPr>
        <p:spPr>
          <a:xfrm>
            <a:off x="1695350" y="5142896"/>
            <a:ext cx="2723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______________________</a:t>
            </a:r>
            <a:endParaRPr sz="1800">
              <a:solidFill>
                <a:schemeClr val="dk1"/>
              </a:solidFill>
              <a:latin typeface="Calibri"/>
              <a:ea typeface="Calibri"/>
              <a:cs typeface="Calibri"/>
              <a:sym typeface="Calibri"/>
            </a:endParaRPr>
          </a:p>
        </p:txBody>
      </p:sp>
      <p:sp>
        <p:nvSpPr>
          <p:cNvPr id="158" name="Google Shape;158;p2"/>
          <p:cNvSpPr txBox="1"/>
          <p:nvPr/>
        </p:nvSpPr>
        <p:spPr>
          <a:xfrm>
            <a:off x="2514722" y="1957534"/>
            <a:ext cx="106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400" b="1" dirty="0">
                <a:solidFill>
                  <a:schemeClr val="dk1"/>
                </a:solidFill>
                <a:latin typeface="Open Sans"/>
                <a:ea typeface="Open Sans"/>
                <a:cs typeface="Open Sans"/>
                <a:sym typeface="Open Sans"/>
              </a:rPr>
              <a:t>Perfil</a:t>
            </a:r>
            <a:endParaRPr sz="2400" b="1" dirty="0">
              <a:solidFill>
                <a:schemeClr val="dk1"/>
              </a:solidFill>
              <a:latin typeface="Open Sans"/>
              <a:ea typeface="Open Sans"/>
              <a:cs typeface="Open Sans"/>
              <a:sym typeface="Open Sans"/>
            </a:endParaRPr>
          </a:p>
        </p:txBody>
      </p:sp>
      <p:sp>
        <p:nvSpPr>
          <p:cNvPr id="159" name="Google Shape;159;p2"/>
          <p:cNvSpPr txBox="1"/>
          <p:nvPr/>
        </p:nvSpPr>
        <p:spPr>
          <a:xfrm>
            <a:off x="1822833" y="2740174"/>
            <a:ext cx="2376900" cy="34855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300" dirty="0">
                <a:solidFill>
                  <a:schemeClr val="dk1"/>
                </a:solidFill>
                <a:latin typeface="Open Sans"/>
                <a:ea typeface="Open Sans"/>
                <a:cs typeface="Open Sans"/>
                <a:sym typeface="Open Sans"/>
              </a:rPr>
              <a:t>NOMBRE: </a:t>
            </a:r>
            <a:endParaRPr lang="es-CO" sz="1300" dirty="0" smtClean="0">
              <a:solidFill>
                <a:schemeClr val="dk1"/>
              </a:solidFill>
              <a:latin typeface="Open Sans"/>
              <a:ea typeface="Open Sans"/>
              <a:cs typeface="Open Sans"/>
              <a:sym typeface="Open Sans"/>
            </a:endParaRPr>
          </a:p>
          <a:p>
            <a:pPr marL="0" marR="0" lvl="0" indent="0" algn="ctr" rtl="0">
              <a:spcBef>
                <a:spcPts val="0"/>
              </a:spcBef>
              <a:spcAft>
                <a:spcPts val="0"/>
              </a:spcAft>
              <a:buNone/>
            </a:pPr>
            <a:r>
              <a:rPr lang="es-CO" sz="1300" dirty="0" smtClean="0">
                <a:solidFill>
                  <a:schemeClr val="dk1"/>
                </a:solidFill>
                <a:latin typeface="Open Sans"/>
                <a:ea typeface="Open Sans"/>
                <a:cs typeface="Open Sans"/>
                <a:sym typeface="Open Sans"/>
              </a:rPr>
              <a:t>Rodolfo</a:t>
            </a:r>
            <a:endParaRPr sz="1500" dirty="0">
              <a:latin typeface="Open Sans"/>
              <a:ea typeface="Open Sans"/>
              <a:cs typeface="Open Sans"/>
              <a:sym typeface="Open Sans"/>
            </a:endParaRPr>
          </a:p>
          <a:p>
            <a:pPr marL="0" marR="0" lvl="0" indent="0" algn="ctr" rtl="0">
              <a:spcBef>
                <a:spcPts val="0"/>
              </a:spcBef>
              <a:spcAft>
                <a:spcPts val="0"/>
              </a:spcAft>
              <a:buNone/>
            </a:pPr>
            <a:endParaRPr sz="1300" dirty="0">
              <a:solidFill>
                <a:schemeClr val="dk1"/>
              </a:solidFill>
              <a:latin typeface="Open Sans"/>
              <a:ea typeface="Open Sans"/>
              <a:cs typeface="Open Sans"/>
              <a:sym typeface="Open Sans"/>
            </a:endParaRPr>
          </a:p>
          <a:p>
            <a:pPr marL="0" marR="0" lvl="0" indent="0" algn="ctr" rtl="0">
              <a:spcBef>
                <a:spcPts val="0"/>
              </a:spcBef>
              <a:spcAft>
                <a:spcPts val="0"/>
              </a:spcAft>
              <a:buNone/>
            </a:pPr>
            <a:r>
              <a:rPr lang="es-CO" sz="1300" dirty="0" smtClean="0">
                <a:solidFill>
                  <a:schemeClr val="dk1"/>
                </a:solidFill>
                <a:latin typeface="Open Sans"/>
                <a:ea typeface="Open Sans"/>
                <a:cs typeface="Open Sans"/>
                <a:sym typeface="Open Sans"/>
              </a:rPr>
              <a:t>APELLIDO:</a:t>
            </a:r>
          </a:p>
          <a:p>
            <a:pPr marL="0" marR="0" lvl="0" indent="0" algn="ctr" rtl="0">
              <a:spcBef>
                <a:spcPts val="0"/>
              </a:spcBef>
              <a:spcAft>
                <a:spcPts val="0"/>
              </a:spcAft>
              <a:buNone/>
            </a:pPr>
            <a:r>
              <a:rPr lang="es-CO" sz="1300" dirty="0" smtClean="0">
                <a:solidFill>
                  <a:schemeClr val="dk1"/>
                </a:solidFill>
                <a:latin typeface="Open Sans"/>
                <a:ea typeface="Open Sans"/>
                <a:cs typeface="Open Sans"/>
                <a:sym typeface="Open Sans"/>
              </a:rPr>
              <a:t>Sandemetrio</a:t>
            </a:r>
            <a:endParaRPr lang="es-CO" sz="1300" dirty="0">
              <a:solidFill>
                <a:schemeClr val="dk1"/>
              </a:solidFill>
              <a:latin typeface="Open Sans"/>
              <a:ea typeface="Open Sans"/>
              <a:cs typeface="Open Sans"/>
              <a:sym typeface="Open Sans"/>
            </a:endParaRPr>
          </a:p>
          <a:p>
            <a:pPr marL="0" marR="0" lvl="0" indent="0" algn="ctr" rtl="0">
              <a:spcBef>
                <a:spcPts val="0"/>
              </a:spcBef>
              <a:spcAft>
                <a:spcPts val="0"/>
              </a:spcAft>
              <a:buNone/>
            </a:pPr>
            <a:endParaRPr lang="es-CO" sz="1300" dirty="0" smtClean="0">
              <a:solidFill>
                <a:schemeClr val="dk1"/>
              </a:solidFill>
              <a:latin typeface="Open Sans"/>
              <a:ea typeface="Open Sans"/>
              <a:cs typeface="Open Sans"/>
              <a:sym typeface="Open Sans"/>
            </a:endParaRPr>
          </a:p>
          <a:p>
            <a:pPr marL="0" marR="0" lvl="0" indent="0" algn="ctr" rtl="0">
              <a:spcBef>
                <a:spcPts val="0"/>
              </a:spcBef>
              <a:spcAft>
                <a:spcPts val="0"/>
              </a:spcAft>
              <a:buNone/>
            </a:pPr>
            <a:r>
              <a:rPr lang="es-CO" sz="1300" dirty="0" smtClean="0">
                <a:solidFill>
                  <a:schemeClr val="dk1"/>
                </a:solidFill>
                <a:latin typeface="Open Sans"/>
                <a:ea typeface="Open Sans"/>
                <a:cs typeface="Open Sans"/>
                <a:sym typeface="Open Sans"/>
              </a:rPr>
              <a:t>Redes sociales</a:t>
            </a:r>
          </a:p>
          <a:p>
            <a:pPr marL="0" marR="0" lvl="0" indent="0" algn="ctr" rtl="0">
              <a:spcBef>
                <a:spcPts val="0"/>
              </a:spcBef>
              <a:spcAft>
                <a:spcPts val="0"/>
              </a:spcAft>
              <a:buNone/>
            </a:pPr>
            <a:endParaRPr sz="1300" dirty="0">
              <a:solidFill>
                <a:schemeClr val="dk1"/>
              </a:solidFill>
              <a:latin typeface="Open Sans"/>
              <a:ea typeface="Open Sans"/>
              <a:cs typeface="Open Sans"/>
              <a:sym typeface="Open Sans"/>
            </a:endParaRPr>
          </a:p>
          <a:p>
            <a:pPr marL="0" marR="0" lvl="0" indent="0" algn="ctr" rtl="0">
              <a:spcBef>
                <a:spcPts val="0"/>
              </a:spcBef>
              <a:spcAft>
                <a:spcPts val="0"/>
              </a:spcAft>
              <a:buNone/>
            </a:pPr>
            <a:r>
              <a:rPr lang="es-CO" sz="1300" dirty="0">
                <a:solidFill>
                  <a:schemeClr val="dk1"/>
                </a:solidFill>
                <a:latin typeface="Open Sans"/>
                <a:ea typeface="Open Sans"/>
                <a:cs typeface="Open Sans"/>
                <a:sym typeface="Open Sans"/>
              </a:rPr>
              <a:t>CORREO: </a:t>
            </a:r>
            <a:r>
              <a:rPr lang="es-CO" sz="1300" dirty="0" smtClean="0">
                <a:solidFill>
                  <a:schemeClr val="dk1"/>
                </a:solidFill>
                <a:latin typeface="Open Sans"/>
                <a:ea typeface="Open Sans"/>
                <a:cs typeface="Open Sans"/>
                <a:sym typeface="Open Sans"/>
                <a:hlinkClick r:id="rId4"/>
              </a:rPr>
              <a:t>Rodolfo123@Gmail.com</a:t>
            </a:r>
            <a:endParaRPr lang="es-CO" sz="1300" dirty="0" smtClean="0">
              <a:solidFill>
                <a:schemeClr val="dk1"/>
              </a:solidFill>
              <a:latin typeface="Open Sans"/>
              <a:ea typeface="Open Sans"/>
              <a:cs typeface="Open Sans"/>
              <a:sym typeface="Open Sans"/>
            </a:endParaRPr>
          </a:p>
          <a:p>
            <a:pPr marL="0" marR="0" lvl="0" indent="0" algn="ctr" rtl="0">
              <a:spcBef>
                <a:spcPts val="0"/>
              </a:spcBef>
              <a:spcAft>
                <a:spcPts val="0"/>
              </a:spcAft>
              <a:buNone/>
            </a:pPr>
            <a:endParaRPr lang="es-CO" sz="1300" dirty="0" smtClean="0">
              <a:solidFill>
                <a:schemeClr val="dk1"/>
              </a:solidFill>
              <a:latin typeface="Open Sans"/>
              <a:ea typeface="Open Sans"/>
              <a:cs typeface="Open Sans"/>
              <a:sym typeface="Open Sans"/>
            </a:endParaRPr>
          </a:p>
          <a:p>
            <a:pPr marL="0" marR="0" lvl="0" indent="0" algn="ctr" rtl="0">
              <a:spcBef>
                <a:spcPts val="0"/>
              </a:spcBef>
              <a:spcAft>
                <a:spcPts val="0"/>
              </a:spcAft>
              <a:buNone/>
            </a:pPr>
            <a:r>
              <a:rPr lang="es-CO" sz="1150" dirty="0" smtClean="0">
                <a:solidFill>
                  <a:schemeClr val="dk1"/>
                </a:solidFill>
                <a:latin typeface="Open Sans"/>
                <a:ea typeface="Open Sans"/>
                <a:cs typeface="Open Sans"/>
                <a:sym typeface="Open Sans"/>
              </a:rPr>
              <a:t>FACEBBOK:</a:t>
            </a:r>
          </a:p>
          <a:p>
            <a:pPr marL="0" marR="0" lvl="0" indent="0" algn="ctr" rtl="0">
              <a:spcBef>
                <a:spcPts val="0"/>
              </a:spcBef>
              <a:spcAft>
                <a:spcPts val="0"/>
              </a:spcAft>
              <a:buNone/>
            </a:pPr>
            <a:r>
              <a:rPr lang="es-CO" sz="1150" dirty="0" smtClean="0">
                <a:solidFill>
                  <a:schemeClr val="dk1"/>
                </a:solidFill>
                <a:latin typeface="Open Sans"/>
                <a:ea typeface="Open Sans"/>
                <a:cs typeface="Open Sans"/>
                <a:sym typeface="Open Sans"/>
              </a:rPr>
              <a:t>Rodo sandemetrio</a:t>
            </a:r>
          </a:p>
          <a:p>
            <a:pPr marL="0" marR="0" lvl="0" indent="0" algn="ctr" rtl="0">
              <a:spcBef>
                <a:spcPts val="0"/>
              </a:spcBef>
              <a:spcAft>
                <a:spcPts val="0"/>
              </a:spcAft>
              <a:buNone/>
            </a:pPr>
            <a:endParaRPr lang="es-CO" sz="1150" dirty="0">
              <a:solidFill>
                <a:schemeClr val="dk1"/>
              </a:solidFill>
              <a:latin typeface="Open Sans"/>
              <a:ea typeface="Open Sans"/>
              <a:cs typeface="Open Sans"/>
              <a:sym typeface="Open Sans"/>
            </a:endParaRPr>
          </a:p>
          <a:p>
            <a:pPr marL="0" marR="0" lvl="0" indent="0" algn="ctr" rtl="0">
              <a:spcBef>
                <a:spcPts val="0"/>
              </a:spcBef>
              <a:spcAft>
                <a:spcPts val="0"/>
              </a:spcAft>
              <a:buNone/>
            </a:pPr>
            <a:endParaRPr sz="1500" dirty="0">
              <a:latin typeface="Open Sans"/>
              <a:ea typeface="Open Sans"/>
              <a:cs typeface="Open Sans"/>
              <a:sym typeface="Open Sans"/>
            </a:endParaRPr>
          </a:p>
          <a:p>
            <a:pPr marL="0" marR="0" lvl="0" indent="0" algn="ctr" rtl="0">
              <a:spcBef>
                <a:spcPts val="0"/>
              </a:spcBef>
              <a:spcAft>
                <a:spcPts val="0"/>
              </a:spcAft>
              <a:buNone/>
            </a:pPr>
            <a:endParaRPr sz="1300" dirty="0">
              <a:solidFill>
                <a:schemeClr val="dk1"/>
              </a:solidFill>
              <a:latin typeface="Open Sans"/>
              <a:ea typeface="Open Sans"/>
              <a:cs typeface="Open Sans"/>
              <a:sym typeface="Open Sans"/>
            </a:endParaRPr>
          </a:p>
          <a:p>
            <a:pPr marL="0" marR="0" lvl="0" indent="0" algn="ctr" rtl="0">
              <a:spcBef>
                <a:spcPts val="0"/>
              </a:spcBef>
              <a:spcAft>
                <a:spcPts val="0"/>
              </a:spcAft>
              <a:buNone/>
            </a:pPr>
            <a:endParaRPr sz="1500" dirty="0">
              <a:latin typeface="Open Sans"/>
              <a:ea typeface="Open Sans"/>
              <a:cs typeface="Open Sans"/>
              <a:sym typeface="Open Sans"/>
            </a:endParaRPr>
          </a:p>
        </p:txBody>
      </p:sp>
      <p:pic>
        <p:nvPicPr>
          <p:cNvPr id="162" name="Google Shape;162;p2" descr="Icono Vacío Del Smartphone Símbolo Del Teléfono Celular Artilugio ..."/>
          <p:cNvPicPr preferRelativeResize="0"/>
          <p:nvPr/>
        </p:nvPicPr>
        <p:blipFill rotWithShape="1">
          <a:blip r:embed="rId3">
            <a:alphaModFix/>
          </a:blip>
          <a:srcRect l="30478" t="13610" r="31083" b="19112"/>
          <a:stretch/>
        </p:blipFill>
        <p:spPr>
          <a:xfrm>
            <a:off x="7848901" y="1109925"/>
            <a:ext cx="2887748" cy="5205001"/>
          </a:xfrm>
          <a:prstGeom prst="rect">
            <a:avLst/>
          </a:prstGeom>
          <a:noFill/>
          <a:ln>
            <a:noFill/>
          </a:ln>
        </p:spPr>
      </p:pic>
      <p:sp>
        <p:nvSpPr>
          <p:cNvPr id="163" name="Google Shape;163;p2"/>
          <p:cNvSpPr txBox="1"/>
          <p:nvPr/>
        </p:nvSpPr>
        <p:spPr>
          <a:xfrm>
            <a:off x="7981758" y="5203057"/>
            <a:ext cx="2932500" cy="37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a:t>
            </a:r>
            <a:endParaRPr sz="1800" dirty="0">
              <a:solidFill>
                <a:schemeClr val="dk1"/>
              </a:solidFill>
              <a:latin typeface="Calibri"/>
              <a:ea typeface="Calibri"/>
              <a:cs typeface="Calibri"/>
              <a:sym typeface="Calibri"/>
            </a:endParaRPr>
          </a:p>
        </p:txBody>
      </p:sp>
      <p:sp>
        <p:nvSpPr>
          <p:cNvPr id="168" name="Google Shape;168;p2"/>
          <p:cNvSpPr txBox="1"/>
          <p:nvPr/>
        </p:nvSpPr>
        <p:spPr>
          <a:xfrm>
            <a:off x="8018187" y="2529533"/>
            <a:ext cx="259838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dirty="0">
                <a:solidFill>
                  <a:schemeClr val="dk1"/>
                </a:solidFill>
                <a:latin typeface="Open Sans"/>
                <a:ea typeface="Open Sans"/>
                <a:cs typeface="Open Sans"/>
                <a:sym typeface="Open Sans"/>
              </a:rPr>
              <a:t>ENVIANDO A:</a:t>
            </a:r>
            <a:endParaRPr dirty="0">
              <a:latin typeface="Open Sans"/>
              <a:ea typeface="Open Sans"/>
              <a:cs typeface="Open Sans"/>
              <a:sym typeface="Open Sans"/>
            </a:endParaRPr>
          </a:p>
          <a:p>
            <a:pPr marL="0" marR="0" lvl="0" indent="0" algn="l" rtl="0">
              <a:spcBef>
                <a:spcPts val="0"/>
              </a:spcBef>
              <a:spcAft>
                <a:spcPts val="0"/>
              </a:spcAft>
              <a:buNone/>
            </a:pPr>
            <a:r>
              <a:rPr lang="es-CO" dirty="0" smtClean="0">
                <a:solidFill>
                  <a:schemeClr val="dk1"/>
                </a:solidFill>
                <a:latin typeface="Open Sans"/>
                <a:ea typeface="Open Sans"/>
                <a:cs typeface="Open Sans"/>
                <a:sym typeface="Open Sans"/>
              </a:rPr>
              <a:t>Niño-autista</a:t>
            </a:r>
            <a:r>
              <a:rPr lang="es-CO" sz="1400" dirty="0" smtClean="0">
                <a:solidFill>
                  <a:schemeClr val="dk1"/>
                </a:solidFill>
                <a:latin typeface="Open Sans"/>
                <a:ea typeface="Open Sans"/>
                <a:cs typeface="Open Sans"/>
                <a:sym typeface="Open Sans"/>
              </a:rPr>
              <a:t>@coronao.com</a:t>
            </a:r>
            <a:endParaRPr sz="1400" dirty="0">
              <a:solidFill>
                <a:schemeClr val="dk1"/>
              </a:solidFill>
              <a:latin typeface="Open Sans"/>
              <a:ea typeface="Open Sans"/>
              <a:cs typeface="Open Sans"/>
              <a:sym typeface="Open Sans"/>
            </a:endParaRPr>
          </a:p>
        </p:txBody>
      </p:sp>
      <p:sp>
        <p:nvSpPr>
          <p:cNvPr id="169" name="Google Shape;169;p2"/>
          <p:cNvSpPr txBox="1"/>
          <p:nvPr/>
        </p:nvSpPr>
        <p:spPr>
          <a:xfrm>
            <a:off x="8018187" y="3131636"/>
            <a:ext cx="993600" cy="31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dirty="0">
                <a:solidFill>
                  <a:schemeClr val="dk1"/>
                </a:solidFill>
                <a:latin typeface="Open Sans"/>
                <a:ea typeface="Open Sans"/>
                <a:cs typeface="Open Sans"/>
                <a:sym typeface="Open Sans"/>
              </a:rPr>
              <a:t>MENSAJE:</a:t>
            </a:r>
            <a:endParaRPr sz="1400" dirty="0">
              <a:solidFill>
                <a:schemeClr val="dk1"/>
              </a:solidFill>
              <a:latin typeface="Open Sans"/>
              <a:ea typeface="Open Sans"/>
              <a:cs typeface="Open Sans"/>
              <a:sym typeface="Open Sans"/>
            </a:endParaRPr>
          </a:p>
        </p:txBody>
      </p:sp>
      <p:sp>
        <p:nvSpPr>
          <p:cNvPr id="171" name="Google Shape;171;p2"/>
          <p:cNvSpPr txBox="1"/>
          <p:nvPr/>
        </p:nvSpPr>
        <p:spPr>
          <a:xfrm>
            <a:off x="8852493" y="5049189"/>
            <a:ext cx="813600" cy="30773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CO" b="1" dirty="0" smtClean="0">
                <a:solidFill>
                  <a:schemeClr val="dk1"/>
                </a:solidFill>
                <a:latin typeface="+mj-lt"/>
                <a:ea typeface="Open Sans"/>
                <a:cs typeface="Open Sans"/>
                <a:sym typeface="Open Sans"/>
              </a:rPr>
              <a:t>Enviar</a:t>
            </a:r>
            <a:endParaRPr b="1" dirty="0">
              <a:solidFill>
                <a:schemeClr val="dk1"/>
              </a:solidFill>
              <a:latin typeface="+mj-lt"/>
              <a:ea typeface="Open Sans"/>
              <a:cs typeface="Open Sans"/>
              <a:sym typeface="Open Sans"/>
            </a:endParaRPr>
          </a:p>
        </p:txBody>
      </p:sp>
      <p:pic>
        <p:nvPicPr>
          <p:cNvPr id="175" name="Google Shape;175;p2" descr="Icono Vacío Del Smartphone Símbolo Del Teléfono Celular Artilugio ..."/>
          <p:cNvPicPr preferRelativeResize="0"/>
          <p:nvPr/>
        </p:nvPicPr>
        <p:blipFill rotWithShape="1">
          <a:blip r:embed="rId3">
            <a:alphaModFix/>
          </a:blip>
          <a:srcRect l="30477" t="13610" r="31084" b="19113"/>
          <a:stretch/>
        </p:blipFill>
        <p:spPr>
          <a:xfrm>
            <a:off x="4742025" y="1109925"/>
            <a:ext cx="2774368" cy="5128499"/>
          </a:xfrm>
          <a:prstGeom prst="rect">
            <a:avLst/>
          </a:prstGeom>
          <a:noFill/>
          <a:ln>
            <a:noFill/>
          </a:ln>
        </p:spPr>
      </p:pic>
      <p:sp>
        <p:nvSpPr>
          <p:cNvPr id="176" name="Google Shape;176;p2"/>
          <p:cNvSpPr txBox="1"/>
          <p:nvPr/>
        </p:nvSpPr>
        <p:spPr>
          <a:xfrm>
            <a:off x="4797520" y="5142896"/>
            <a:ext cx="281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a:t>
            </a:r>
            <a:endParaRPr sz="1800" dirty="0">
              <a:solidFill>
                <a:schemeClr val="dk1"/>
              </a:solidFill>
              <a:latin typeface="Calibri"/>
              <a:ea typeface="Calibri"/>
              <a:cs typeface="Calibri"/>
              <a:sym typeface="Calibri"/>
            </a:endParaRPr>
          </a:p>
        </p:txBody>
      </p:sp>
      <p:pic>
        <p:nvPicPr>
          <p:cNvPr id="37" name="Imagen 36" descr="C:\Users\Esteban y Jeny\Pictures\descarga.png"/>
          <p:cNvPicPr/>
          <p:nvPr/>
        </p:nvPicPr>
        <p:blipFill rotWithShape="1">
          <a:blip r:embed="rId5">
            <a:extLst>
              <a:ext uri="{28A0092B-C50C-407E-A947-70E740481C1C}">
                <a14:useLocalDpi xmlns:a14="http://schemas.microsoft.com/office/drawing/2010/main" val="0"/>
              </a:ext>
            </a:extLst>
          </a:blip>
          <a:srcRect l="36375" t="19900" r="59494" b="72522"/>
          <a:stretch/>
        </p:blipFill>
        <p:spPr bwMode="auto">
          <a:xfrm>
            <a:off x="6753712" y="1406593"/>
            <a:ext cx="239843" cy="269823"/>
          </a:xfrm>
          <a:prstGeom prst="rect">
            <a:avLst/>
          </a:prstGeom>
          <a:noFill/>
          <a:ln>
            <a:noFill/>
          </a:ln>
          <a:extLst>
            <a:ext uri="{53640926-AAD7-44D8-BBD7-CCE9431645EC}">
              <a14:shadowObscured xmlns:a14="http://schemas.microsoft.com/office/drawing/2010/main"/>
            </a:ext>
          </a:extLst>
        </p:spPr>
      </p:pic>
      <p:pic>
        <p:nvPicPr>
          <p:cNvPr id="38" name="Imagen 37" descr="C:\Users\Esteban y Jeny\Pictures\descarga.png"/>
          <p:cNvPicPr/>
          <p:nvPr/>
        </p:nvPicPr>
        <p:blipFill rotWithShape="1">
          <a:blip r:embed="rId5">
            <a:extLst>
              <a:ext uri="{28A0092B-C50C-407E-A947-70E740481C1C}">
                <a14:useLocalDpi xmlns:a14="http://schemas.microsoft.com/office/drawing/2010/main" val="0"/>
              </a:ext>
            </a:extLst>
          </a:blip>
          <a:srcRect l="36375" t="19900" r="59494" b="72522"/>
          <a:stretch/>
        </p:blipFill>
        <p:spPr bwMode="auto">
          <a:xfrm>
            <a:off x="3634591" y="1424582"/>
            <a:ext cx="239843" cy="269823"/>
          </a:xfrm>
          <a:prstGeom prst="rect">
            <a:avLst/>
          </a:prstGeom>
          <a:noFill/>
          <a:ln>
            <a:noFill/>
          </a:ln>
          <a:extLst>
            <a:ext uri="{53640926-AAD7-44D8-BBD7-CCE9431645EC}">
              <a14:shadowObscured xmlns:a14="http://schemas.microsoft.com/office/drawing/2010/main"/>
            </a:ext>
          </a:extLst>
        </p:spPr>
      </p:pic>
      <p:pic>
        <p:nvPicPr>
          <p:cNvPr id="39" name="Imagen 38" descr="C:\Users\Esteban y Jeny\Pictures\descarga.png"/>
          <p:cNvPicPr/>
          <p:nvPr/>
        </p:nvPicPr>
        <p:blipFill rotWithShape="1">
          <a:blip r:embed="rId5">
            <a:extLst>
              <a:ext uri="{28A0092B-C50C-407E-A947-70E740481C1C}">
                <a14:useLocalDpi xmlns:a14="http://schemas.microsoft.com/office/drawing/2010/main" val="0"/>
              </a:ext>
            </a:extLst>
          </a:blip>
          <a:srcRect l="36375" t="19900" r="59494" b="72522"/>
          <a:stretch/>
        </p:blipFill>
        <p:spPr bwMode="auto">
          <a:xfrm>
            <a:off x="9985618" y="1423659"/>
            <a:ext cx="239843" cy="269823"/>
          </a:xfrm>
          <a:prstGeom prst="rect">
            <a:avLst/>
          </a:prstGeom>
          <a:noFill/>
          <a:ln>
            <a:noFill/>
          </a:ln>
          <a:extLst>
            <a:ext uri="{53640926-AAD7-44D8-BBD7-CCE9431645EC}">
              <a14:shadowObscured xmlns:a14="http://schemas.microsoft.com/office/drawing/2010/main"/>
            </a:ext>
          </a:extLst>
        </p:spPr>
      </p:pic>
      <p:pic>
        <p:nvPicPr>
          <p:cNvPr id="40" name="Imagen 39" descr="C:\Users\Esteban y Jeny\Pictures\descarga.png"/>
          <p:cNvPicPr/>
          <p:nvPr/>
        </p:nvPicPr>
        <p:blipFill rotWithShape="1">
          <a:blip r:embed="rId5">
            <a:extLst>
              <a:ext uri="{28A0092B-C50C-407E-A947-70E740481C1C}">
                <a14:useLocalDpi xmlns:a14="http://schemas.microsoft.com/office/drawing/2010/main" val="0"/>
              </a:ext>
            </a:extLst>
          </a:blip>
          <a:srcRect l="35109" t="53899" r="58947" b="38936"/>
          <a:stretch/>
        </p:blipFill>
        <p:spPr bwMode="auto">
          <a:xfrm>
            <a:off x="3917366" y="1423659"/>
            <a:ext cx="344774" cy="254832"/>
          </a:xfrm>
          <a:prstGeom prst="rect">
            <a:avLst/>
          </a:prstGeom>
          <a:noFill/>
          <a:ln>
            <a:noFill/>
          </a:ln>
          <a:extLst>
            <a:ext uri="{53640926-AAD7-44D8-BBD7-CCE9431645EC}">
              <a14:shadowObscured xmlns:a14="http://schemas.microsoft.com/office/drawing/2010/main"/>
            </a:ext>
          </a:extLst>
        </p:spPr>
      </p:pic>
      <p:pic>
        <p:nvPicPr>
          <p:cNvPr id="41" name="Imagen 40" descr="C:\Users\Esteban y Jeny\Pictures\descarga.png"/>
          <p:cNvPicPr/>
          <p:nvPr/>
        </p:nvPicPr>
        <p:blipFill rotWithShape="1">
          <a:blip r:embed="rId5">
            <a:extLst>
              <a:ext uri="{28A0092B-C50C-407E-A947-70E740481C1C}">
                <a14:useLocalDpi xmlns:a14="http://schemas.microsoft.com/office/drawing/2010/main" val="0"/>
              </a:ext>
            </a:extLst>
          </a:blip>
          <a:srcRect l="35109" t="53899" r="58947" b="38936"/>
          <a:stretch/>
        </p:blipFill>
        <p:spPr bwMode="auto">
          <a:xfrm>
            <a:off x="7035121" y="1407624"/>
            <a:ext cx="344774" cy="254832"/>
          </a:xfrm>
          <a:prstGeom prst="rect">
            <a:avLst/>
          </a:prstGeom>
          <a:noFill/>
          <a:ln>
            <a:noFill/>
          </a:ln>
          <a:extLst>
            <a:ext uri="{53640926-AAD7-44D8-BBD7-CCE9431645EC}">
              <a14:shadowObscured xmlns:a14="http://schemas.microsoft.com/office/drawing/2010/main"/>
            </a:ext>
          </a:extLst>
        </p:spPr>
      </p:pic>
      <p:pic>
        <p:nvPicPr>
          <p:cNvPr id="42" name="Imagen 41" descr="C:\Users\Esteban y Jeny\Pictures\descarga.png"/>
          <p:cNvPicPr/>
          <p:nvPr/>
        </p:nvPicPr>
        <p:blipFill rotWithShape="1">
          <a:blip r:embed="rId5">
            <a:extLst>
              <a:ext uri="{28A0092B-C50C-407E-A947-70E740481C1C}">
                <a14:useLocalDpi xmlns:a14="http://schemas.microsoft.com/office/drawing/2010/main" val="0"/>
              </a:ext>
            </a:extLst>
          </a:blip>
          <a:srcRect l="35109" t="53899" r="58947" b="38936"/>
          <a:stretch/>
        </p:blipFill>
        <p:spPr bwMode="auto">
          <a:xfrm>
            <a:off x="10271793" y="1443972"/>
            <a:ext cx="344774" cy="254832"/>
          </a:xfrm>
          <a:prstGeom prst="rect">
            <a:avLst/>
          </a:prstGeom>
          <a:noFill/>
          <a:ln>
            <a:noFill/>
          </a:ln>
          <a:extLst>
            <a:ext uri="{53640926-AAD7-44D8-BBD7-CCE9431645EC}">
              <a14:shadowObscured xmlns:a14="http://schemas.microsoft.com/office/drawing/2010/main"/>
            </a:ext>
          </a:extLst>
        </p:spPr>
      </p:pic>
      <p:pic>
        <p:nvPicPr>
          <p:cNvPr id="46" name="Imagen 45" descr="C:\Users\Esteban y Jeny\Pictures\hqdefault.jpg"/>
          <p:cNvPicPr/>
          <p:nvPr/>
        </p:nvPicPr>
        <p:blipFill rotWithShape="1">
          <a:blip r:embed="rId6">
            <a:extLst>
              <a:ext uri="{BEBA8EAE-BF5A-486C-A8C5-ECC9F3942E4B}">
                <a14:imgProps xmlns:a14="http://schemas.microsoft.com/office/drawing/2010/main">
                  <a14:imgLayer r:embed="rId7">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1816040" y="1444813"/>
            <a:ext cx="437055" cy="227511"/>
          </a:xfrm>
          <a:prstGeom prst="rect">
            <a:avLst/>
          </a:prstGeom>
          <a:noFill/>
          <a:ln>
            <a:noFill/>
          </a:ln>
          <a:extLst>
            <a:ext uri="{53640926-AAD7-44D8-BBD7-CCE9431645EC}">
              <a14:shadowObscured xmlns:a14="http://schemas.microsoft.com/office/drawing/2010/main"/>
            </a:ext>
          </a:extLst>
        </p:spPr>
      </p:pic>
      <p:pic>
        <p:nvPicPr>
          <p:cNvPr id="47" name="Imagen 46" descr="C:\Users\Esteban y Jeny\Pictures\hqdefault.jpg"/>
          <p:cNvPicPr/>
          <p:nvPr/>
        </p:nvPicPr>
        <p:blipFill rotWithShape="1">
          <a:blip r:embed="rId6">
            <a:extLst>
              <a:ext uri="{BEBA8EAE-BF5A-486C-A8C5-ECC9F3942E4B}">
                <a14:imgProps xmlns:a14="http://schemas.microsoft.com/office/drawing/2010/main">
                  <a14:imgLayer r:embed="rId7">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8018250" y="1457631"/>
            <a:ext cx="437055" cy="227511"/>
          </a:xfrm>
          <a:prstGeom prst="rect">
            <a:avLst/>
          </a:prstGeom>
          <a:noFill/>
          <a:ln>
            <a:noFill/>
          </a:ln>
          <a:extLst>
            <a:ext uri="{53640926-AAD7-44D8-BBD7-CCE9431645EC}">
              <a14:shadowObscured xmlns:a14="http://schemas.microsoft.com/office/drawing/2010/main"/>
            </a:ext>
          </a:extLst>
        </p:spPr>
      </p:pic>
      <p:pic>
        <p:nvPicPr>
          <p:cNvPr id="45" name="Imagen 44" descr="C:\Users\Esteban y Jeny\Pictures\descarga.png"/>
          <p:cNvPicPr/>
          <p:nvPr/>
        </p:nvPicPr>
        <p:blipFill rotWithShape="1">
          <a:blip r:embed="rId5">
            <a:extLst>
              <a:ext uri="{28A0092B-C50C-407E-A947-70E740481C1C}">
                <a14:useLocalDpi xmlns:a14="http://schemas.microsoft.com/office/drawing/2010/main" val="0"/>
              </a:ext>
            </a:extLst>
          </a:blip>
          <a:srcRect l="25083" t="54035" r="69996" b="38742"/>
          <a:stretch/>
        </p:blipFill>
        <p:spPr bwMode="auto">
          <a:xfrm>
            <a:off x="2145881" y="1429982"/>
            <a:ext cx="285750" cy="257175"/>
          </a:xfrm>
          <a:prstGeom prst="rect">
            <a:avLst/>
          </a:prstGeom>
          <a:noFill/>
          <a:ln>
            <a:noFill/>
          </a:ln>
          <a:extLst>
            <a:ext uri="{53640926-AAD7-44D8-BBD7-CCE9431645EC}">
              <a14:shadowObscured xmlns:a14="http://schemas.microsoft.com/office/drawing/2010/main"/>
            </a:ext>
          </a:extLst>
        </p:spPr>
      </p:pic>
      <p:pic>
        <p:nvPicPr>
          <p:cNvPr id="48" name="Imagen 47" descr="C:\Users\Esteban y Jeny\Pictures\hqdefault.jpg"/>
          <p:cNvPicPr/>
          <p:nvPr/>
        </p:nvPicPr>
        <p:blipFill rotWithShape="1">
          <a:blip r:embed="rId6">
            <a:extLst>
              <a:ext uri="{BEBA8EAE-BF5A-486C-A8C5-ECC9F3942E4B}">
                <a14:imgProps xmlns:a14="http://schemas.microsoft.com/office/drawing/2010/main">
                  <a14:imgLayer r:embed="rId7">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4890401" y="1440248"/>
            <a:ext cx="437055" cy="227511"/>
          </a:xfrm>
          <a:prstGeom prst="rect">
            <a:avLst/>
          </a:prstGeom>
          <a:noFill/>
          <a:ln>
            <a:noFill/>
          </a:ln>
          <a:extLst>
            <a:ext uri="{53640926-AAD7-44D8-BBD7-CCE9431645EC}">
              <a14:shadowObscured xmlns:a14="http://schemas.microsoft.com/office/drawing/2010/main"/>
            </a:ext>
          </a:extLst>
        </p:spPr>
      </p:pic>
      <p:pic>
        <p:nvPicPr>
          <p:cNvPr id="43" name="Imagen 42" descr="C:\Users\Esteban y Jeny\Pictures\descarga.png"/>
          <p:cNvPicPr/>
          <p:nvPr/>
        </p:nvPicPr>
        <p:blipFill rotWithShape="1">
          <a:blip r:embed="rId5">
            <a:extLst>
              <a:ext uri="{28A0092B-C50C-407E-A947-70E740481C1C}">
                <a14:useLocalDpi xmlns:a14="http://schemas.microsoft.com/office/drawing/2010/main" val="0"/>
              </a:ext>
            </a:extLst>
          </a:blip>
          <a:srcRect l="25083" t="54035" r="69996" b="38742"/>
          <a:stretch/>
        </p:blipFill>
        <p:spPr bwMode="auto">
          <a:xfrm>
            <a:off x="8345547" y="1442800"/>
            <a:ext cx="285750" cy="257175"/>
          </a:xfrm>
          <a:prstGeom prst="rect">
            <a:avLst/>
          </a:prstGeom>
          <a:noFill/>
          <a:ln>
            <a:noFill/>
          </a:ln>
          <a:extLst>
            <a:ext uri="{53640926-AAD7-44D8-BBD7-CCE9431645EC}">
              <a14:shadowObscured xmlns:a14="http://schemas.microsoft.com/office/drawing/2010/main"/>
            </a:ext>
          </a:extLst>
        </p:spPr>
      </p:pic>
      <p:pic>
        <p:nvPicPr>
          <p:cNvPr id="44" name="Imagen 43" descr="C:\Users\Esteban y Jeny\Pictures\descarga.png"/>
          <p:cNvPicPr/>
          <p:nvPr/>
        </p:nvPicPr>
        <p:blipFill rotWithShape="1">
          <a:blip r:embed="rId5">
            <a:extLst>
              <a:ext uri="{28A0092B-C50C-407E-A947-70E740481C1C}">
                <a14:useLocalDpi xmlns:a14="http://schemas.microsoft.com/office/drawing/2010/main" val="0"/>
              </a:ext>
            </a:extLst>
          </a:blip>
          <a:srcRect l="25083" t="54035" r="69996" b="38742"/>
          <a:stretch/>
        </p:blipFill>
        <p:spPr bwMode="auto">
          <a:xfrm>
            <a:off x="5196655" y="1428121"/>
            <a:ext cx="285750" cy="257175"/>
          </a:xfrm>
          <a:prstGeom prst="rect">
            <a:avLst/>
          </a:prstGeom>
          <a:noFill/>
          <a:ln>
            <a:noFill/>
          </a:ln>
          <a:extLst>
            <a:ext uri="{53640926-AAD7-44D8-BBD7-CCE9431645EC}">
              <a14:shadowObscured xmlns:a14="http://schemas.microsoft.com/office/drawing/2010/main"/>
            </a:ext>
          </a:extLst>
        </p:spPr>
      </p:pic>
      <p:pic>
        <p:nvPicPr>
          <p:cNvPr id="49" name="Imagen 48"/>
          <p:cNvPicPr>
            <a:picLocks noChangeAspect="1"/>
          </p:cNvPicPr>
          <p:nvPr/>
        </p:nvPicPr>
        <p:blipFill rotWithShape="1">
          <a:blip r:embed="rId8"/>
          <a:srcRect l="56604" t="50189" r="15900" b="33130"/>
          <a:stretch/>
        </p:blipFill>
        <p:spPr>
          <a:xfrm>
            <a:off x="8430154" y="5552753"/>
            <a:ext cx="1029066" cy="353196"/>
          </a:xfrm>
          <a:prstGeom prst="rect">
            <a:avLst/>
          </a:prstGeom>
        </p:spPr>
      </p:pic>
      <p:pic>
        <p:nvPicPr>
          <p:cNvPr id="50" name="Imagen 49"/>
          <p:cNvPicPr>
            <a:picLocks noChangeAspect="1"/>
          </p:cNvPicPr>
          <p:nvPr/>
        </p:nvPicPr>
        <p:blipFill rotWithShape="1">
          <a:blip r:embed="rId8"/>
          <a:srcRect l="56604" t="50189" r="15900" b="33130"/>
          <a:stretch/>
        </p:blipFill>
        <p:spPr>
          <a:xfrm>
            <a:off x="5283887" y="5465781"/>
            <a:ext cx="1029066" cy="353196"/>
          </a:xfrm>
          <a:prstGeom prst="rect">
            <a:avLst/>
          </a:prstGeom>
        </p:spPr>
      </p:pic>
      <p:pic>
        <p:nvPicPr>
          <p:cNvPr id="51" name="Imagen 50"/>
          <p:cNvPicPr>
            <a:picLocks noChangeAspect="1"/>
          </p:cNvPicPr>
          <p:nvPr/>
        </p:nvPicPr>
        <p:blipFill rotWithShape="1">
          <a:blip r:embed="rId8"/>
          <a:srcRect l="56604" t="50189" r="15900" b="33130"/>
          <a:stretch/>
        </p:blipFill>
        <p:spPr>
          <a:xfrm>
            <a:off x="2240667" y="5446483"/>
            <a:ext cx="1029066" cy="391792"/>
          </a:xfrm>
          <a:prstGeom prst="rect">
            <a:avLst/>
          </a:prstGeom>
        </p:spPr>
      </p:pic>
      <p:pic>
        <p:nvPicPr>
          <p:cNvPr id="3" name="Imagen 2"/>
          <p:cNvPicPr>
            <a:picLocks noChangeAspect="1"/>
          </p:cNvPicPr>
          <p:nvPr/>
        </p:nvPicPr>
        <p:blipFill rotWithShape="1">
          <a:blip r:embed="rId9">
            <a:extLst>
              <a:ext uri="{28A0092B-C50C-407E-A947-70E740481C1C}">
                <a14:useLocalDpi xmlns:a14="http://schemas.microsoft.com/office/drawing/2010/main" val="0"/>
              </a:ext>
            </a:extLst>
          </a:blip>
          <a:srcRect r="45521"/>
          <a:stretch/>
        </p:blipFill>
        <p:spPr>
          <a:xfrm>
            <a:off x="1472435" y="1504586"/>
            <a:ext cx="1508433" cy="1492561"/>
          </a:xfrm>
          <a:prstGeom prst="rect">
            <a:avLst/>
          </a:prstGeom>
        </p:spPr>
      </p:pic>
      <p:pic>
        <p:nvPicPr>
          <p:cNvPr id="1026" name="Picture 2" descr="Por qué a mis Contactos no les Aparece mi foto de Perfil en ..."/>
          <p:cNvPicPr>
            <a:picLocks noChangeAspect="1" noChangeArrowheads="1"/>
          </p:cNvPicPr>
          <p:nvPr/>
        </p:nvPicPr>
        <p:blipFill rotWithShape="1">
          <a:blip r:embed="rId10">
            <a:extLst>
              <a:ext uri="{28A0092B-C50C-407E-A947-70E740481C1C}">
                <a14:useLocalDpi xmlns:a14="http://schemas.microsoft.com/office/drawing/2010/main" val="0"/>
              </a:ext>
            </a:extLst>
          </a:blip>
          <a:srcRect l="50693" t="9752" r="5352" b="10704"/>
          <a:stretch/>
        </p:blipFill>
        <p:spPr bwMode="auto">
          <a:xfrm>
            <a:off x="3129633" y="1629185"/>
            <a:ext cx="1294552" cy="126286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11">
            <a:extLst>
              <a:ext uri="{28A0092B-C50C-407E-A947-70E740481C1C}">
                <a14:useLocalDpi xmlns:a14="http://schemas.microsoft.com/office/drawing/2010/main" val="0"/>
              </a:ext>
            </a:extLst>
          </a:blip>
          <a:srcRect l="50508" t="13481" r="8524" b="25169"/>
          <a:stretch/>
        </p:blipFill>
        <p:spPr>
          <a:xfrm>
            <a:off x="3609953" y="5404633"/>
            <a:ext cx="482065" cy="470677"/>
          </a:xfrm>
          <a:prstGeom prst="rect">
            <a:avLst/>
          </a:prstGeom>
        </p:spPr>
      </p:pic>
      <p:pic>
        <p:nvPicPr>
          <p:cNvPr id="57" name="Imagen 56"/>
          <p:cNvPicPr>
            <a:picLocks noChangeAspect="1"/>
          </p:cNvPicPr>
          <p:nvPr/>
        </p:nvPicPr>
        <p:blipFill rotWithShape="1">
          <a:blip r:embed="rId11">
            <a:extLst>
              <a:ext uri="{28A0092B-C50C-407E-A947-70E740481C1C}">
                <a14:useLocalDpi xmlns:a14="http://schemas.microsoft.com/office/drawing/2010/main" val="0"/>
              </a:ext>
            </a:extLst>
          </a:blip>
          <a:srcRect l="50508" t="13481" r="8524" b="25169"/>
          <a:stretch/>
        </p:blipFill>
        <p:spPr>
          <a:xfrm>
            <a:off x="9856902" y="5490898"/>
            <a:ext cx="482065" cy="470677"/>
          </a:xfrm>
          <a:prstGeom prst="rect">
            <a:avLst/>
          </a:prstGeom>
        </p:spPr>
      </p:pic>
      <p:pic>
        <p:nvPicPr>
          <p:cNvPr id="58" name="Imagen 57"/>
          <p:cNvPicPr>
            <a:picLocks noChangeAspect="1"/>
          </p:cNvPicPr>
          <p:nvPr/>
        </p:nvPicPr>
        <p:blipFill rotWithShape="1">
          <a:blip r:embed="rId11">
            <a:extLst>
              <a:ext uri="{28A0092B-C50C-407E-A947-70E740481C1C}">
                <a14:useLocalDpi xmlns:a14="http://schemas.microsoft.com/office/drawing/2010/main" val="0"/>
              </a:ext>
            </a:extLst>
          </a:blip>
          <a:srcRect l="50508" t="13481" r="8524" b="25169"/>
          <a:stretch/>
        </p:blipFill>
        <p:spPr>
          <a:xfrm>
            <a:off x="6673640" y="5446483"/>
            <a:ext cx="482065" cy="470677"/>
          </a:xfrm>
          <a:prstGeom prst="rect">
            <a:avLst/>
          </a:prstGeom>
        </p:spPr>
      </p:pic>
      <p:sp>
        <p:nvSpPr>
          <p:cNvPr id="9" name="Rectángulo 8"/>
          <p:cNvSpPr/>
          <p:nvPr/>
        </p:nvSpPr>
        <p:spPr>
          <a:xfrm>
            <a:off x="8092379" y="3416146"/>
            <a:ext cx="2400792" cy="14254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0" name="Rectángulo 9"/>
          <p:cNvSpPr/>
          <p:nvPr/>
        </p:nvSpPr>
        <p:spPr>
          <a:xfrm>
            <a:off x="8018187" y="1699975"/>
            <a:ext cx="2482213" cy="829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Espacio para compartir con nosotras sus opiniones y sugerencias</a:t>
            </a:r>
            <a:endParaRPr lang="es-CO" dirty="0"/>
          </a:p>
        </p:txBody>
      </p:sp>
      <p:sp>
        <p:nvSpPr>
          <p:cNvPr id="12" name="CuadroTexto 11"/>
          <p:cNvSpPr txBox="1"/>
          <p:nvPr/>
        </p:nvSpPr>
        <p:spPr>
          <a:xfrm>
            <a:off x="4890401" y="1957534"/>
            <a:ext cx="2489494" cy="307777"/>
          </a:xfrm>
          <a:prstGeom prst="rect">
            <a:avLst/>
          </a:prstGeom>
          <a:noFill/>
        </p:spPr>
        <p:txBody>
          <a:bodyPr wrap="square" rtlCol="0">
            <a:spAutoFit/>
          </a:bodyPr>
          <a:lstStyle/>
          <a:p>
            <a:pPr algn="ctr"/>
            <a:r>
              <a:rPr lang="es-CO" dirty="0" smtClean="0">
                <a:solidFill>
                  <a:srgbClr val="FF0000"/>
                </a:solidFill>
              </a:rPr>
              <a:t>IMPORTANTE!!</a:t>
            </a:r>
            <a:endParaRPr lang="es-CO" dirty="0">
              <a:solidFill>
                <a:srgbClr val="FF0000"/>
              </a:solidFill>
            </a:endParaRPr>
          </a:p>
        </p:txBody>
      </p:sp>
      <p:sp>
        <p:nvSpPr>
          <p:cNvPr id="13" name="CuadroTexto 12"/>
          <p:cNvSpPr txBox="1"/>
          <p:nvPr/>
        </p:nvSpPr>
        <p:spPr>
          <a:xfrm>
            <a:off x="4890401" y="2529533"/>
            <a:ext cx="2489494" cy="2462213"/>
          </a:xfrm>
          <a:prstGeom prst="rect">
            <a:avLst/>
          </a:prstGeom>
          <a:noFill/>
        </p:spPr>
        <p:txBody>
          <a:bodyPr wrap="square" rtlCol="0">
            <a:spAutoFit/>
          </a:bodyPr>
          <a:lstStyle/>
          <a:p>
            <a:r>
              <a:rPr lang="es-CO" dirty="0" smtClean="0"/>
              <a:t>Si iniciaste sesión es por que en verdad quieres conocer acerca de estos niños, no enviarnos malos comentarios porque si es así tomaremos las medidas de denunciar, si no le interesa saber acerca de estos niños por favor de click en regresar a la pagina principal! Gracias por su atención, continuemos!!</a:t>
            </a:r>
            <a:endParaRPr lang="es-CO" dirty="0"/>
          </a:p>
        </p:txBody>
      </p:sp>
      <p:sp>
        <p:nvSpPr>
          <p:cNvPr id="14" name="CuadroTexto 13"/>
          <p:cNvSpPr txBox="1"/>
          <p:nvPr/>
        </p:nvSpPr>
        <p:spPr>
          <a:xfrm>
            <a:off x="4848488" y="5040338"/>
            <a:ext cx="2561441" cy="307777"/>
          </a:xfrm>
          <a:prstGeom prst="rect">
            <a:avLst/>
          </a:prstGeom>
          <a:noFill/>
        </p:spPr>
        <p:txBody>
          <a:bodyPr wrap="square" rtlCol="0">
            <a:spAutoFit/>
          </a:bodyPr>
          <a:lstStyle/>
          <a:p>
            <a:r>
              <a:rPr lang="es-CO" u="sng" dirty="0" smtClean="0">
                <a:solidFill>
                  <a:schemeClr val="accent1">
                    <a:lumMod val="75000"/>
                  </a:schemeClr>
                </a:solidFill>
              </a:rPr>
              <a:t>Regresar a la pagina principal</a:t>
            </a:r>
            <a:endParaRPr lang="es-CO"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8b0f1d7f46_0_2" descr="Icono Vacío Del Smartphone Símbolo Del Teléfono Celular Artilugio ..."/>
          <p:cNvPicPr preferRelativeResize="0"/>
          <p:nvPr/>
        </p:nvPicPr>
        <p:blipFill rotWithShape="1">
          <a:blip r:embed="rId3">
            <a:alphaModFix/>
          </a:blip>
          <a:srcRect l="30477" t="13610" r="31084" b="19113"/>
          <a:stretch/>
        </p:blipFill>
        <p:spPr>
          <a:xfrm>
            <a:off x="146999" y="1280525"/>
            <a:ext cx="3067020" cy="5188900"/>
          </a:xfrm>
          <a:prstGeom prst="rect">
            <a:avLst/>
          </a:prstGeom>
          <a:noFill/>
          <a:ln>
            <a:noFill/>
          </a:ln>
        </p:spPr>
      </p:pic>
      <p:sp>
        <p:nvSpPr>
          <p:cNvPr id="196" name="Google Shape;196;g8b0f1d7f46_0_2"/>
          <p:cNvSpPr txBox="1"/>
          <p:nvPr/>
        </p:nvSpPr>
        <p:spPr>
          <a:xfrm>
            <a:off x="354273" y="2142990"/>
            <a:ext cx="2602590" cy="59768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CO" sz="1800" b="1" dirty="0" smtClean="0">
                <a:solidFill>
                  <a:schemeClr val="dk1"/>
                </a:solidFill>
                <a:latin typeface="+mj-lt"/>
                <a:ea typeface="Open Sans"/>
                <a:cs typeface="Open Sans"/>
                <a:sym typeface="Open Sans"/>
              </a:rPr>
              <a:t>Que deseas saber</a:t>
            </a:r>
          </a:p>
          <a:p>
            <a:pPr marL="0" marR="0" lvl="0" indent="0" rtl="0">
              <a:spcBef>
                <a:spcPts val="0"/>
              </a:spcBef>
              <a:spcAft>
                <a:spcPts val="0"/>
              </a:spcAft>
              <a:buNone/>
            </a:pPr>
            <a:endParaRPr lang="es-CO" sz="1800" b="1" dirty="0" smtClean="0">
              <a:solidFill>
                <a:schemeClr val="dk1"/>
              </a:solidFill>
              <a:latin typeface="Open Sans"/>
              <a:ea typeface="Open Sans"/>
              <a:cs typeface="Open Sans"/>
              <a:sym typeface="Open Sans"/>
            </a:endParaRPr>
          </a:p>
        </p:txBody>
      </p:sp>
      <p:sp>
        <p:nvSpPr>
          <p:cNvPr id="197" name="Google Shape;197;g8b0f1d7f46_0_2"/>
          <p:cNvSpPr txBox="1"/>
          <p:nvPr/>
        </p:nvSpPr>
        <p:spPr>
          <a:xfrm>
            <a:off x="172718" y="5375852"/>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sp>
        <p:nvSpPr>
          <p:cNvPr id="199" name="Google Shape;199;g8b0f1d7f46_0_2"/>
          <p:cNvSpPr txBox="1"/>
          <p:nvPr/>
        </p:nvSpPr>
        <p:spPr>
          <a:xfrm>
            <a:off x="164942" y="2405130"/>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pic>
        <p:nvPicPr>
          <p:cNvPr id="206" name="Google Shape;206;g8b0f1d7f46_0_2" descr="Icono Vacío Del Smartphone Símbolo Del Teléfono Celular Artilugio ..."/>
          <p:cNvPicPr preferRelativeResize="0"/>
          <p:nvPr/>
        </p:nvPicPr>
        <p:blipFill rotWithShape="1">
          <a:blip r:embed="rId3">
            <a:alphaModFix/>
          </a:blip>
          <a:srcRect l="30477" t="13610" r="31084" b="19113"/>
          <a:stretch/>
        </p:blipFill>
        <p:spPr>
          <a:xfrm>
            <a:off x="3560938" y="1280525"/>
            <a:ext cx="2762308" cy="5188900"/>
          </a:xfrm>
          <a:prstGeom prst="rect">
            <a:avLst/>
          </a:prstGeom>
          <a:noFill/>
          <a:ln>
            <a:noFill/>
          </a:ln>
        </p:spPr>
      </p:pic>
      <p:sp>
        <p:nvSpPr>
          <p:cNvPr id="207" name="Google Shape;207;g8b0f1d7f46_0_2"/>
          <p:cNvSpPr txBox="1"/>
          <p:nvPr/>
        </p:nvSpPr>
        <p:spPr>
          <a:xfrm>
            <a:off x="3929975" y="2208574"/>
            <a:ext cx="2024106" cy="4127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200" b="1" dirty="0" smtClean="0">
                <a:solidFill>
                  <a:srgbClr val="FF0000"/>
                </a:solidFill>
                <a:latin typeface="+mj-lt"/>
                <a:ea typeface="Open Sans"/>
                <a:cs typeface="Open Sans"/>
                <a:sym typeface="Open Sans"/>
              </a:rPr>
              <a:t>QUE ES AUTISMO</a:t>
            </a:r>
            <a:endParaRPr sz="1200" b="1" dirty="0">
              <a:solidFill>
                <a:srgbClr val="FF0000"/>
              </a:solidFill>
              <a:latin typeface="+mj-lt"/>
              <a:ea typeface="Open Sans"/>
              <a:cs typeface="Open Sans"/>
              <a:sym typeface="Open Sans"/>
            </a:endParaRPr>
          </a:p>
        </p:txBody>
      </p:sp>
      <p:sp>
        <p:nvSpPr>
          <p:cNvPr id="208" name="Google Shape;208;g8b0f1d7f46_0_2"/>
          <p:cNvSpPr txBox="1"/>
          <p:nvPr/>
        </p:nvSpPr>
        <p:spPr>
          <a:xfrm>
            <a:off x="3560938" y="5403464"/>
            <a:ext cx="28905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_______________________</a:t>
            </a:r>
            <a:endParaRPr sz="1800">
              <a:solidFill>
                <a:schemeClr val="dk1"/>
              </a:solidFill>
              <a:latin typeface="Calibri"/>
              <a:ea typeface="Calibri"/>
              <a:cs typeface="Calibri"/>
              <a:sym typeface="Calibri"/>
            </a:endParaRPr>
          </a:p>
        </p:txBody>
      </p:sp>
      <p:pic>
        <p:nvPicPr>
          <p:cNvPr id="210" name="Google Shape;210;g8b0f1d7f46_0_2" descr="Icono Vacío Del Smartphone Símbolo Del Teléfono Celular Artilugio ..."/>
          <p:cNvPicPr preferRelativeResize="0"/>
          <p:nvPr/>
        </p:nvPicPr>
        <p:blipFill rotWithShape="1">
          <a:blip r:embed="rId3">
            <a:alphaModFix/>
          </a:blip>
          <a:srcRect l="30477" t="13610" r="31084" b="19113"/>
          <a:stretch/>
        </p:blipFill>
        <p:spPr>
          <a:xfrm>
            <a:off x="6369263" y="1296425"/>
            <a:ext cx="2762188" cy="5188900"/>
          </a:xfrm>
          <a:prstGeom prst="rect">
            <a:avLst/>
          </a:prstGeom>
          <a:noFill/>
          <a:ln>
            <a:noFill/>
          </a:ln>
        </p:spPr>
      </p:pic>
      <p:sp>
        <p:nvSpPr>
          <p:cNvPr id="211" name="Google Shape;211;g8b0f1d7f46_0_2"/>
          <p:cNvSpPr txBox="1"/>
          <p:nvPr/>
        </p:nvSpPr>
        <p:spPr>
          <a:xfrm>
            <a:off x="6369263" y="5419364"/>
            <a:ext cx="28905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_______________________</a:t>
            </a:r>
            <a:endParaRPr sz="1800">
              <a:solidFill>
                <a:schemeClr val="dk1"/>
              </a:solidFill>
              <a:latin typeface="Calibri"/>
              <a:ea typeface="Calibri"/>
              <a:cs typeface="Calibri"/>
              <a:sym typeface="Calibri"/>
            </a:endParaRPr>
          </a:p>
        </p:txBody>
      </p:sp>
      <p:sp>
        <p:nvSpPr>
          <p:cNvPr id="214" name="Google Shape;214;g8b0f1d7f46_0_2"/>
          <p:cNvSpPr txBox="1"/>
          <p:nvPr/>
        </p:nvSpPr>
        <p:spPr>
          <a:xfrm>
            <a:off x="3748722" y="2637455"/>
            <a:ext cx="2526932" cy="3901090"/>
          </a:xfrm>
          <a:prstGeom prst="rect">
            <a:avLst/>
          </a:prstGeom>
          <a:noFill/>
          <a:ln>
            <a:noFill/>
          </a:ln>
        </p:spPr>
        <p:txBody>
          <a:bodyPr spcFirstLastPara="1" wrap="square" lIns="91425" tIns="91425" rIns="91425" bIns="91425" anchor="t" anchorCtr="0">
            <a:noAutofit/>
          </a:bodyPr>
          <a:lstStyle/>
          <a:p>
            <a:pPr lvl="0"/>
            <a:r>
              <a:rPr lang="es-ES" dirty="0" smtClean="0"/>
              <a:t>Es el </a:t>
            </a:r>
            <a:r>
              <a:rPr lang="es-ES" dirty="0"/>
              <a:t>Trastorno del Espectro </a:t>
            </a:r>
            <a:r>
              <a:rPr lang="es-ES" b="1" dirty="0"/>
              <a:t>Autista</a:t>
            </a:r>
            <a:r>
              <a:rPr lang="es-ES" dirty="0"/>
              <a:t> (TEA) es un trastorno neurobiológico del desarrollo que ya se manifiesta durante los tres primeros años de vida y que perdurará a lo largo de todo el ciclo vital. Los síntomas fundamentales del </a:t>
            </a:r>
            <a:r>
              <a:rPr lang="es-ES" b="1" dirty="0"/>
              <a:t>autismo</a:t>
            </a:r>
            <a:r>
              <a:rPr lang="es-ES" dirty="0"/>
              <a:t> son dos: Deficiencias persistentes en la comunicación y en la interacción social.</a:t>
            </a:r>
            <a:endParaRPr dirty="0">
              <a:latin typeface="Calibri"/>
              <a:ea typeface="Calibri"/>
              <a:cs typeface="Calibri"/>
              <a:sym typeface="Calibri"/>
            </a:endParaRPr>
          </a:p>
        </p:txBody>
      </p:sp>
      <p:sp>
        <p:nvSpPr>
          <p:cNvPr id="216" name="Google Shape;216;g8b0f1d7f46_0_2"/>
          <p:cNvSpPr txBox="1"/>
          <p:nvPr/>
        </p:nvSpPr>
        <p:spPr>
          <a:xfrm>
            <a:off x="6441125" y="2628747"/>
            <a:ext cx="2589801" cy="7906818"/>
          </a:xfrm>
          <a:prstGeom prst="rect">
            <a:avLst/>
          </a:prstGeom>
          <a:noFill/>
          <a:ln>
            <a:noFill/>
          </a:ln>
        </p:spPr>
        <p:txBody>
          <a:bodyPr spcFirstLastPara="1" wrap="square" lIns="91425" tIns="91425" rIns="91425" bIns="91425" anchor="t" anchorCtr="0">
            <a:noAutofit/>
          </a:bodyPr>
          <a:lstStyle/>
          <a:p>
            <a:pPr fontAlgn="base"/>
            <a:r>
              <a:rPr lang="es-ES" sz="1600" dirty="0"/>
              <a:t>el lenguaje corporal y el contacto visual</a:t>
            </a:r>
          </a:p>
          <a:p>
            <a:pPr fontAlgn="base"/>
            <a:r>
              <a:rPr lang="es-ES" sz="1600" dirty="0"/>
              <a:t>las interacciones sociales</a:t>
            </a:r>
          </a:p>
          <a:p>
            <a:pPr fontAlgn="base"/>
            <a:r>
              <a:rPr lang="es-ES" sz="1600" dirty="0"/>
              <a:t>crear amistades y mantenerlas</a:t>
            </a:r>
          </a:p>
          <a:p>
            <a:pPr fontAlgn="base"/>
            <a:r>
              <a:rPr lang="es-ES" sz="1600" dirty="0"/>
              <a:t>las percepciones sensoriales</a:t>
            </a:r>
          </a:p>
          <a:p>
            <a:pPr fontAlgn="base"/>
            <a:r>
              <a:rPr lang="es-ES" sz="1600" dirty="0"/>
              <a:t>el comportamiento rígido</a:t>
            </a:r>
          </a:p>
          <a:p>
            <a:pPr fontAlgn="base"/>
            <a:r>
              <a:rPr lang="es-ES" sz="1600" dirty="0"/>
              <a:t>intereses intensos y poco habituales</a:t>
            </a:r>
          </a:p>
          <a:p>
            <a:pPr fontAlgn="base"/>
            <a:endParaRPr lang="es-ES" sz="1600" dirty="0"/>
          </a:p>
        </p:txBody>
      </p:sp>
      <p:pic>
        <p:nvPicPr>
          <p:cNvPr id="219" name="Google Shape;219;g8b0f1d7f46_0_2" descr="Icono Vacío Del Smartphone Símbolo Del Teléfono Celular Artilugio ..."/>
          <p:cNvPicPr preferRelativeResize="0"/>
          <p:nvPr/>
        </p:nvPicPr>
        <p:blipFill rotWithShape="1">
          <a:blip r:embed="rId3">
            <a:alphaModFix/>
          </a:blip>
          <a:srcRect l="30477" t="13610" r="31084" b="19113"/>
          <a:stretch/>
        </p:blipFill>
        <p:spPr>
          <a:xfrm>
            <a:off x="9102788" y="1288475"/>
            <a:ext cx="2762188" cy="5188900"/>
          </a:xfrm>
          <a:prstGeom prst="rect">
            <a:avLst/>
          </a:prstGeom>
          <a:noFill/>
          <a:ln>
            <a:noFill/>
          </a:ln>
        </p:spPr>
      </p:pic>
      <p:sp>
        <p:nvSpPr>
          <p:cNvPr id="221" name="Google Shape;221;g8b0f1d7f46_0_2"/>
          <p:cNvSpPr txBox="1"/>
          <p:nvPr/>
        </p:nvSpPr>
        <p:spPr>
          <a:xfrm>
            <a:off x="9038638" y="5435127"/>
            <a:ext cx="28905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a:t>
            </a:r>
            <a:endParaRPr sz="1800" dirty="0">
              <a:solidFill>
                <a:schemeClr val="dk1"/>
              </a:solidFill>
              <a:latin typeface="Calibri"/>
              <a:ea typeface="Calibri"/>
              <a:cs typeface="Calibri"/>
              <a:sym typeface="Calibri"/>
            </a:endParaRPr>
          </a:p>
        </p:txBody>
      </p:sp>
      <p:pic>
        <p:nvPicPr>
          <p:cNvPr id="50" name="Imagen 49" descr="C:\Users\Esteban y Jeny\Pictures\descarga.png"/>
          <p:cNvPicPr/>
          <p:nvPr/>
        </p:nvPicPr>
        <p:blipFill rotWithShape="1">
          <a:blip r:embed="rId4">
            <a:extLst>
              <a:ext uri="{28A0092B-C50C-407E-A947-70E740481C1C}">
                <a14:useLocalDpi xmlns:a14="http://schemas.microsoft.com/office/drawing/2010/main" val="0"/>
              </a:ext>
            </a:extLst>
          </a:blip>
          <a:srcRect l="36375" t="19900" r="59494" b="72522"/>
          <a:stretch/>
        </p:blipFill>
        <p:spPr bwMode="auto">
          <a:xfrm>
            <a:off x="2363295" y="1620630"/>
            <a:ext cx="239843" cy="269823"/>
          </a:xfrm>
          <a:prstGeom prst="rect">
            <a:avLst/>
          </a:prstGeom>
          <a:noFill/>
          <a:ln>
            <a:noFill/>
          </a:ln>
          <a:extLst>
            <a:ext uri="{53640926-AAD7-44D8-BBD7-CCE9431645EC}">
              <a14:shadowObscured xmlns:a14="http://schemas.microsoft.com/office/drawing/2010/main"/>
            </a:ext>
          </a:extLst>
        </p:spPr>
      </p:pic>
      <p:pic>
        <p:nvPicPr>
          <p:cNvPr id="51" name="Imagen 50" descr="C:\Users\Esteban y Jeny\Pictures\descarga.png"/>
          <p:cNvPicPr/>
          <p:nvPr/>
        </p:nvPicPr>
        <p:blipFill rotWithShape="1">
          <a:blip r:embed="rId4">
            <a:extLst>
              <a:ext uri="{28A0092B-C50C-407E-A947-70E740481C1C}">
                <a14:useLocalDpi xmlns:a14="http://schemas.microsoft.com/office/drawing/2010/main" val="0"/>
              </a:ext>
            </a:extLst>
          </a:blip>
          <a:srcRect l="36375" t="19900" r="59494" b="72522"/>
          <a:stretch/>
        </p:blipFill>
        <p:spPr bwMode="auto">
          <a:xfrm>
            <a:off x="11154560" y="1620631"/>
            <a:ext cx="239843" cy="269823"/>
          </a:xfrm>
          <a:prstGeom prst="rect">
            <a:avLst/>
          </a:prstGeom>
          <a:noFill/>
          <a:ln>
            <a:noFill/>
          </a:ln>
          <a:extLst>
            <a:ext uri="{53640926-AAD7-44D8-BBD7-CCE9431645EC}">
              <a14:shadowObscured xmlns:a14="http://schemas.microsoft.com/office/drawing/2010/main"/>
            </a:ext>
          </a:extLst>
        </p:spPr>
      </p:pic>
      <p:pic>
        <p:nvPicPr>
          <p:cNvPr id="52" name="Imagen 51" descr="C:\Users\Esteban y Jeny\Pictures\descarga.png"/>
          <p:cNvPicPr/>
          <p:nvPr/>
        </p:nvPicPr>
        <p:blipFill rotWithShape="1">
          <a:blip r:embed="rId4">
            <a:extLst>
              <a:ext uri="{28A0092B-C50C-407E-A947-70E740481C1C}">
                <a14:useLocalDpi xmlns:a14="http://schemas.microsoft.com/office/drawing/2010/main" val="0"/>
              </a:ext>
            </a:extLst>
          </a:blip>
          <a:srcRect l="36375" t="19900" r="59494" b="72522"/>
          <a:stretch/>
        </p:blipFill>
        <p:spPr bwMode="auto">
          <a:xfrm>
            <a:off x="5612988" y="1620630"/>
            <a:ext cx="239843" cy="269823"/>
          </a:xfrm>
          <a:prstGeom prst="rect">
            <a:avLst/>
          </a:prstGeom>
          <a:noFill/>
          <a:ln>
            <a:noFill/>
          </a:ln>
          <a:extLst>
            <a:ext uri="{53640926-AAD7-44D8-BBD7-CCE9431645EC}">
              <a14:shadowObscured xmlns:a14="http://schemas.microsoft.com/office/drawing/2010/main"/>
            </a:ext>
          </a:extLst>
        </p:spPr>
      </p:pic>
      <p:pic>
        <p:nvPicPr>
          <p:cNvPr id="53" name="Imagen 52" descr="C:\Users\Esteban y Jeny\Pictures\descarga.png"/>
          <p:cNvPicPr/>
          <p:nvPr/>
        </p:nvPicPr>
        <p:blipFill rotWithShape="1">
          <a:blip r:embed="rId4">
            <a:extLst>
              <a:ext uri="{28A0092B-C50C-407E-A947-70E740481C1C}">
                <a14:useLocalDpi xmlns:a14="http://schemas.microsoft.com/office/drawing/2010/main" val="0"/>
              </a:ext>
            </a:extLst>
          </a:blip>
          <a:srcRect l="36375" t="19900" r="59494" b="72522"/>
          <a:stretch/>
        </p:blipFill>
        <p:spPr bwMode="auto">
          <a:xfrm>
            <a:off x="8384922" y="1598365"/>
            <a:ext cx="239843" cy="269823"/>
          </a:xfrm>
          <a:prstGeom prst="rect">
            <a:avLst/>
          </a:prstGeom>
          <a:noFill/>
          <a:ln>
            <a:noFill/>
          </a:ln>
          <a:extLst>
            <a:ext uri="{53640926-AAD7-44D8-BBD7-CCE9431645EC}">
              <a14:shadowObscured xmlns:a14="http://schemas.microsoft.com/office/drawing/2010/main"/>
            </a:ext>
          </a:extLst>
        </p:spPr>
      </p:pic>
      <p:pic>
        <p:nvPicPr>
          <p:cNvPr id="54" name="Imagen 53" descr="C:\Users\Esteban y Jeny\Pictures\descarga.png"/>
          <p:cNvPicPr/>
          <p:nvPr/>
        </p:nvPicPr>
        <p:blipFill rotWithShape="1">
          <a:blip r:embed="rId4">
            <a:extLst>
              <a:ext uri="{28A0092B-C50C-407E-A947-70E740481C1C}">
                <a14:useLocalDpi xmlns:a14="http://schemas.microsoft.com/office/drawing/2010/main" val="0"/>
              </a:ext>
            </a:extLst>
          </a:blip>
          <a:srcRect l="35109" t="53899" r="58947" b="38936"/>
          <a:stretch/>
        </p:blipFill>
        <p:spPr bwMode="auto">
          <a:xfrm>
            <a:off x="5816150" y="1620631"/>
            <a:ext cx="344774" cy="254832"/>
          </a:xfrm>
          <a:prstGeom prst="rect">
            <a:avLst/>
          </a:prstGeom>
          <a:noFill/>
          <a:ln>
            <a:noFill/>
          </a:ln>
          <a:extLst>
            <a:ext uri="{53640926-AAD7-44D8-BBD7-CCE9431645EC}">
              <a14:shadowObscured xmlns:a14="http://schemas.microsoft.com/office/drawing/2010/main"/>
            </a:ext>
          </a:extLst>
        </p:spPr>
      </p:pic>
      <p:pic>
        <p:nvPicPr>
          <p:cNvPr id="55" name="Imagen 54" descr="C:\Users\Esteban y Jeny\Pictures\descarga.png"/>
          <p:cNvPicPr/>
          <p:nvPr/>
        </p:nvPicPr>
        <p:blipFill rotWithShape="1">
          <a:blip r:embed="rId4">
            <a:extLst>
              <a:ext uri="{28A0092B-C50C-407E-A947-70E740481C1C}">
                <a14:useLocalDpi xmlns:a14="http://schemas.microsoft.com/office/drawing/2010/main" val="0"/>
              </a:ext>
            </a:extLst>
          </a:blip>
          <a:srcRect l="35109" t="53899" r="58947" b="38936"/>
          <a:stretch/>
        </p:blipFill>
        <p:spPr bwMode="auto">
          <a:xfrm>
            <a:off x="8670789" y="1622097"/>
            <a:ext cx="344774" cy="254832"/>
          </a:xfrm>
          <a:prstGeom prst="rect">
            <a:avLst/>
          </a:prstGeom>
          <a:noFill/>
          <a:ln>
            <a:noFill/>
          </a:ln>
          <a:extLst>
            <a:ext uri="{53640926-AAD7-44D8-BBD7-CCE9431645EC}">
              <a14:shadowObscured xmlns:a14="http://schemas.microsoft.com/office/drawing/2010/main"/>
            </a:ext>
          </a:extLst>
        </p:spPr>
      </p:pic>
      <p:pic>
        <p:nvPicPr>
          <p:cNvPr id="56" name="Imagen 55" descr="C:\Users\Esteban y Jeny\Pictures\descarga.png"/>
          <p:cNvPicPr/>
          <p:nvPr/>
        </p:nvPicPr>
        <p:blipFill rotWithShape="1">
          <a:blip r:embed="rId4">
            <a:extLst>
              <a:ext uri="{28A0092B-C50C-407E-A947-70E740481C1C}">
                <a14:useLocalDpi xmlns:a14="http://schemas.microsoft.com/office/drawing/2010/main" val="0"/>
              </a:ext>
            </a:extLst>
          </a:blip>
          <a:srcRect l="35109" t="53899" r="58947" b="38936"/>
          <a:stretch/>
        </p:blipFill>
        <p:spPr bwMode="auto">
          <a:xfrm>
            <a:off x="11396452" y="1606970"/>
            <a:ext cx="344774" cy="254832"/>
          </a:xfrm>
          <a:prstGeom prst="rect">
            <a:avLst/>
          </a:prstGeom>
          <a:noFill/>
          <a:ln>
            <a:noFill/>
          </a:ln>
          <a:extLst>
            <a:ext uri="{53640926-AAD7-44D8-BBD7-CCE9431645EC}">
              <a14:shadowObscured xmlns:a14="http://schemas.microsoft.com/office/drawing/2010/main"/>
            </a:ext>
          </a:extLst>
        </p:spPr>
      </p:pic>
      <p:pic>
        <p:nvPicPr>
          <p:cNvPr id="57" name="Imagen 56" descr="C:\Users\Esteban y Jeny\Pictures\descarga.png"/>
          <p:cNvPicPr/>
          <p:nvPr/>
        </p:nvPicPr>
        <p:blipFill rotWithShape="1">
          <a:blip r:embed="rId4">
            <a:extLst>
              <a:ext uri="{28A0092B-C50C-407E-A947-70E740481C1C}">
                <a14:useLocalDpi xmlns:a14="http://schemas.microsoft.com/office/drawing/2010/main" val="0"/>
              </a:ext>
            </a:extLst>
          </a:blip>
          <a:srcRect l="35109" t="53899" r="58947" b="38936"/>
          <a:stretch/>
        </p:blipFill>
        <p:spPr bwMode="auto">
          <a:xfrm>
            <a:off x="2691842" y="1597705"/>
            <a:ext cx="344774" cy="254832"/>
          </a:xfrm>
          <a:prstGeom prst="rect">
            <a:avLst/>
          </a:prstGeom>
          <a:noFill/>
          <a:ln>
            <a:noFill/>
          </a:ln>
          <a:extLst>
            <a:ext uri="{53640926-AAD7-44D8-BBD7-CCE9431645EC}">
              <a14:shadowObscured xmlns:a14="http://schemas.microsoft.com/office/drawing/2010/main"/>
            </a:ext>
          </a:extLst>
        </p:spPr>
      </p:pic>
      <p:pic>
        <p:nvPicPr>
          <p:cNvPr id="62" name="Imagen 61" descr="C:\Users\Esteban y Jeny\Pictures\hqdefault.jpg"/>
          <p:cNvPicPr/>
          <p:nvPr/>
        </p:nvPicPr>
        <p:blipFill rotWithShape="1">
          <a:blip r:embed="rId5">
            <a:extLst>
              <a:ext uri="{BEBA8EAE-BF5A-486C-A8C5-ECC9F3942E4B}">
                <a14:imgProps xmlns:a14="http://schemas.microsoft.com/office/drawing/2010/main">
                  <a14:imgLayer r:embed="rId6">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3703618" y="1603252"/>
            <a:ext cx="437055" cy="227511"/>
          </a:xfrm>
          <a:prstGeom prst="rect">
            <a:avLst/>
          </a:prstGeom>
          <a:noFill/>
          <a:ln>
            <a:noFill/>
          </a:ln>
          <a:extLst>
            <a:ext uri="{53640926-AAD7-44D8-BBD7-CCE9431645EC}">
              <a14:shadowObscured xmlns:a14="http://schemas.microsoft.com/office/drawing/2010/main"/>
            </a:ext>
          </a:extLst>
        </p:spPr>
      </p:pic>
      <p:pic>
        <p:nvPicPr>
          <p:cNvPr id="64" name="Imagen 63" descr="C:\Users\Esteban y Jeny\Pictures\hqdefault.jpg"/>
          <p:cNvPicPr/>
          <p:nvPr/>
        </p:nvPicPr>
        <p:blipFill rotWithShape="1">
          <a:blip r:embed="rId5">
            <a:extLst>
              <a:ext uri="{BEBA8EAE-BF5A-486C-A8C5-ECC9F3942E4B}">
                <a14:imgProps xmlns:a14="http://schemas.microsoft.com/office/drawing/2010/main">
                  <a14:imgLayer r:embed="rId6">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6535745" y="1620631"/>
            <a:ext cx="437055" cy="227511"/>
          </a:xfrm>
          <a:prstGeom prst="rect">
            <a:avLst/>
          </a:prstGeom>
          <a:noFill/>
          <a:ln>
            <a:noFill/>
          </a:ln>
          <a:extLst>
            <a:ext uri="{53640926-AAD7-44D8-BBD7-CCE9431645EC}">
              <a14:shadowObscured xmlns:a14="http://schemas.microsoft.com/office/drawing/2010/main"/>
            </a:ext>
          </a:extLst>
        </p:spPr>
      </p:pic>
      <p:pic>
        <p:nvPicPr>
          <p:cNvPr id="66" name="Imagen 65"/>
          <p:cNvPicPr>
            <a:picLocks noChangeAspect="1"/>
          </p:cNvPicPr>
          <p:nvPr/>
        </p:nvPicPr>
        <p:blipFill rotWithShape="1">
          <a:blip r:embed="rId7"/>
          <a:srcRect l="56604" t="50189" r="15900" b="33130"/>
          <a:stretch/>
        </p:blipFill>
        <p:spPr>
          <a:xfrm>
            <a:off x="9996980" y="5749893"/>
            <a:ext cx="973804" cy="334229"/>
          </a:xfrm>
          <a:prstGeom prst="rect">
            <a:avLst/>
          </a:prstGeom>
        </p:spPr>
      </p:pic>
      <p:pic>
        <p:nvPicPr>
          <p:cNvPr id="67" name="Imagen 66"/>
          <p:cNvPicPr>
            <a:picLocks noChangeAspect="1"/>
          </p:cNvPicPr>
          <p:nvPr/>
        </p:nvPicPr>
        <p:blipFill rotWithShape="1">
          <a:blip r:embed="rId7"/>
          <a:srcRect l="56604" t="50189" r="15900" b="33130"/>
          <a:stretch/>
        </p:blipFill>
        <p:spPr>
          <a:xfrm>
            <a:off x="7226160" y="5750564"/>
            <a:ext cx="1029066" cy="353196"/>
          </a:xfrm>
          <a:prstGeom prst="rect">
            <a:avLst/>
          </a:prstGeom>
        </p:spPr>
      </p:pic>
      <p:pic>
        <p:nvPicPr>
          <p:cNvPr id="68" name="Imagen 67"/>
          <p:cNvPicPr>
            <a:picLocks noChangeAspect="1"/>
          </p:cNvPicPr>
          <p:nvPr/>
        </p:nvPicPr>
        <p:blipFill rotWithShape="1">
          <a:blip r:embed="rId7"/>
          <a:srcRect l="56604" t="50189" r="15900" b="33130"/>
          <a:stretch/>
        </p:blipFill>
        <p:spPr>
          <a:xfrm>
            <a:off x="4424051" y="5734203"/>
            <a:ext cx="1029066" cy="353196"/>
          </a:xfrm>
          <a:prstGeom prst="rect">
            <a:avLst/>
          </a:prstGeom>
        </p:spPr>
      </p:pic>
      <p:pic>
        <p:nvPicPr>
          <p:cNvPr id="69" name="Imagen 68"/>
          <p:cNvPicPr>
            <a:picLocks noChangeAspect="1"/>
          </p:cNvPicPr>
          <p:nvPr/>
        </p:nvPicPr>
        <p:blipFill rotWithShape="1">
          <a:blip r:embed="rId7"/>
          <a:srcRect l="56604" t="50189" r="15900" b="33130"/>
          <a:stretch/>
        </p:blipFill>
        <p:spPr>
          <a:xfrm>
            <a:off x="1113990" y="5715236"/>
            <a:ext cx="1029066" cy="353196"/>
          </a:xfrm>
          <a:prstGeom prst="rect">
            <a:avLst/>
          </a:prstGeom>
        </p:spPr>
      </p:pic>
      <p:pic>
        <p:nvPicPr>
          <p:cNvPr id="2" name="Imagen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9337" y="5601937"/>
            <a:ext cx="1086852" cy="708628"/>
          </a:xfrm>
          <a:prstGeom prst="rect">
            <a:avLst/>
          </a:prstGeom>
        </p:spPr>
      </p:pic>
      <p:pic>
        <p:nvPicPr>
          <p:cNvPr id="71" name="Imagen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1976" y="5601937"/>
            <a:ext cx="1086852" cy="708628"/>
          </a:xfrm>
          <a:prstGeom prst="rect">
            <a:avLst/>
          </a:prstGeom>
        </p:spPr>
      </p:pic>
      <p:pic>
        <p:nvPicPr>
          <p:cNvPr id="73" name="Imagen 72" descr="C:\Users\Esteban y Jeny\Pictures\hqdefault.jpg"/>
          <p:cNvPicPr/>
          <p:nvPr/>
        </p:nvPicPr>
        <p:blipFill rotWithShape="1">
          <a:blip r:embed="rId5">
            <a:extLst>
              <a:ext uri="{BEBA8EAE-BF5A-486C-A8C5-ECC9F3942E4B}">
                <a14:imgProps xmlns:a14="http://schemas.microsoft.com/office/drawing/2010/main">
                  <a14:imgLayer r:embed="rId6">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315901" y="1626238"/>
            <a:ext cx="437055" cy="227511"/>
          </a:xfrm>
          <a:prstGeom prst="rect">
            <a:avLst/>
          </a:prstGeom>
          <a:noFill/>
          <a:ln>
            <a:noFill/>
          </a:ln>
          <a:extLst>
            <a:ext uri="{53640926-AAD7-44D8-BBD7-CCE9431645EC}">
              <a14:shadowObscured xmlns:a14="http://schemas.microsoft.com/office/drawing/2010/main"/>
            </a:ext>
          </a:extLst>
        </p:spPr>
      </p:pic>
      <p:pic>
        <p:nvPicPr>
          <p:cNvPr id="72" name="Imagen 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0407" y="5592914"/>
            <a:ext cx="1086852" cy="708628"/>
          </a:xfrm>
          <a:prstGeom prst="rect">
            <a:avLst/>
          </a:prstGeom>
        </p:spPr>
      </p:pic>
      <p:pic>
        <p:nvPicPr>
          <p:cNvPr id="58" name="Imagen 57" descr="C:\Users\Esteban y Jeny\Pictures\descarga.png"/>
          <p:cNvPicPr/>
          <p:nvPr/>
        </p:nvPicPr>
        <p:blipFill rotWithShape="1">
          <a:blip r:embed="rId4">
            <a:extLst>
              <a:ext uri="{28A0092B-C50C-407E-A947-70E740481C1C}">
                <a14:useLocalDpi xmlns:a14="http://schemas.microsoft.com/office/drawing/2010/main" val="0"/>
              </a:ext>
            </a:extLst>
          </a:blip>
          <a:srcRect l="25083" t="54035" r="69996" b="38742"/>
          <a:stretch/>
        </p:blipFill>
        <p:spPr bwMode="auto">
          <a:xfrm>
            <a:off x="697559" y="1603252"/>
            <a:ext cx="285750" cy="257175"/>
          </a:xfrm>
          <a:prstGeom prst="rect">
            <a:avLst/>
          </a:prstGeom>
          <a:noFill/>
          <a:ln>
            <a:noFill/>
          </a:ln>
          <a:extLst>
            <a:ext uri="{53640926-AAD7-44D8-BBD7-CCE9431645EC}">
              <a14:shadowObscured xmlns:a14="http://schemas.microsoft.com/office/drawing/2010/main"/>
            </a:ext>
          </a:extLst>
        </p:spPr>
      </p:pic>
      <p:pic>
        <p:nvPicPr>
          <p:cNvPr id="59" name="Imagen 58" descr="C:\Users\Esteban y Jeny\Pictures\descarga.png"/>
          <p:cNvPicPr/>
          <p:nvPr/>
        </p:nvPicPr>
        <p:blipFill rotWithShape="1">
          <a:blip r:embed="rId4">
            <a:extLst>
              <a:ext uri="{28A0092B-C50C-407E-A947-70E740481C1C}">
                <a14:useLocalDpi xmlns:a14="http://schemas.microsoft.com/office/drawing/2010/main" val="0"/>
              </a:ext>
            </a:extLst>
          </a:blip>
          <a:srcRect l="25083" t="54035" r="69996" b="38742"/>
          <a:stretch/>
        </p:blipFill>
        <p:spPr bwMode="auto">
          <a:xfrm>
            <a:off x="4027300" y="1596534"/>
            <a:ext cx="285750" cy="257175"/>
          </a:xfrm>
          <a:prstGeom prst="rect">
            <a:avLst/>
          </a:prstGeom>
          <a:noFill/>
          <a:ln>
            <a:noFill/>
          </a:ln>
          <a:extLst>
            <a:ext uri="{53640926-AAD7-44D8-BBD7-CCE9431645EC}">
              <a14:shadowObscured xmlns:a14="http://schemas.microsoft.com/office/drawing/2010/main"/>
            </a:ext>
          </a:extLst>
        </p:spPr>
      </p:pic>
      <p:pic>
        <p:nvPicPr>
          <p:cNvPr id="60" name="Imagen 59" descr="C:\Users\Esteban y Jeny\Pictures\descarga.png"/>
          <p:cNvPicPr/>
          <p:nvPr/>
        </p:nvPicPr>
        <p:blipFill rotWithShape="1">
          <a:blip r:embed="rId4">
            <a:extLst>
              <a:ext uri="{28A0092B-C50C-407E-A947-70E740481C1C}">
                <a14:useLocalDpi xmlns:a14="http://schemas.microsoft.com/office/drawing/2010/main" val="0"/>
              </a:ext>
            </a:extLst>
          </a:blip>
          <a:srcRect l="25083" t="54035" r="69996" b="38742"/>
          <a:stretch/>
        </p:blipFill>
        <p:spPr bwMode="auto">
          <a:xfrm>
            <a:off x="6862006" y="1611013"/>
            <a:ext cx="285750" cy="257175"/>
          </a:xfrm>
          <a:prstGeom prst="rect">
            <a:avLst/>
          </a:prstGeom>
          <a:noFill/>
          <a:ln>
            <a:noFill/>
          </a:ln>
          <a:extLst>
            <a:ext uri="{53640926-AAD7-44D8-BBD7-CCE9431645EC}">
              <a14:shadowObscured xmlns:a14="http://schemas.microsoft.com/office/drawing/2010/main"/>
            </a:ext>
          </a:extLst>
        </p:spPr>
      </p:pic>
      <p:pic>
        <p:nvPicPr>
          <p:cNvPr id="65" name="Imagen 64" descr="C:\Users\Esteban y Jeny\Pictures\hqdefault.jpg"/>
          <p:cNvPicPr/>
          <p:nvPr/>
        </p:nvPicPr>
        <p:blipFill rotWithShape="1">
          <a:blip r:embed="rId5">
            <a:extLst>
              <a:ext uri="{BEBA8EAE-BF5A-486C-A8C5-ECC9F3942E4B}">
                <a14:imgProps xmlns:a14="http://schemas.microsoft.com/office/drawing/2010/main">
                  <a14:imgLayer r:embed="rId6">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9251976" y="1620631"/>
            <a:ext cx="437055" cy="227511"/>
          </a:xfrm>
          <a:prstGeom prst="rect">
            <a:avLst/>
          </a:prstGeom>
          <a:noFill/>
          <a:ln>
            <a:noFill/>
          </a:ln>
          <a:extLst>
            <a:ext uri="{53640926-AAD7-44D8-BBD7-CCE9431645EC}">
              <a14:shadowObscured xmlns:a14="http://schemas.microsoft.com/office/drawing/2010/main"/>
            </a:ext>
          </a:extLst>
        </p:spPr>
      </p:pic>
      <p:pic>
        <p:nvPicPr>
          <p:cNvPr id="61" name="Imagen 60" descr="C:\Users\Esteban y Jeny\Pictures\descarga.png"/>
          <p:cNvPicPr/>
          <p:nvPr/>
        </p:nvPicPr>
        <p:blipFill rotWithShape="1">
          <a:blip r:embed="rId4">
            <a:extLst>
              <a:ext uri="{28A0092B-C50C-407E-A947-70E740481C1C}">
                <a14:useLocalDpi xmlns:a14="http://schemas.microsoft.com/office/drawing/2010/main" val="0"/>
              </a:ext>
            </a:extLst>
          </a:blip>
          <a:srcRect l="25083" t="54035" r="69996" b="38742"/>
          <a:stretch/>
        </p:blipFill>
        <p:spPr bwMode="auto">
          <a:xfrm>
            <a:off x="9563450" y="1611013"/>
            <a:ext cx="285750" cy="257175"/>
          </a:xfrm>
          <a:prstGeom prst="rect">
            <a:avLst/>
          </a:prstGeom>
          <a:noFill/>
          <a:ln>
            <a:noFill/>
          </a:ln>
          <a:extLst>
            <a:ext uri="{53640926-AAD7-44D8-BBD7-CCE9431645EC}">
              <a14:shadowObscured xmlns:a14="http://schemas.microsoft.com/office/drawing/2010/main"/>
            </a:ext>
          </a:extLst>
        </p:spPr>
      </p:pic>
      <p:pic>
        <p:nvPicPr>
          <p:cNvPr id="2050" name="Picture 2" descr="Signo De Interrogacion | Vectores, Fotos de Stock y PSD Grati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5927" y="2026352"/>
            <a:ext cx="768998" cy="908816"/>
          </a:xfrm>
          <a:prstGeom prst="rect">
            <a:avLst/>
          </a:prstGeom>
          <a:noFill/>
          <a:extLst>
            <a:ext uri="{909E8E84-426E-40DD-AFC4-6F175D3DCCD1}">
              <a14:hiddenFill xmlns:a14="http://schemas.microsoft.com/office/drawing/2010/main">
                <a:solidFill>
                  <a:srgbClr val="FFFFFF"/>
                </a:solidFill>
              </a14:hiddenFill>
            </a:ext>
          </a:extLst>
        </p:spPr>
      </p:pic>
      <p:pic>
        <p:nvPicPr>
          <p:cNvPr id="75" name="Imagen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360" y="5578202"/>
            <a:ext cx="1086852" cy="708628"/>
          </a:xfrm>
          <a:prstGeom prst="rect">
            <a:avLst/>
          </a:prstGeom>
        </p:spPr>
      </p:pic>
      <p:sp>
        <p:nvSpPr>
          <p:cNvPr id="4" name="Rectángulo 3"/>
          <p:cNvSpPr/>
          <p:nvPr/>
        </p:nvSpPr>
        <p:spPr>
          <a:xfrm>
            <a:off x="629579" y="2807968"/>
            <a:ext cx="2037730" cy="603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QUE ES AUTISMO</a:t>
            </a:r>
            <a:endParaRPr lang="es-CO" dirty="0"/>
          </a:p>
        </p:txBody>
      </p:sp>
      <p:sp>
        <p:nvSpPr>
          <p:cNvPr id="78" name="Rectángulo 77"/>
          <p:cNvSpPr/>
          <p:nvPr/>
        </p:nvSpPr>
        <p:spPr>
          <a:xfrm>
            <a:off x="609658" y="3528908"/>
            <a:ext cx="2037730" cy="9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fontAlgn="base"/>
            <a:r>
              <a:rPr lang="es-ES" dirty="0" smtClean="0"/>
              <a:t>CUÁLES SON LOS SIGNOS Y LOS SÍNTOMAS DE ESTE TRASTORNO</a:t>
            </a:r>
            <a:endParaRPr lang="es-ES" dirty="0"/>
          </a:p>
        </p:txBody>
      </p:sp>
      <p:sp>
        <p:nvSpPr>
          <p:cNvPr id="79" name="Rectángulo 78"/>
          <p:cNvSpPr/>
          <p:nvPr/>
        </p:nvSpPr>
        <p:spPr>
          <a:xfrm>
            <a:off x="629960" y="4543347"/>
            <a:ext cx="2037730" cy="8917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COMO EL AUTISMO AFECTA EL DESARROLLO MENTAL</a:t>
            </a:r>
            <a:endParaRPr lang="es-CO" dirty="0"/>
          </a:p>
        </p:txBody>
      </p:sp>
      <p:sp>
        <p:nvSpPr>
          <p:cNvPr id="5" name="CuadroTexto 4"/>
          <p:cNvSpPr txBox="1"/>
          <p:nvPr/>
        </p:nvSpPr>
        <p:spPr>
          <a:xfrm>
            <a:off x="6447300" y="1944973"/>
            <a:ext cx="2615024" cy="861774"/>
          </a:xfrm>
          <a:prstGeom prst="rect">
            <a:avLst/>
          </a:prstGeom>
          <a:noFill/>
        </p:spPr>
        <p:txBody>
          <a:bodyPr wrap="square" rtlCol="0">
            <a:spAutoFit/>
          </a:bodyPr>
          <a:lstStyle/>
          <a:p>
            <a:r>
              <a:rPr lang="es-ES" sz="1200" b="1" dirty="0" smtClean="0">
                <a:solidFill>
                  <a:srgbClr val="FF0000"/>
                </a:solidFill>
              </a:rPr>
              <a:t>CUÁLES SON LOS SIGNOS Y LOS SÍNTOMAS DE ESTE TRASTORNO</a:t>
            </a:r>
          </a:p>
          <a:p>
            <a:endParaRPr lang="es-CO" b="1" dirty="0">
              <a:latin typeface="+mj-lt"/>
            </a:endParaRPr>
          </a:p>
        </p:txBody>
      </p:sp>
      <p:sp>
        <p:nvSpPr>
          <p:cNvPr id="6" name="AutoShape 4" descr="Burbuja de texto flat con signo de interrogación | Vector Gratis"/>
          <p:cNvSpPr>
            <a:spLocks noChangeAspect="1" noChangeArrowheads="1"/>
          </p:cNvSpPr>
          <p:nvPr/>
        </p:nvSpPr>
        <p:spPr bwMode="auto">
          <a:xfrm>
            <a:off x="170669" y="-5452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6" descr="Signos de INTERROGACIÓN y EXCLAMACIÓN ® Formas de us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p:cNvPicPr>
            <a:picLocks noChangeAspect="1"/>
          </p:cNvPicPr>
          <p:nvPr/>
        </p:nvPicPr>
        <p:blipFill rotWithShape="1">
          <a:blip r:embed="rId10">
            <a:extLst>
              <a:ext uri="{28A0092B-C50C-407E-A947-70E740481C1C}">
                <a14:useLocalDpi xmlns:a14="http://schemas.microsoft.com/office/drawing/2010/main" val="0"/>
              </a:ext>
            </a:extLst>
          </a:blip>
          <a:srcRect l="5334" t="18386" r="3408" b="23540"/>
          <a:stretch/>
        </p:blipFill>
        <p:spPr>
          <a:xfrm>
            <a:off x="2407369" y="1953309"/>
            <a:ext cx="589532" cy="375157"/>
          </a:xfrm>
          <a:prstGeom prst="rect">
            <a:avLst/>
          </a:prstGeom>
        </p:spPr>
      </p:pic>
      <p:sp>
        <p:nvSpPr>
          <p:cNvPr id="10" name="CuadroTexto 9"/>
          <p:cNvSpPr txBox="1"/>
          <p:nvPr/>
        </p:nvSpPr>
        <p:spPr>
          <a:xfrm>
            <a:off x="9262814" y="2008002"/>
            <a:ext cx="2478412" cy="677108"/>
          </a:xfrm>
          <a:prstGeom prst="rect">
            <a:avLst/>
          </a:prstGeom>
          <a:noFill/>
        </p:spPr>
        <p:txBody>
          <a:bodyPr wrap="square" rtlCol="0">
            <a:spAutoFit/>
          </a:bodyPr>
          <a:lstStyle/>
          <a:p>
            <a:pPr algn="ctr"/>
            <a:r>
              <a:rPr lang="es-ES" sz="1200" b="1" dirty="0">
                <a:solidFill>
                  <a:srgbClr val="FF0000"/>
                </a:solidFill>
                <a:latin typeface="+mj-lt"/>
              </a:rPr>
              <a:t>COMO EL AUTISMO AFECTA EL DESARROLLO MENTAL</a:t>
            </a:r>
            <a:endParaRPr lang="es-CO" sz="1200" b="1" dirty="0">
              <a:solidFill>
                <a:srgbClr val="FF0000"/>
              </a:solidFill>
              <a:latin typeface="+mj-lt"/>
            </a:endParaRPr>
          </a:p>
          <a:p>
            <a:endParaRPr lang="es-CO" dirty="0"/>
          </a:p>
        </p:txBody>
      </p:sp>
      <p:pic>
        <p:nvPicPr>
          <p:cNvPr id="11" name="Imagen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76374" y="2186934"/>
            <a:ext cx="695541" cy="920254"/>
          </a:xfrm>
          <a:prstGeom prst="rect">
            <a:avLst/>
          </a:prstGeom>
        </p:spPr>
      </p:pic>
      <p:pic>
        <p:nvPicPr>
          <p:cNvPr id="89" name="Imagen 88" descr="Hombre De Negocios Blanco 3d Con El Signo De Interrogación Rojo ..."/>
          <p:cNvPicPr/>
          <p:nvPr/>
        </p:nvPicPr>
        <p:blipFill rotWithShape="1">
          <a:blip r:embed="rId12">
            <a:extLst>
              <a:ext uri="{BEBA8EAE-BF5A-486C-A8C5-ECC9F3942E4B}">
                <a14:imgProps xmlns:a14="http://schemas.microsoft.com/office/drawing/2010/main">
                  <a14:imgLayer r:embed="rId13">
                    <a14:imgEffect>
                      <a14:backgroundRemoval t="2165" b="90043" l="13303" r="76606">
                        <a14:foregroundMark x1="55963" y1="32900" x2="71560" y2="39827"/>
                        <a14:foregroundMark x1="30275" y1="73160" x2="35780" y2="80519"/>
                      </a14:backgroundRemoval>
                    </a14:imgEffect>
                  </a14:imgLayer>
                </a14:imgProps>
              </a:ext>
              <a:ext uri="{28A0092B-C50C-407E-A947-70E740481C1C}">
                <a14:useLocalDpi xmlns:a14="http://schemas.microsoft.com/office/drawing/2010/main" val="0"/>
              </a:ext>
            </a:extLst>
          </a:blip>
          <a:srcRect l="13762" t="3463" r="22936" b="9091"/>
          <a:stretch/>
        </p:blipFill>
        <p:spPr bwMode="auto">
          <a:xfrm>
            <a:off x="11205534" y="2441833"/>
            <a:ext cx="590315" cy="888859"/>
          </a:xfrm>
          <a:prstGeom prst="rect">
            <a:avLst/>
          </a:prstGeom>
          <a:noFill/>
          <a:ln>
            <a:noFill/>
          </a:ln>
          <a:extLst>
            <a:ext uri="{53640926-AAD7-44D8-BBD7-CCE9431645EC}">
              <a14:shadowObscured xmlns:a14="http://schemas.microsoft.com/office/drawing/2010/main"/>
            </a:ext>
          </a:extLst>
        </p:spPr>
      </p:pic>
      <p:sp>
        <p:nvSpPr>
          <p:cNvPr id="12" name="Rectángulo 11"/>
          <p:cNvSpPr/>
          <p:nvPr/>
        </p:nvSpPr>
        <p:spPr>
          <a:xfrm>
            <a:off x="9256424" y="2634967"/>
            <a:ext cx="2332913" cy="307777"/>
          </a:xfrm>
          <a:prstGeom prst="rect">
            <a:avLst/>
          </a:prstGeom>
        </p:spPr>
        <p:txBody>
          <a:bodyPr wrap="square">
            <a:spAutoFit/>
          </a:bodyPr>
          <a:lstStyle/>
          <a:p>
            <a:endParaRPr lang="es-CO" dirty="0"/>
          </a:p>
        </p:txBody>
      </p:sp>
      <p:sp>
        <p:nvSpPr>
          <p:cNvPr id="14" name="Rectángulo 13"/>
          <p:cNvSpPr/>
          <p:nvPr/>
        </p:nvSpPr>
        <p:spPr>
          <a:xfrm>
            <a:off x="9298966" y="2391249"/>
            <a:ext cx="2139642" cy="3323987"/>
          </a:xfrm>
          <a:prstGeom prst="rect">
            <a:avLst/>
          </a:prstGeom>
        </p:spPr>
        <p:txBody>
          <a:bodyPr wrap="square">
            <a:spAutoFit/>
          </a:bodyPr>
          <a:lstStyle/>
          <a:p>
            <a:r>
              <a:rPr lang="es-ES" dirty="0">
                <a:solidFill>
                  <a:srgbClr val="333333"/>
                </a:solidFill>
                <a:latin typeface="roboto"/>
              </a:rPr>
              <a:t>El autismo impacta al desarrollo normal del cerebro en áreas relacionadas con la interacción social y las habilidades comunicativas. Los niños y adultos con autismo típicamente tienen deficiencias en la comunicación verbal y no verbal, en las interacciones sociales y en las actividades de ocio y juego</a:t>
            </a:r>
            <a:endParaRPr lang="es-CO" dirty="0"/>
          </a:p>
        </p:txBody>
      </p:sp>
      <p:sp>
        <p:nvSpPr>
          <p:cNvPr id="15" name="CuadroTexto 14"/>
          <p:cNvSpPr txBox="1"/>
          <p:nvPr/>
        </p:nvSpPr>
        <p:spPr>
          <a:xfrm>
            <a:off x="6487590" y="5241896"/>
            <a:ext cx="2494148" cy="307777"/>
          </a:xfrm>
          <a:prstGeom prst="rect">
            <a:avLst/>
          </a:prstGeom>
          <a:noFill/>
        </p:spPr>
        <p:txBody>
          <a:bodyPr wrap="square" rtlCol="0">
            <a:spAutoFit/>
          </a:bodyPr>
          <a:lstStyle/>
          <a:p>
            <a:r>
              <a:rPr lang="es-CO" u="sng" dirty="0" smtClean="0">
                <a:solidFill>
                  <a:schemeClr val="accent1">
                    <a:lumMod val="75000"/>
                  </a:schemeClr>
                </a:solidFill>
              </a:rPr>
              <a:t>Link</a:t>
            </a:r>
            <a:r>
              <a:rPr lang="es-CO" dirty="0" smtClean="0"/>
              <a:t> para resolver dudas</a:t>
            </a:r>
            <a:endParaRPr lang="es-CO" dirty="0"/>
          </a:p>
        </p:txBody>
      </p:sp>
      <p:pic>
        <p:nvPicPr>
          <p:cNvPr id="63" name="Imagen 62"/>
          <p:cNvPicPr>
            <a:picLocks noChangeAspect="1"/>
          </p:cNvPicPr>
          <p:nvPr/>
        </p:nvPicPr>
        <p:blipFill rotWithShape="1">
          <a:blip r:embed="rId14">
            <a:extLst>
              <a:ext uri="{28A0092B-C50C-407E-A947-70E740481C1C}">
                <a14:useLocalDpi xmlns:a14="http://schemas.microsoft.com/office/drawing/2010/main" val="0"/>
              </a:ext>
            </a:extLst>
          </a:blip>
          <a:srcRect l="50508" t="13481" r="8524" b="25169"/>
          <a:stretch/>
        </p:blipFill>
        <p:spPr>
          <a:xfrm>
            <a:off x="2343372" y="5703310"/>
            <a:ext cx="421904" cy="411937"/>
          </a:xfrm>
          <a:prstGeom prst="rect">
            <a:avLst/>
          </a:prstGeom>
        </p:spPr>
      </p:pic>
      <p:pic>
        <p:nvPicPr>
          <p:cNvPr id="70" name="Imagen 69"/>
          <p:cNvPicPr>
            <a:picLocks noChangeAspect="1"/>
          </p:cNvPicPr>
          <p:nvPr/>
        </p:nvPicPr>
        <p:blipFill rotWithShape="1">
          <a:blip r:embed="rId14">
            <a:extLst>
              <a:ext uri="{28A0092B-C50C-407E-A947-70E740481C1C}">
                <a14:useLocalDpi xmlns:a14="http://schemas.microsoft.com/office/drawing/2010/main" val="0"/>
              </a:ext>
            </a:extLst>
          </a:blip>
          <a:srcRect l="50508" t="13481" r="8524" b="25169"/>
          <a:stretch/>
        </p:blipFill>
        <p:spPr>
          <a:xfrm>
            <a:off x="5606785" y="5685865"/>
            <a:ext cx="421904" cy="411937"/>
          </a:xfrm>
          <a:prstGeom prst="rect">
            <a:avLst/>
          </a:prstGeom>
        </p:spPr>
      </p:pic>
      <p:pic>
        <p:nvPicPr>
          <p:cNvPr id="74" name="Imagen 73"/>
          <p:cNvPicPr>
            <a:picLocks noChangeAspect="1"/>
          </p:cNvPicPr>
          <p:nvPr/>
        </p:nvPicPr>
        <p:blipFill rotWithShape="1">
          <a:blip r:embed="rId14">
            <a:extLst>
              <a:ext uri="{28A0092B-C50C-407E-A947-70E740481C1C}">
                <a14:useLocalDpi xmlns:a14="http://schemas.microsoft.com/office/drawing/2010/main" val="0"/>
              </a:ext>
            </a:extLst>
          </a:blip>
          <a:srcRect l="50508" t="13481" r="8524" b="25169"/>
          <a:stretch/>
        </p:blipFill>
        <p:spPr>
          <a:xfrm>
            <a:off x="8409670" y="5722952"/>
            <a:ext cx="421904" cy="411937"/>
          </a:xfrm>
          <a:prstGeom prst="rect">
            <a:avLst/>
          </a:prstGeom>
        </p:spPr>
      </p:pic>
      <p:pic>
        <p:nvPicPr>
          <p:cNvPr id="76" name="Imagen 75"/>
          <p:cNvPicPr>
            <a:picLocks noChangeAspect="1"/>
          </p:cNvPicPr>
          <p:nvPr/>
        </p:nvPicPr>
        <p:blipFill rotWithShape="1">
          <a:blip r:embed="rId14">
            <a:extLst>
              <a:ext uri="{28A0092B-C50C-407E-A947-70E740481C1C}">
                <a14:useLocalDpi xmlns:a14="http://schemas.microsoft.com/office/drawing/2010/main" val="0"/>
              </a:ext>
            </a:extLst>
          </a:blip>
          <a:srcRect l="50508" t="13481" r="8524" b="25169"/>
          <a:stretch/>
        </p:blipFill>
        <p:spPr>
          <a:xfrm>
            <a:off x="11143195" y="5717863"/>
            <a:ext cx="421904" cy="4119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5;g8b0f1d7f46_0_2" descr="Icono Vacío Del Smartphone Símbolo Del Teléfono Celular Artilugio ..."/>
          <p:cNvPicPr preferRelativeResize="0"/>
          <p:nvPr/>
        </p:nvPicPr>
        <p:blipFill rotWithShape="1">
          <a:blip r:embed="rId2">
            <a:alphaModFix/>
          </a:blip>
          <a:srcRect l="30477" t="13610" r="31084" b="19113"/>
          <a:stretch/>
        </p:blipFill>
        <p:spPr>
          <a:xfrm>
            <a:off x="2434508" y="1426794"/>
            <a:ext cx="3067020" cy="5188900"/>
          </a:xfrm>
          <a:prstGeom prst="rect">
            <a:avLst/>
          </a:prstGeom>
          <a:noFill/>
          <a:ln>
            <a:noFill/>
          </a:ln>
        </p:spPr>
      </p:pic>
      <p:pic>
        <p:nvPicPr>
          <p:cNvPr id="6" name="Google Shape;195;g8b0f1d7f46_0_2" descr="Icono Vacío Del Smartphone Símbolo Del Teléfono Celular Artilugio ..."/>
          <p:cNvPicPr preferRelativeResize="0"/>
          <p:nvPr/>
        </p:nvPicPr>
        <p:blipFill rotWithShape="1">
          <a:blip r:embed="rId2">
            <a:alphaModFix/>
          </a:blip>
          <a:srcRect l="30477" t="13610" r="31084" b="19113"/>
          <a:stretch/>
        </p:blipFill>
        <p:spPr>
          <a:xfrm>
            <a:off x="6136511" y="1428441"/>
            <a:ext cx="3067020" cy="5188900"/>
          </a:xfrm>
          <a:prstGeom prst="rect">
            <a:avLst/>
          </a:prstGeom>
          <a:noFill/>
          <a:ln>
            <a:noFill/>
          </a:ln>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80" y="5705584"/>
            <a:ext cx="1086852" cy="708628"/>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945" y="5692567"/>
            <a:ext cx="1176812" cy="767282"/>
          </a:xfrm>
          <a:prstGeom prst="rect">
            <a:avLst/>
          </a:prstGeom>
        </p:spPr>
      </p:pic>
      <p:pic>
        <p:nvPicPr>
          <p:cNvPr id="10" name="Imagen 9"/>
          <p:cNvPicPr>
            <a:picLocks noChangeAspect="1"/>
          </p:cNvPicPr>
          <p:nvPr/>
        </p:nvPicPr>
        <p:blipFill rotWithShape="1">
          <a:blip r:embed="rId4"/>
          <a:srcRect l="56604" t="50189" r="15900" b="33130"/>
          <a:stretch/>
        </p:blipFill>
        <p:spPr>
          <a:xfrm>
            <a:off x="3432501" y="5839000"/>
            <a:ext cx="1029066" cy="353196"/>
          </a:xfrm>
          <a:prstGeom prst="rect">
            <a:avLst/>
          </a:prstGeom>
        </p:spPr>
      </p:pic>
      <p:pic>
        <p:nvPicPr>
          <p:cNvPr id="12" name="Imagen 11"/>
          <p:cNvPicPr>
            <a:picLocks noChangeAspect="1"/>
          </p:cNvPicPr>
          <p:nvPr/>
        </p:nvPicPr>
        <p:blipFill rotWithShape="1">
          <a:blip r:embed="rId4"/>
          <a:srcRect l="56604" t="50189" r="15900" b="33130"/>
          <a:stretch/>
        </p:blipFill>
        <p:spPr>
          <a:xfrm>
            <a:off x="7033146" y="5869165"/>
            <a:ext cx="1029066" cy="353196"/>
          </a:xfrm>
          <a:prstGeom prst="rect">
            <a:avLst/>
          </a:prstGeom>
        </p:spPr>
      </p:pic>
      <p:sp>
        <p:nvSpPr>
          <p:cNvPr id="13" name="Google Shape;197;g8b0f1d7f46_0_2"/>
          <p:cNvSpPr txBox="1"/>
          <p:nvPr/>
        </p:nvSpPr>
        <p:spPr>
          <a:xfrm>
            <a:off x="2438075" y="5491414"/>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sp>
        <p:nvSpPr>
          <p:cNvPr id="15" name="Google Shape;197;g8b0f1d7f46_0_2"/>
          <p:cNvSpPr txBox="1"/>
          <p:nvPr/>
        </p:nvSpPr>
        <p:spPr>
          <a:xfrm>
            <a:off x="6136511" y="5474185"/>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pic>
        <p:nvPicPr>
          <p:cNvPr id="17" name="Imagen 16"/>
          <p:cNvPicPr>
            <a:picLocks noChangeAspect="1"/>
          </p:cNvPicPr>
          <p:nvPr/>
        </p:nvPicPr>
        <p:blipFill rotWithShape="1">
          <a:blip r:embed="rId5">
            <a:extLst>
              <a:ext uri="{28A0092B-C50C-407E-A947-70E740481C1C}">
                <a14:useLocalDpi xmlns:a14="http://schemas.microsoft.com/office/drawing/2010/main" val="0"/>
              </a:ext>
            </a:extLst>
          </a:blip>
          <a:srcRect l="50508" t="13481" r="8524" b="25169"/>
          <a:stretch/>
        </p:blipFill>
        <p:spPr>
          <a:xfrm>
            <a:off x="8392286" y="5776500"/>
            <a:ext cx="493064" cy="481416"/>
          </a:xfrm>
          <a:prstGeom prst="rect">
            <a:avLst/>
          </a:prstGeom>
        </p:spPr>
      </p:pic>
      <p:pic>
        <p:nvPicPr>
          <p:cNvPr id="19" name="Imagen 18"/>
          <p:cNvPicPr>
            <a:picLocks noChangeAspect="1"/>
          </p:cNvPicPr>
          <p:nvPr/>
        </p:nvPicPr>
        <p:blipFill rotWithShape="1">
          <a:blip r:embed="rId5">
            <a:extLst>
              <a:ext uri="{28A0092B-C50C-407E-A947-70E740481C1C}">
                <a14:useLocalDpi xmlns:a14="http://schemas.microsoft.com/office/drawing/2010/main" val="0"/>
              </a:ext>
            </a:extLst>
          </a:blip>
          <a:srcRect l="50508" t="13481" r="8524" b="25169"/>
          <a:stretch/>
        </p:blipFill>
        <p:spPr>
          <a:xfrm>
            <a:off x="4680410" y="5774316"/>
            <a:ext cx="458886" cy="448045"/>
          </a:xfrm>
          <a:prstGeom prst="rect">
            <a:avLst/>
          </a:prstGeom>
        </p:spPr>
      </p:pic>
      <p:sp>
        <p:nvSpPr>
          <p:cNvPr id="20" name="Google Shape;199;g8b0f1d7f46_0_2"/>
          <p:cNvSpPr txBox="1"/>
          <p:nvPr/>
        </p:nvSpPr>
        <p:spPr>
          <a:xfrm>
            <a:off x="2438075" y="2001313"/>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sp>
        <p:nvSpPr>
          <p:cNvPr id="22" name="Google Shape;199;g8b0f1d7f46_0_2"/>
          <p:cNvSpPr txBox="1"/>
          <p:nvPr/>
        </p:nvSpPr>
        <p:spPr>
          <a:xfrm>
            <a:off x="6138781" y="2049606"/>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sp>
        <p:nvSpPr>
          <p:cNvPr id="23" name="CuadroTexto 22"/>
          <p:cNvSpPr txBox="1"/>
          <p:nvPr/>
        </p:nvSpPr>
        <p:spPr>
          <a:xfrm>
            <a:off x="3141089" y="1897501"/>
            <a:ext cx="1781555" cy="461665"/>
          </a:xfrm>
          <a:prstGeom prst="rect">
            <a:avLst/>
          </a:prstGeom>
          <a:noFill/>
        </p:spPr>
        <p:txBody>
          <a:bodyPr wrap="square" rtlCol="0">
            <a:spAutoFit/>
          </a:bodyPr>
          <a:lstStyle/>
          <a:p>
            <a:r>
              <a:rPr lang="es-CO" sz="2400" b="1" dirty="0" smtClean="0"/>
              <a:t>JUEGOS</a:t>
            </a:r>
            <a:endParaRPr lang="es-CO" sz="2400" b="1" dirty="0"/>
          </a:p>
        </p:txBody>
      </p:sp>
      <p:sp>
        <p:nvSpPr>
          <p:cNvPr id="24" name="CuadroTexto 23"/>
          <p:cNvSpPr txBox="1"/>
          <p:nvPr/>
        </p:nvSpPr>
        <p:spPr>
          <a:xfrm>
            <a:off x="6639306" y="1913043"/>
            <a:ext cx="2248023" cy="461665"/>
          </a:xfrm>
          <a:prstGeom prst="rect">
            <a:avLst/>
          </a:prstGeom>
          <a:noFill/>
        </p:spPr>
        <p:txBody>
          <a:bodyPr wrap="square" rtlCol="0">
            <a:spAutoFit/>
          </a:bodyPr>
          <a:lstStyle/>
          <a:p>
            <a:r>
              <a:rPr lang="es-CO" sz="2400" b="1" dirty="0" smtClean="0"/>
              <a:t>ENCUESTAS</a:t>
            </a:r>
            <a:endParaRPr lang="es-CO" sz="2400" b="1" dirty="0"/>
          </a:p>
        </p:txBody>
      </p:sp>
      <p:pic>
        <p:nvPicPr>
          <p:cNvPr id="27" name="Imagen 26" descr="C:\Users\Esteban y Jeny\Pictures\hqdefault.jpg"/>
          <p:cNvPicPr/>
          <p:nvPr/>
        </p:nvPicPr>
        <p:blipFill rotWithShape="1">
          <a:blip r:embed="rId6">
            <a:extLst>
              <a:ext uri="{BEBA8EAE-BF5A-486C-A8C5-ECC9F3942E4B}">
                <a14:imgProps xmlns:a14="http://schemas.microsoft.com/office/drawing/2010/main">
                  <a14:imgLayer r:embed="rId7">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2608325" y="1746750"/>
            <a:ext cx="437055" cy="227511"/>
          </a:xfrm>
          <a:prstGeom prst="rect">
            <a:avLst/>
          </a:prstGeom>
          <a:noFill/>
          <a:ln>
            <a:noFill/>
          </a:ln>
          <a:extLst>
            <a:ext uri="{53640926-AAD7-44D8-BBD7-CCE9431645EC}">
              <a14:shadowObscured xmlns:a14="http://schemas.microsoft.com/office/drawing/2010/main"/>
            </a:ext>
          </a:extLst>
        </p:spPr>
      </p:pic>
      <p:pic>
        <p:nvPicPr>
          <p:cNvPr id="28" name="Imagen 27" descr="C:\Users\Esteban y Jeny\Pictures\hqdefault.jpg"/>
          <p:cNvPicPr/>
          <p:nvPr/>
        </p:nvPicPr>
        <p:blipFill rotWithShape="1">
          <a:blip r:embed="rId6">
            <a:extLst>
              <a:ext uri="{BEBA8EAE-BF5A-486C-A8C5-ECC9F3942E4B}">
                <a14:imgProps xmlns:a14="http://schemas.microsoft.com/office/drawing/2010/main">
                  <a14:imgLayer r:embed="rId7">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6333296" y="1757570"/>
            <a:ext cx="437055" cy="227511"/>
          </a:xfrm>
          <a:prstGeom prst="rect">
            <a:avLst/>
          </a:prstGeom>
          <a:noFill/>
          <a:ln>
            <a:noFill/>
          </a:ln>
          <a:extLst>
            <a:ext uri="{53640926-AAD7-44D8-BBD7-CCE9431645EC}">
              <a14:shadowObscured xmlns:a14="http://schemas.microsoft.com/office/drawing/2010/main"/>
            </a:ext>
          </a:extLst>
        </p:spPr>
      </p:pic>
      <p:pic>
        <p:nvPicPr>
          <p:cNvPr id="29" name="Imagen 28" descr="C:\Users\Esteban y Jeny\Pictures\descarga.png"/>
          <p:cNvPicPr/>
          <p:nvPr/>
        </p:nvPicPr>
        <p:blipFill rotWithShape="1">
          <a:blip r:embed="rId8">
            <a:extLst>
              <a:ext uri="{28A0092B-C50C-407E-A947-70E740481C1C}">
                <a14:useLocalDpi xmlns:a14="http://schemas.microsoft.com/office/drawing/2010/main" val="0"/>
              </a:ext>
            </a:extLst>
          </a:blip>
          <a:srcRect l="25083" t="54035" r="69996" b="38742"/>
          <a:stretch/>
        </p:blipFill>
        <p:spPr bwMode="auto">
          <a:xfrm>
            <a:off x="2977489" y="1726070"/>
            <a:ext cx="285750" cy="257175"/>
          </a:xfrm>
          <a:prstGeom prst="rect">
            <a:avLst/>
          </a:prstGeom>
          <a:noFill/>
          <a:ln>
            <a:noFill/>
          </a:ln>
          <a:extLst>
            <a:ext uri="{53640926-AAD7-44D8-BBD7-CCE9431645EC}">
              <a14:shadowObscured xmlns:a14="http://schemas.microsoft.com/office/drawing/2010/main"/>
            </a:ext>
          </a:extLst>
        </p:spPr>
      </p:pic>
      <p:pic>
        <p:nvPicPr>
          <p:cNvPr id="30" name="Imagen 29" descr="C:\Users\Esteban y Jeny\Pictures\descarga.png"/>
          <p:cNvPicPr/>
          <p:nvPr/>
        </p:nvPicPr>
        <p:blipFill rotWithShape="1">
          <a:blip r:embed="rId8">
            <a:extLst>
              <a:ext uri="{28A0092B-C50C-407E-A947-70E740481C1C}">
                <a14:useLocalDpi xmlns:a14="http://schemas.microsoft.com/office/drawing/2010/main" val="0"/>
              </a:ext>
            </a:extLst>
          </a:blip>
          <a:srcRect l="25083" t="54035" r="69996" b="38742"/>
          <a:stretch/>
        </p:blipFill>
        <p:spPr bwMode="auto">
          <a:xfrm>
            <a:off x="6699146" y="1754663"/>
            <a:ext cx="285750" cy="257175"/>
          </a:xfrm>
          <a:prstGeom prst="rect">
            <a:avLst/>
          </a:prstGeom>
          <a:noFill/>
          <a:ln>
            <a:noFill/>
          </a:ln>
          <a:extLst>
            <a:ext uri="{53640926-AAD7-44D8-BBD7-CCE9431645EC}">
              <a14:shadowObscured xmlns:a14="http://schemas.microsoft.com/office/drawing/2010/main"/>
            </a:ext>
          </a:extLst>
        </p:spPr>
      </p:pic>
      <p:pic>
        <p:nvPicPr>
          <p:cNvPr id="33" name="Imagen 32" descr="C:\Users\Esteban y Jeny\Pictures\descarga.png"/>
          <p:cNvPicPr/>
          <p:nvPr/>
        </p:nvPicPr>
        <p:blipFill rotWithShape="1">
          <a:blip r:embed="rId8">
            <a:extLst>
              <a:ext uri="{28A0092B-C50C-407E-A947-70E740481C1C}">
                <a14:useLocalDpi xmlns:a14="http://schemas.microsoft.com/office/drawing/2010/main" val="0"/>
              </a:ext>
            </a:extLst>
          </a:blip>
          <a:srcRect l="36375" t="19900" r="59494" b="72522"/>
          <a:stretch/>
        </p:blipFill>
        <p:spPr bwMode="auto">
          <a:xfrm>
            <a:off x="4701421" y="1739368"/>
            <a:ext cx="239843" cy="269823"/>
          </a:xfrm>
          <a:prstGeom prst="rect">
            <a:avLst/>
          </a:prstGeom>
          <a:noFill/>
          <a:ln>
            <a:noFill/>
          </a:ln>
          <a:extLst>
            <a:ext uri="{53640926-AAD7-44D8-BBD7-CCE9431645EC}">
              <a14:shadowObscured xmlns:a14="http://schemas.microsoft.com/office/drawing/2010/main"/>
            </a:ext>
          </a:extLst>
        </p:spPr>
      </p:pic>
      <p:pic>
        <p:nvPicPr>
          <p:cNvPr id="34" name="Imagen 33" descr="C:\Users\Esteban y Jeny\Pictures\descarga.png"/>
          <p:cNvPicPr/>
          <p:nvPr/>
        </p:nvPicPr>
        <p:blipFill rotWithShape="1">
          <a:blip r:embed="rId8">
            <a:extLst>
              <a:ext uri="{28A0092B-C50C-407E-A947-70E740481C1C}">
                <a14:useLocalDpi xmlns:a14="http://schemas.microsoft.com/office/drawing/2010/main" val="0"/>
              </a:ext>
            </a:extLst>
          </a:blip>
          <a:srcRect l="36375" t="19900" r="59494" b="72522"/>
          <a:stretch/>
        </p:blipFill>
        <p:spPr bwMode="auto">
          <a:xfrm>
            <a:off x="8392285" y="1757049"/>
            <a:ext cx="239843" cy="269823"/>
          </a:xfrm>
          <a:prstGeom prst="rect">
            <a:avLst/>
          </a:prstGeom>
          <a:noFill/>
          <a:ln>
            <a:noFill/>
          </a:ln>
          <a:extLst>
            <a:ext uri="{53640926-AAD7-44D8-BBD7-CCE9431645EC}">
              <a14:shadowObscured xmlns:a14="http://schemas.microsoft.com/office/drawing/2010/main"/>
            </a:ext>
          </a:extLst>
        </p:spPr>
      </p:pic>
      <p:pic>
        <p:nvPicPr>
          <p:cNvPr id="35" name="Imagen 34" descr="C:\Users\Esteban y Jeny\Pictures\descarga.png"/>
          <p:cNvPicPr/>
          <p:nvPr/>
        </p:nvPicPr>
        <p:blipFill rotWithShape="1">
          <a:blip r:embed="rId8">
            <a:extLst>
              <a:ext uri="{28A0092B-C50C-407E-A947-70E740481C1C}">
                <a14:useLocalDpi xmlns:a14="http://schemas.microsoft.com/office/drawing/2010/main" val="0"/>
              </a:ext>
            </a:extLst>
          </a:blip>
          <a:srcRect l="35109" t="53899" r="58947" b="38936"/>
          <a:stretch/>
        </p:blipFill>
        <p:spPr bwMode="auto">
          <a:xfrm>
            <a:off x="4964297" y="1733091"/>
            <a:ext cx="344774" cy="254832"/>
          </a:xfrm>
          <a:prstGeom prst="rect">
            <a:avLst/>
          </a:prstGeom>
          <a:noFill/>
          <a:ln>
            <a:noFill/>
          </a:ln>
          <a:extLst>
            <a:ext uri="{53640926-AAD7-44D8-BBD7-CCE9431645EC}">
              <a14:shadowObscured xmlns:a14="http://schemas.microsoft.com/office/drawing/2010/main"/>
            </a:ext>
          </a:extLst>
        </p:spPr>
      </p:pic>
      <p:pic>
        <p:nvPicPr>
          <p:cNvPr id="37" name="Imagen 36" descr="C:\Users\Esteban y Jeny\Pictures\descarga.png"/>
          <p:cNvPicPr/>
          <p:nvPr/>
        </p:nvPicPr>
        <p:blipFill rotWithShape="1">
          <a:blip r:embed="rId8">
            <a:extLst>
              <a:ext uri="{28A0092B-C50C-407E-A947-70E740481C1C}">
                <a14:useLocalDpi xmlns:a14="http://schemas.microsoft.com/office/drawing/2010/main" val="0"/>
              </a:ext>
            </a:extLst>
          </a:blip>
          <a:srcRect l="35109" t="53899" r="58947" b="38936"/>
          <a:stretch/>
        </p:blipFill>
        <p:spPr bwMode="auto">
          <a:xfrm>
            <a:off x="8632128" y="1770315"/>
            <a:ext cx="344774" cy="254832"/>
          </a:xfrm>
          <a:prstGeom prst="rect">
            <a:avLst/>
          </a:prstGeom>
          <a:noFill/>
          <a:ln>
            <a:noFill/>
          </a:ln>
          <a:extLst>
            <a:ext uri="{53640926-AAD7-44D8-BBD7-CCE9431645EC}">
              <a14:shadowObscured xmlns:a14="http://schemas.microsoft.com/office/drawing/2010/main"/>
            </a:ext>
          </a:extLst>
        </p:spPr>
      </p:pic>
      <p:sp>
        <p:nvSpPr>
          <p:cNvPr id="40" name="CuadroTexto 39"/>
          <p:cNvSpPr txBox="1"/>
          <p:nvPr/>
        </p:nvSpPr>
        <p:spPr>
          <a:xfrm>
            <a:off x="2559259" y="2360455"/>
            <a:ext cx="2696614" cy="3323987"/>
          </a:xfrm>
          <a:prstGeom prst="rect">
            <a:avLst/>
          </a:prstGeom>
          <a:noFill/>
        </p:spPr>
        <p:txBody>
          <a:bodyPr wrap="square" rtlCol="0">
            <a:spAutoFit/>
          </a:bodyPr>
          <a:lstStyle/>
          <a:p>
            <a:r>
              <a:rPr lang="es-CO" b="1" u="sng" dirty="0" smtClean="0">
                <a:solidFill>
                  <a:schemeClr val="accent1">
                    <a:lumMod val="60000"/>
                    <a:lumOff val="40000"/>
                  </a:schemeClr>
                </a:solidFill>
              </a:rPr>
              <a:t>Link</a:t>
            </a:r>
            <a:r>
              <a:rPr lang="es-CO" b="1" dirty="0" smtClean="0"/>
              <a:t> primer juego</a:t>
            </a:r>
          </a:p>
          <a:p>
            <a:endParaRPr lang="es-CO" b="1" dirty="0"/>
          </a:p>
          <a:p>
            <a:r>
              <a:rPr lang="es-CO" b="1" u="sng" dirty="0" smtClean="0">
                <a:solidFill>
                  <a:schemeClr val="accent1">
                    <a:lumMod val="60000"/>
                    <a:lumOff val="40000"/>
                  </a:schemeClr>
                </a:solidFill>
              </a:rPr>
              <a:t>Link</a:t>
            </a:r>
            <a:r>
              <a:rPr lang="es-CO" b="1" dirty="0" smtClean="0"/>
              <a:t> segundo juego</a:t>
            </a:r>
          </a:p>
          <a:p>
            <a:endParaRPr lang="es-CO" b="1" dirty="0"/>
          </a:p>
          <a:p>
            <a:r>
              <a:rPr lang="es-CO" b="1" u="sng" dirty="0" smtClean="0">
                <a:solidFill>
                  <a:schemeClr val="accent1">
                    <a:lumMod val="60000"/>
                    <a:lumOff val="40000"/>
                  </a:schemeClr>
                </a:solidFill>
              </a:rPr>
              <a:t>Link</a:t>
            </a:r>
            <a:r>
              <a:rPr lang="es-CO" b="1" dirty="0" smtClean="0"/>
              <a:t> tercer juego</a:t>
            </a:r>
          </a:p>
          <a:p>
            <a:endParaRPr lang="es-CO" b="1" dirty="0"/>
          </a:p>
          <a:p>
            <a:r>
              <a:rPr lang="es-CO" b="1" u="sng" dirty="0" smtClean="0">
                <a:solidFill>
                  <a:schemeClr val="accent1">
                    <a:lumMod val="60000"/>
                    <a:lumOff val="40000"/>
                  </a:schemeClr>
                </a:solidFill>
              </a:rPr>
              <a:t>Link</a:t>
            </a:r>
            <a:r>
              <a:rPr lang="es-CO" b="1" dirty="0" smtClean="0"/>
              <a:t> cuarto juego</a:t>
            </a:r>
          </a:p>
          <a:p>
            <a:endParaRPr lang="es-CO" b="1" dirty="0"/>
          </a:p>
          <a:p>
            <a:r>
              <a:rPr lang="es-CO" b="1" u="sng" dirty="0" smtClean="0">
                <a:solidFill>
                  <a:schemeClr val="accent1">
                    <a:lumMod val="60000"/>
                    <a:lumOff val="40000"/>
                  </a:schemeClr>
                </a:solidFill>
              </a:rPr>
              <a:t>Link </a:t>
            </a:r>
            <a:r>
              <a:rPr lang="es-CO" b="1" dirty="0" smtClean="0"/>
              <a:t>quinto juego</a:t>
            </a:r>
          </a:p>
          <a:p>
            <a:endParaRPr lang="es-CO" b="1" dirty="0"/>
          </a:p>
          <a:p>
            <a:r>
              <a:rPr lang="es-CO" b="1" u="sng" dirty="0" smtClean="0">
                <a:solidFill>
                  <a:schemeClr val="accent1">
                    <a:lumMod val="60000"/>
                    <a:lumOff val="40000"/>
                  </a:schemeClr>
                </a:solidFill>
              </a:rPr>
              <a:t>Link</a:t>
            </a:r>
            <a:r>
              <a:rPr lang="es-CO" b="1" dirty="0" smtClean="0"/>
              <a:t> sexto juego</a:t>
            </a:r>
          </a:p>
          <a:p>
            <a:endParaRPr lang="es-CO" b="1" dirty="0"/>
          </a:p>
          <a:p>
            <a:r>
              <a:rPr lang="es-CO" b="1" u="sng" dirty="0" smtClean="0">
                <a:solidFill>
                  <a:schemeClr val="accent1">
                    <a:lumMod val="60000"/>
                    <a:lumOff val="40000"/>
                  </a:schemeClr>
                </a:solidFill>
              </a:rPr>
              <a:t>Link</a:t>
            </a:r>
            <a:r>
              <a:rPr lang="es-CO" b="1" dirty="0" smtClean="0"/>
              <a:t> séptimo juego</a:t>
            </a:r>
          </a:p>
          <a:p>
            <a:endParaRPr lang="es-CO" b="1" dirty="0"/>
          </a:p>
          <a:p>
            <a:r>
              <a:rPr lang="es-CO" b="1" dirty="0" smtClean="0"/>
              <a:t>Tienes dudas ve a este </a:t>
            </a:r>
            <a:r>
              <a:rPr lang="es-CO" b="1" u="sng" dirty="0" smtClean="0">
                <a:solidFill>
                  <a:schemeClr val="accent1">
                    <a:lumMod val="60000"/>
                    <a:lumOff val="40000"/>
                  </a:schemeClr>
                </a:solidFill>
              </a:rPr>
              <a:t>Link</a:t>
            </a:r>
            <a:endParaRPr lang="es-CO" b="1" u="sng" dirty="0">
              <a:solidFill>
                <a:schemeClr val="accent1">
                  <a:lumMod val="60000"/>
                  <a:lumOff val="40000"/>
                </a:schemeClr>
              </a:solidFill>
            </a:endParaRPr>
          </a:p>
        </p:txBody>
      </p:sp>
      <p:sp>
        <p:nvSpPr>
          <p:cNvPr id="42" name="CuadroTexto 41"/>
          <p:cNvSpPr txBox="1"/>
          <p:nvPr/>
        </p:nvSpPr>
        <p:spPr>
          <a:xfrm>
            <a:off x="6393054" y="2909831"/>
            <a:ext cx="2696614" cy="2031325"/>
          </a:xfrm>
          <a:prstGeom prst="rect">
            <a:avLst/>
          </a:prstGeom>
          <a:noFill/>
        </p:spPr>
        <p:txBody>
          <a:bodyPr wrap="square" rtlCol="0">
            <a:spAutoFit/>
          </a:bodyPr>
          <a:lstStyle/>
          <a:p>
            <a:r>
              <a:rPr lang="es-CO" b="1" u="sng" dirty="0" smtClean="0">
                <a:solidFill>
                  <a:schemeClr val="accent1">
                    <a:lumMod val="60000"/>
                    <a:lumOff val="40000"/>
                  </a:schemeClr>
                </a:solidFill>
              </a:rPr>
              <a:t>Link</a:t>
            </a:r>
            <a:r>
              <a:rPr lang="es-CO" b="1" dirty="0" smtClean="0"/>
              <a:t> para para adolecentes</a:t>
            </a:r>
          </a:p>
          <a:p>
            <a:endParaRPr lang="es-CO" b="1" dirty="0"/>
          </a:p>
          <a:p>
            <a:r>
              <a:rPr lang="es-CO" b="1" u="sng" dirty="0" smtClean="0">
                <a:solidFill>
                  <a:schemeClr val="accent1">
                    <a:lumMod val="60000"/>
                    <a:lumOff val="40000"/>
                  </a:schemeClr>
                </a:solidFill>
              </a:rPr>
              <a:t>Link</a:t>
            </a:r>
            <a:r>
              <a:rPr lang="es-CO" b="1" dirty="0" smtClean="0"/>
              <a:t> para padres de familia</a:t>
            </a:r>
          </a:p>
          <a:p>
            <a:endParaRPr lang="es-CO" b="1" dirty="0"/>
          </a:p>
          <a:p>
            <a:r>
              <a:rPr lang="es-CO" b="1" u="sng" dirty="0" smtClean="0">
                <a:solidFill>
                  <a:schemeClr val="accent1">
                    <a:lumMod val="60000"/>
                    <a:lumOff val="40000"/>
                  </a:schemeClr>
                </a:solidFill>
              </a:rPr>
              <a:t>Link</a:t>
            </a:r>
            <a:r>
              <a:rPr lang="es-CO" b="1" dirty="0" smtClean="0"/>
              <a:t> para docentes</a:t>
            </a:r>
          </a:p>
          <a:p>
            <a:endParaRPr lang="es-CO" b="1" dirty="0"/>
          </a:p>
          <a:p>
            <a:r>
              <a:rPr lang="es-CO" b="1" u="sng" dirty="0" smtClean="0">
                <a:solidFill>
                  <a:schemeClr val="accent1">
                    <a:lumMod val="60000"/>
                    <a:lumOff val="40000"/>
                  </a:schemeClr>
                </a:solidFill>
              </a:rPr>
              <a:t>Link</a:t>
            </a:r>
            <a:r>
              <a:rPr lang="es-CO" b="1" dirty="0" smtClean="0"/>
              <a:t> aleatorio</a:t>
            </a:r>
          </a:p>
          <a:p>
            <a:endParaRPr lang="es-CO" b="1" dirty="0"/>
          </a:p>
          <a:p>
            <a:r>
              <a:rPr lang="es-CO" b="1" dirty="0" smtClean="0"/>
              <a:t>Tienes dudas ve a este </a:t>
            </a:r>
            <a:r>
              <a:rPr lang="es-CO" b="1" u="sng" dirty="0" smtClean="0">
                <a:solidFill>
                  <a:schemeClr val="accent1">
                    <a:lumMod val="60000"/>
                    <a:lumOff val="40000"/>
                  </a:schemeClr>
                </a:solidFill>
              </a:rPr>
              <a:t>Link</a:t>
            </a:r>
            <a:endParaRPr lang="es-CO" b="1" u="sng" dirty="0">
              <a:solidFill>
                <a:schemeClr val="accent1">
                  <a:lumMod val="60000"/>
                  <a:lumOff val="40000"/>
                </a:schemeClr>
              </a:solidFill>
            </a:endParaRPr>
          </a:p>
        </p:txBody>
      </p:sp>
    </p:spTree>
    <p:extLst>
      <p:ext uri="{BB962C8B-B14F-4D97-AF65-F5344CB8AC3E}">
        <p14:creationId xmlns:p14="http://schemas.microsoft.com/office/powerpoint/2010/main" val="469777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5;g8b0f1d7f46_0_2" descr="Icono Vacío Del Smartphone Símbolo Del Teléfono Celular Artilugio ..."/>
          <p:cNvPicPr preferRelativeResize="0"/>
          <p:nvPr/>
        </p:nvPicPr>
        <p:blipFill rotWithShape="1">
          <a:blip r:embed="rId2">
            <a:alphaModFix/>
          </a:blip>
          <a:srcRect l="30477" t="13610" r="31084" b="19113"/>
          <a:stretch/>
        </p:blipFill>
        <p:spPr>
          <a:xfrm>
            <a:off x="4168116" y="1286345"/>
            <a:ext cx="3067020" cy="5188900"/>
          </a:xfrm>
          <a:prstGeom prst="rect">
            <a:avLst/>
          </a:prstGeom>
          <a:noFill/>
          <a:ln>
            <a:noFill/>
          </a:ln>
        </p:spPr>
      </p:pic>
      <p:pic>
        <p:nvPicPr>
          <p:cNvPr id="5" name="Imagen 4" descr="C:\Users\Esteban y Jeny\Pictures\hqdefault.jpg"/>
          <p:cNvPicPr/>
          <p:nvPr/>
        </p:nvPicPr>
        <p:blipFill rotWithShape="1">
          <a:blip r:embed="rId3">
            <a:extLst>
              <a:ext uri="{BEBA8EAE-BF5A-486C-A8C5-ECC9F3942E4B}">
                <a14:imgProps xmlns:a14="http://schemas.microsoft.com/office/drawing/2010/main">
                  <a14:imgLayer r:embed="rId4">
                    <a14:imgEffect>
                      <a14:backgroundRemoval t="46139" b="59695" l="37896" r="56063"/>
                    </a14:imgEffect>
                  </a14:imgLayer>
                </a14:imgProps>
              </a:ext>
              <a:ext uri="{28A0092B-C50C-407E-A947-70E740481C1C}">
                <a14:useLocalDpi xmlns:a14="http://schemas.microsoft.com/office/drawing/2010/main" val="0"/>
              </a:ext>
            </a:extLst>
          </a:blip>
          <a:srcRect l="38125" t="46944" r="43957" b="40833"/>
          <a:stretch/>
        </p:blipFill>
        <p:spPr bwMode="auto">
          <a:xfrm>
            <a:off x="4344722" y="1634761"/>
            <a:ext cx="437055" cy="227511"/>
          </a:xfrm>
          <a:prstGeom prst="rect">
            <a:avLst/>
          </a:prstGeom>
          <a:noFill/>
          <a:ln>
            <a:noFill/>
          </a:ln>
          <a:extLst>
            <a:ext uri="{53640926-AAD7-44D8-BBD7-CCE9431645EC}">
              <a14:shadowObscured xmlns:a14="http://schemas.microsoft.com/office/drawing/2010/main"/>
            </a:ext>
          </a:extLst>
        </p:spPr>
      </p:pic>
      <p:pic>
        <p:nvPicPr>
          <p:cNvPr id="6" name="Imagen 5" descr="C:\Users\Esteban y Jeny\Pictures\descarga.png"/>
          <p:cNvPicPr/>
          <p:nvPr/>
        </p:nvPicPr>
        <p:blipFill rotWithShape="1">
          <a:blip r:embed="rId5">
            <a:extLst>
              <a:ext uri="{28A0092B-C50C-407E-A947-70E740481C1C}">
                <a14:useLocalDpi xmlns:a14="http://schemas.microsoft.com/office/drawing/2010/main" val="0"/>
              </a:ext>
            </a:extLst>
          </a:blip>
          <a:srcRect l="25083" t="54035" r="69996" b="38742"/>
          <a:stretch/>
        </p:blipFill>
        <p:spPr bwMode="auto">
          <a:xfrm>
            <a:off x="4690280" y="1607634"/>
            <a:ext cx="285750" cy="257175"/>
          </a:xfrm>
          <a:prstGeom prst="rect">
            <a:avLst/>
          </a:prstGeom>
          <a:noFill/>
          <a:ln>
            <a:noFill/>
          </a:ln>
          <a:extLst>
            <a:ext uri="{53640926-AAD7-44D8-BBD7-CCE9431645EC}">
              <a14:shadowObscured xmlns:a14="http://schemas.microsoft.com/office/drawing/2010/main"/>
            </a:ext>
          </a:extLst>
        </p:spPr>
      </p:pic>
      <p:pic>
        <p:nvPicPr>
          <p:cNvPr id="7" name="Imagen 6" descr="C:\Users\Esteban y Jeny\Pictures\descarga.png"/>
          <p:cNvPicPr/>
          <p:nvPr/>
        </p:nvPicPr>
        <p:blipFill rotWithShape="1">
          <a:blip r:embed="rId5">
            <a:extLst>
              <a:ext uri="{28A0092B-C50C-407E-A947-70E740481C1C}">
                <a14:useLocalDpi xmlns:a14="http://schemas.microsoft.com/office/drawing/2010/main" val="0"/>
              </a:ext>
            </a:extLst>
          </a:blip>
          <a:srcRect l="36375" t="19900" r="59494" b="72522"/>
          <a:stretch/>
        </p:blipFill>
        <p:spPr bwMode="auto">
          <a:xfrm>
            <a:off x="6473542" y="1607634"/>
            <a:ext cx="239843" cy="269823"/>
          </a:xfrm>
          <a:prstGeom prst="rect">
            <a:avLst/>
          </a:prstGeom>
          <a:noFill/>
          <a:ln>
            <a:noFill/>
          </a:ln>
          <a:extLst>
            <a:ext uri="{53640926-AAD7-44D8-BBD7-CCE9431645EC}">
              <a14:shadowObscured xmlns:a14="http://schemas.microsoft.com/office/drawing/2010/main"/>
            </a:ext>
          </a:extLst>
        </p:spPr>
      </p:pic>
      <p:pic>
        <p:nvPicPr>
          <p:cNvPr id="8" name="Imagen 7" descr="C:\Users\Esteban y Jeny\Pictures\descarga.png"/>
          <p:cNvPicPr/>
          <p:nvPr/>
        </p:nvPicPr>
        <p:blipFill rotWithShape="1">
          <a:blip r:embed="rId5">
            <a:extLst>
              <a:ext uri="{28A0092B-C50C-407E-A947-70E740481C1C}">
                <a14:useLocalDpi xmlns:a14="http://schemas.microsoft.com/office/drawing/2010/main" val="0"/>
              </a:ext>
            </a:extLst>
          </a:blip>
          <a:srcRect l="35109" t="53899" r="58947" b="38936"/>
          <a:stretch/>
        </p:blipFill>
        <p:spPr bwMode="auto">
          <a:xfrm>
            <a:off x="6713385" y="1597705"/>
            <a:ext cx="344774" cy="254832"/>
          </a:xfrm>
          <a:prstGeom prst="rect">
            <a:avLst/>
          </a:prstGeom>
          <a:noFill/>
          <a:ln>
            <a:noFill/>
          </a:ln>
          <a:extLst>
            <a:ext uri="{53640926-AAD7-44D8-BBD7-CCE9431645EC}">
              <a14:shadowObscured xmlns:a14="http://schemas.microsoft.com/office/drawing/2010/main"/>
            </a:ext>
          </a:extLst>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0871" y="5577111"/>
            <a:ext cx="1086852" cy="708628"/>
          </a:xfrm>
          <a:prstGeom prst="rect">
            <a:avLst/>
          </a:prstGeom>
        </p:spPr>
      </p:pic>
      <p:pic>
        <p:nvPicPr>
          <p:cNvPr id="10" name="Imagen 9"/>
          <p:cNvPicPr>
            <a:picLocks noChangeAspect="1"/>
          </p:cNvPicPr>
          <p:nvPr/>
        </p:nvPicPr>
        <p:blipFill rotWithShape="1">
          <a:blip r:embed="rId7"/>
          <a:srcRect l="56604" t="50189" r="15900" b="33130"/>
          <a:stretch/>
        </p:blipFill>
        <p:spPr>
          <a:xfrm>
            <a:off x="5187093" y="5676496"/>
            <a:ext cx="1029066" cy="353196"/>
          </a:xfrm>
          <a:prstGeom prst="rect">
            <a:avLst/>
          </a:prstGeom>
        </p:spPr>
      </p:pic>
      <p:sp>
        <p:nvSpPr>
          <p:cNvPr id="12" name="Google Shape;197;g8b0f1d7f46_0_2"/>
          <p:cNvSpPr txBox="1"/>
          <p:nvPr/>
        </p:nvSpPr>
        <p:spPr>
          <a:xfrm>
            <a:off x="4216381" y="5370950"/>
            <a:ext cx="3209700" cy="34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dirty="0">
                <a:solidFill>
                  <a:schemeClr val="dk1"/>
                </a:solidFill>
                <a:latin typeface="Calibri"/>
                <a:ea typeface="Calibri"/>
                <a:cs typeface="Calibri"/>
                <a:sym typeface="Calibri"/>
              </a:rPr>
              <a:t>_________________________</a:t>
            </a:r>
            <a:endParaRPr sz="1800" dirty="0">
              <a:solidFill>
                <a:schemeClr val="dk1"/>
              </a:solidFill>
              <a:latin typeface="Calibri"/>
              <a:ea typeface="Calibri"/>
              <a:cs typeface="Calibri"/>
              <a:sym typeface="Calibri"/>
            </a:endParaRPr>
          </a:p>
        </p:txBody>
      </p:sp>
      <p:sp>
        <p:nvSpPr>
          <p:cNvPr id="14" name="CuadroTexto 13"/>
          <p:cNvSpPr txBox="1"/>
          <p:nvPr/>
        </p:nvSpPr>
        <p:spPr>
          <a:xfrm>
            <a:off x="4256419" y="1951922"/>
            <a:ext cx="2890414" cy="3200876"/>
          </a:xfrm>
          <a:prstGeom prst="rect">
            <a:avLst/>
          </a:prstGeom>
          <a:noFill/>
        </p:spPr>
        <p:txBody>
          <a:bodyPr wrap="square" rtlCol="0">
            <a:spAutoFit/>
          </a:bodyPr>
          <a:lstStyle/>
          <a:p>
            <a:pPr algn="ctr"/>
            <a:r>
              <a:rPr lang="es-CO" sz="1600" dirty="0" smtClean="0"/>
              <a:t>¿Como te pareció la aplicación?</a:t>
            </a:r>
          </a:p>
          <a:p>
            <a:endParaRPr lang="es-CO" sz="1600" dirty="0" smtClean="0"/>
          </a:p>
          <a:p>
            <a:endParaRPr lang="es-CO" sz="1600" dirty="0"/>
          </a:p>
          <a:p>
            <a:pPr algn="ctr"/>
            <a:r>
              <a:rPr lang="es-CO" sz="1600" dirty="0" smtClean="0"/>
              <a:t>¿Te ayudo a resolver tus dudas?</a:t>
            </a:r>
          </a:p>
          <a:p>
            <a:endParaRPr lang="es-CO" sz="1600" dirty="0" smtClean="0"/>
          </a:p>
          <a:p>
            <a:endParaRPr lang="es-CO" sz="1600" dirty="0" smtClean="0"/>
          </a:p>
          <a:p>
            <a:endParaRPr lang="es-CO" sz="1600" dirty="0"/>
          </a:p>
          <a:p>
            <a:pPr algn="ctr"/>
            <a:r>
              <a:rPr lang="es-CO" sz="1600" dirty="0" smtClean="0"/>
              <a:t>Califícanos</a:t>
            </a:r>
          </a:p>
          <a:p>
            <a:endParaRPr lang="es-CO" dirty="0"/>
          </a:p>
          <a:p>
            <a:endParaRPr lang="es-CO" dirty="0"/>
          </a:p>
          <a:p>
            <a:endParaRPr lang="es-CO" dirty="0" smtClean="0"/>
          </a:p>
        </p:txBody>
      </p:sp>
      <p:pic>
        <p:nvPicPr>
          <p:cNvPr id="21" name="Picture 6" descr="Ilustración de Gesto De Mano Emojis Iconos De Color Conjunto y más ..."/>
          <p:cNvPicPr>
            <a:picLocks noChangeAspect="1" noChangeArrowheads="1"/>
          </p:cNvPicPr>
          <p:nvPr/>
        </p:nvPicPr>
        <p:blipFill rotWithShape="1">
          <a:blip r:embed="rId8">
            <a:extLst>
              <a:ext uri="{28A0092B-C50C-407E-A947-70E740481C1C}">
                <a14:useLocalDpi xmlns:a14="http://schemas.microsoft.com/office/drawing/2010/main" val="0"/>
              </a:ext>
            </a:extLst>
          </a:blip>
          <a:srcRect l="7710" t="39330" r="70634" b="35285"/>
          <a:stretch/>
        </p:blipFill>
        <p:spPr bwMode="auto">
          <a:xfrm>
            <a:off x="4666941" y="2441192"/>
            <a:ext cx="331478" cy="3988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lustración de Gesto De Mano Emojis Iconos De Color Conjunto y más ..."/>
          <p:cNvPicPr>
            <a:picLocks noChangeAspect="1" noChangeArrowheads="1"/>
          </p:cNvPicPr>
          <p:nvPr/>
        </p:nvPicPr>
        <p:blipFill rotWithShape="1">
          <a:blip r:embed="rId9">
            <a:extLst>
              <a:ext uri="{28A0092B-C50C-407E-A947-70E740481C1C}">
                <a14:useLocalDpi xmlns:a14="http://schemas.microsoft.com/office/drawing/2010/main" val="0"/>
              </a:ext>
            </a:extLst>
          </a:blip>
          <a:srcRect l="38175" t="37900" r="40169" b="36715"/>
          <a:stretch/>
        </p:blipFill>
        <p:spPr bwMode="auto">
          <a:xfrm>
            <a:off x="6279461" y="2374701"/>
            <a:ext cx="372443" cy="448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n emoji para hablar de las &quot;pequeñeses&quot; de algunos hombres"/>
          <p:cNvPicPr>
            <a:picLocks noChangeAspect="1" noChangeArrowheads="1"/>
          </p:cNvPicPr>
          <p:nvPr/>
        </p:nvPicPr>
        <p:blipFill rotWithShape="1">
          <a:blip r:embed="rId10">
            <a:extLst>
              <a:ext uri="{28A0092B-C50C-407E-A947-70E740481C1C}">
                <a14:useLocalDpi xmlns:a14="http://schemas.microsoft.com/office/drawing/2010/main" val="0"/>
              </a:ext>
            </a:extLst>
          </a:blip>
          <a:srcRect t="9296" r="71368" b="7396"/>
          <a:stretch/>
        </p:blipFill>
        <p:spPr bwMode="auto">
          <a:xfrm>
            <a:off x="5441203" y="2494730"/>
            <a:ext cx="343329" cy="39432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lustración de Gesto De Mano Emojis Iconos De Color Conjunto y más ..."/>
          <p:cNvPicPr>
            <a:picLocks noChangeAspect="1" noChangeArrowheads="1"/>
          </p:cNvPicPr>
          <p:nvPr/>
        </p:nvPicPr>
        <p:blipFill rotWithShape="1">
          <a:blip r:embed="rId8">
            <a:extLst>
              <a:ext uri="{28A0092B-C50C-407E-A947-70E740481C1C}">
                <a14:useLocalDpi xmlns:a14="http://schemas.microsoft.com/office/drawing/2010/main" val="0"/>
              </a:ext>
            </a:extLst>
          </a:blip>
          <a:srcRect l="7710" t="39330" r="70634" b="35285"/>
          <a:stretch/>
        </p:blipFill>
        <p:spPr bwMode="auto">
          <a:xfrm>
            <a:off x="4690776" y="3330946"/>
            <a:ext cx="331478" cy="3988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Crean emoji para hablar de las &quot;pequeñeses&quot; de algunos hombres"/>
          <p:cNvPicPr>
            <a:picLocks noChangeAspect="1" noChangeArrowheads="1"/>
          </p:cNvPicPr>
          <p:nvPr/>
        </p:nvPicPr>
        <p:blipFill rotWithShape="1">
          <a:blip r:embed="rId10">
            <a:extLst>
              <a:ext uri="{28A0092B-C50C-407E-A947-70E740481C1C}">
                <a14:useLocalDpi xmlns:a14="http://schemas.microsoft.com/office/drawing/2010/main" val="0"/>
              </a:ext>
            </a:extLst>
          </a:blip>
          <a:srcRect t="9296" r="71368" b="7396"/>
          <a:stretch/>
        </p:blipFill>
        <p:spPr bwMode="auto">
          <a:xfrm>
            <a:off x="5441203" y="3477698"/>
            <a:ext cx="343329" cy="3943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lustración de Gesto De Mano Emojis Iconos De Color Conjunto y más ..."/>
          <p:cNvPicPr>
            <a:picLocks noChangeAspect="1" noChangeArrowheads="1"/>
          </p:cNvPicPr>
          <p:nvPr/>
        </p:nvPicPr>
        <p:blipFill rotWithShape="1">
          <a:blip r:embed="rId9">
            <a:extLst>
              <a:ext uri="{28A0092B-C50C-407E-A947-70E740481C1C}">
                <a14:useLocalDpi xmlns:a14="http://schemas.microsoft.com/office/drawing/2010/main" val="0"/>
              </a:ext>
            </a:extLst>
          </a:blip>
          <a:srcRect l="38175" t="37900" r="40169" b="36715"/>
          <a:stretch/>
        </p:blipFill>
        <p:spPr bwMode="auto">
          <a:xfrm>
            <a:off x="6287320" y="3416542"/>
            <a:ext cx="372443" cy="448193"/>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4788681" y="5062734"/>
            <a:ext cx="1645296" cy="398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800" dirty="0" smtClean="0"/>
              <a:t>Cerrar sesión</a:t>
            </a:r>
            <a:endParaRPr lang="es-CO" sz="1800" dirty="0"/>
          </a:p>
        </p:txBody>
      </p:sp>
      <p:pic>
        <p:nvPicPr>
          <p:cNvPr id="1034" name="Picture 10" descr="Cuántas estrellas de calificación debes darle a tu conductor ..."/>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3825" y="4249060"/>
            <a:ext cx="2455601" cy="70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54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409</Words>
  <Application>Microsoft Office PowerPoint</Application>
  <PresentationFormat>Panorámica</PresentationFormat>
  <Paragraphs>125</Paragraphs>
  <Slides>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Open Sans</vt:lpstr>
      <vt:lpstr>Arial</vt:lpstr>
      <vt:lpstr>Arial</vt:lpstr>
      <vt:lpstr>roboto</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Esteban y Jeny</cp:lastModifiedBy>
  <cp:revision>41</cp:revision>
  <dcterms:created xsi:type="dcterms:W3CDTF">2020-06-25T16:37:46Z</dcterms:created>
  <dcterms:modified xsi:type="dcterms:W3CDTF">2020-08-03T06:12:02Z</dcterms:modified>
</cp:coreProperties>
</file>