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3BEFA-951E-49FE-851C-791E6F1A4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F900E3-8894-4CB4-9681-9BDAAF7C0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514681-1BAB-4BFA-BADF-89502715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FCD7-4E85-4556-903D-1314FCCEDD74}" type="datetimeFigureOut">
              <a:rPr lang="es-MX" smtClean="0"/>
              <a:t>21/08/2021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E61093-2908-4CD6-8202-BD73DE8D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9838F-FFAA-49EB-B938-1DBAB989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8A-57B5-473B-9B4B-E60D8E363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56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D9685-A195-4506-BB10-A098ABB0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3D5849-59EE-4BAA-A4BB-6ED814E47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4BA228-839F-4023-AC83-162F856D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FCD7-4E85-4556-903D-1314FCCEDD74}" type="datetimeFigureOut">
              <a:rPr lang="es-MX" smtClean="0"/>
              <a:t>21/08/2021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521CD-78E9-4B86-A128-262AB0AA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0D6F32-F1FB-4EE8-81CC-4C8A41A5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8A-57B5-473B-9B4B-E60D8E363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732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9A6F6D-0C79-482C-B395-B21160F5C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D50533-F323-4C0E-BA6A-B3D86DF9F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DD0949-C01F-402F-B8AC-ED3BAF26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FCD7-4E85-4556-903D-1314FCCEDD74}" type="datetimeFigureOut">
              <a:rPr lang="es-MX" smtClean="0"/>
              <a:t>21/08/2021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A1A890-94EF-4912-A62A-62861A14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C363F8-F84C-443C-8827-CDF86C7D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8A-57B5-473B-9B4B-E60D8E363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58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73579-FA85-43AE-8383-B382ECBE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E8FEE4-5BE9-449C-B82B-D3A56664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5035A0-25E7-403F-B916-8A9A5C17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FCD7-4E85-4556-903D-1314FCCEDD74}" type="datetimeFigureOut">
              <a:rPr lang="es-MX" smtClean="0"/>
              <a:t>21/08/2021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DA43BD-FA9A-4894-A5AD-C1086271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2609A-D73F-4E43-8195-FED17B1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8A-57B5-473B-9B4B-E60D8E363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194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E7164-AB32-46BF-BE57-740021C9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C7528D-1393-4F14-B49A-EC732132E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601ED-D1AD-4CD7-AD87-4C68D58D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FCD7-4E85-4556-903D-1314FCCEDD74}" type="datetimeFigureOut">
              <a:rPr lang="es-MX" smtClean="0"/>
              <a:t>21/08/2021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152FDC-8FD7-4447-B646-3EFFB0B7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909DCD-3EB5-4C95-86CF-3550698C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8A-57B5-473B-9B4B-E60D8E363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36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46498-3E04-483C-989C-65F937B7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D832EF-6471-4F95-ADC7-50AEAAE9E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03F50E-A0D6-4328-B335-0D5AEC55F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8B6C5F-06D8-4BE3-AECB-B23F4E18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FCD7-4E85-4556-903D-1314FCCEDD74}" type="datetimeFigureOut">
              <a:rPr lang="es-MX" smtClean="0"/>
              <a:t>21/08/2021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B98FBA-05E9-4440-83D9-6EEE0969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09365F-A217-46A0-BBAD-95444ADE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8A-57B5-473B-9B4B-E60D8E363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3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48364-54F6-4D7F-8450-348B9ADC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698434-8C5D-48CE-8935-828CF42DE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01451C-87B5-4F64-8240-3CA4631A7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BABC5E-4883-4C1A-8F3D-652DD42FA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6B868A-79AF-4B67-A644-9B477B3B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C07490-9678-4771-ACCD-836536E9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FCD7-4E85-4556-903D-1314FCCEDD74}" type="datetimeFigureOut">
              <a:rPr lang="es-MX" smtClean="0"/>
              <a:t>21/08/2021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8E2F2E-7B07-40F3-A680-D9BD0632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CF61A1-F925-418A-AD44-F447B449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8A-57B5-473B-9B4B-E60D8E363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37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DCB63-7AC1-4CF4-8029-5CF423ED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60D563-DBA5-493C-ACED-47C79BAB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FCD7-4E85-4556-903D-1314FCCEDD74}" type="datetimeFigureOut">
              <a:rPr lang="es-MX" smtClean="0"/>
              <a:t>21/08/2021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876633-F569-42EA-885D-EC3EF790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1379C3-6432-45D3-B0AF-869BA8E0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8A-57B5-473B-9B4B-E60D8E363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06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8CF326-D23E-492D-A835-5CC7CDC6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FCD7-4E85-4556-903D-1314FCCEDD74}" type="datetimeFigureOut">
              <a:rPr lang="es-MX" smtClean="0"/>
              <a:t>21/08/2021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3F1BE5-7F7D-4A44-B19B-BCD17413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82941F-0C21-4F4F-AC81-F6C6AA28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8A-57B5-473B-9B4B-E60D8E363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336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C8E37-B233-413C-A097-C9567FF2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D3C709-5791-4F1F-BBD4-60B27C3C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3214FF-4BD8-4CC5-8C63-619812BA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21EFFE-AE60-4840-98FC-6BFD8608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FCD7-4E85-4556-903D-1314FCCEDD74}" type="datetimeFigureOut">
              <a:rPr lang="es-MX" smtClean="0"/>
              <a:t>21/08/2021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EAF69-2B92-4646-AA3F-C387C8DC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78AD11-10C5-4095-8EFA-CBB2B9F6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8A-57B5-473B-9B4B-E60D8E363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46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DB457-0894-4BB8-A8E2-B1E1B532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A3FA52-A0E9-4636-8029-3347082B1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102038-5B0C-434E-A51C-A0E64D9C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73AF08-0FD7-4F58-85C9-E66F203C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FCD7-4E85-4556-903D-1314FCCEDD74}" type="datetimeFigureOut">
              <a:rPr lang="es-MX" smtClean="0"/>
              <a:t>21/08/2021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BE41BB-1901-4493-A40C-D429CAD2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9DCA9A-0644-40B5-86EA-D3BCA10C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C68A-57B5-473B-9B4B-E60D8E363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71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692C30-4274-4CB4-B8D7-8DDD7E2B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81E04A-61ED-49DC-AE16-5BF8D54A6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021F9B-DE86-460E-8838-1E6BB1D38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FCD7-4E85-4556-903D-1314FCCEDD74}" type="datetimeFigureOut">
              <a:rPr lang="es-MX" smtClean="0"/>
              <a:t>21/08/2021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41077-2C70-49D3-827B-E5B772CFB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010C07-0175-4208-A065-8B4622AA2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C68A-57B5-473B-9B4B-E60D8E363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4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755673-F202-4B03-849F-035CFCF675CB}"/>
              </a:ext>
            </a:extLst>
          </p:cNvPr>
          <p:cNvSpPr/>
          <p:nvPr/>
        </p:nvSpPr>
        <p:spPr>
          <a:xfrm>
            <a:off x="689113" y="781878"/>
            <a:ext cx="2133600" cy="4094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07F05E-C65B-47B9-975E-33A0F1F9582F}"/>
              </a:ext>
            </a:extLst>
          </p:cNvPr>
          <p:cNvSpPr/>
          <p:nvPr/>
        </p:nvSpPr>
        <p:spPr>
          <a:xfrm>
            <a:off x="3054625" y="781878"/>
            <a:ext cx="2862469" cy="1855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Gráfico País</a:t>
            </a:r>
          </a:p>
          <a:p>
            <a:pPr algn="ctr"/>
            <a:r>
              <a:rPr lang="es-MX" dirty="0"/>
              <a:t>Mostrar gráfica de los</a:t>
            </a:r>
          </a:p>
          <a:p>
            <a:pPr algn="ctr"/>
            <a:r>
              <a:rPr lang="es-MX" dirty="0"/>
              <a:t> status de recuperados y confirmados del día actual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B04060E-96F9-4277-BB18-08B2E6F9C583}"/>
              </a:ext>
            </a:extLst>
          </p:cNvPr>
          <p:cNvSpPr/>
          <p:nvPr/>
        </p:nvSpPr>
        <p:spPr>
          <a:xfrm>
            <a:off x="6115878" y="781878"/>
            <a:ext cx="3021495" cy="1855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Gráfico País</a:t>
            </a:r>
          </a:p>
          <a:p>
            <a:pPr algn="ctr"/>
            <a:r>
              <a:rPr lang="es-MX" dirty="0"/>
              <a:t>Mostrar gráfica de lo decesos del día actual 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96B3DDE-4DFE-44CD-A3D2-E97A4067ACD9}"/>
              </a:ext>
            </a:extLst>
          </p:cNvPr>
          <p:cNvSpPr/>
          <p:nvPr/>
        </p:nvSpPr>
        <p:spPr>
          <a:xfrm>
            <a:off x="3054626" y="2822713"/>
            <a:ext cx="6082747" cy="2054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Gráfica histórica 15 días</a:t>
            </a:r>
          </a:p>
          <a:p>
            <a:pPr algn="ctr"/>
            <a:r>
              <a:rPr lang="es-MX" dirty="0"/>
              <a:t>Mostrar gráfica de todos los</a:t>
            </a:r>
          </a:p>
          <a:p>
            <a:pPr algn="ctr"/>
            <a:r>
              <a:rPr lang="es-MX" dirty="0"/>
              <a:t>Status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B1D4889-8F43-4B31-8944-0748747A4F1B}"/>
              </a:ext>
            </a:extLst>
          </p:cNvPr>
          <p:cNvSpPr/>
          <p:nvPr/>
        </p:nvSpPr>
        <p:spPr>
          <a:xfrm>
            <a:off x="901148" y="1126434"/>
            <a:ext cx="1563756" cy="914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/>
              <a:t>País</a:t>
            </a:r>
          </a:p>
          <a:p>
            <a:pPr algn="ctr"/>
            <a:r>
              <a:rPr lang="es-MX" dirty="0"/>
              <a:t>Generar lista de países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1A4C33A-5C6A-415F-B21B-0C0BED43ECBB}"/>
              </a:ext>
            </a:extLst>
          </p:cNvPr>
          <p:cNvSpPr/>
          <p:nvPr/>
        </p:nvSpPr>
        <p:spPr>
          <a:xfrm>
            <a:off x="914400" y="2292627"/>
            <a:ext cx="1550504" cy="1099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/>
              <a:t>Status</a:t>
            </a:r>
          </a:p>
          <a:p>
            <a:pPr algn="ctr"/>
            <a:r>
              <a:rPr lang="es-MX" dirty="0"/>
              <a:t>Recuperados</a:t>
            </a:r>
          </a:p>
          <a:p>
            <a:pPr algn="ctr"/>
            <a:r>
              <a:rPr lang="es-MX" dirty="0"/>
              <a:t>Confirmados</a:t>
            </a:r>
          </a:p>
          <a:p>
            <a:pPr algn="ctr"/>
            <a:r>
              <a:rPr lang="es-MX" dirty="0"/>
              <a:t>Decesos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E5F8D86-DC5C-47DC-BDA2-F79A19907DDF}"/>
              </a:ext>
            </a:extLst>
          </p:cNvPr>
          <p:cNvSpPr/>
          <p:nvPr/>
        </p:nvSpPr>
        <p:spPr>
          <a:xfrm>
            <a:off x="1192695" y="4439477"/>
            <a:ext cx="1007165" cy="33130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Search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F9612A5-DBEF-4F60-B75B-79E926889F73}"/>
              </a:ext>
            </a:extLst>
          </p:cNvPr>
          <p:cNvSpPr/>
          <p:nvPr/>
        </p:nvSpPr>
        <p:spPr>
          <a:xfrm>
            <a:off x="914400" y="3498575"/>
            <a:ext cx="1550504" cy="331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/>
              <a:t>Fecha Inicial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38F890F-BE0A-4373-BCD1-FFF764661123}"/>
              </a:ext>
            </a:extLst>
          </p:cNvPr>
          <p:cNvSpPr/>
          <p:nvPr/>
        </p:nvSpPr>
        <p:spPr>
          <a:xfrm>
            <a:off x="907775" y="3942519"/>
            <a:ext cx="1550504" cy="331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/>
              <a:t>Fecha Final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4280607-38D9-49B9-A625-545D35BBFCEF}"/>
              </a:ext>
            </a:extLst>
          </p:cNvPr>
          <p:cNvSpPr txBox="1"/>
          <p:nvPr/>
        </p:nvSpPr>
        <p:spPr>
          <a:xfrm>
            <a:off x="689113" y="5128592"/>
            <a:ext cx="6367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Notas:</a:t>
            </a:r>
          </a:p>
          <a:p>
            <a:r>
              <a:rPr lang="es-MX" dirty="0"/>
              <a:t>Usar </a:t>
            </a:r>
            <a:r>
              <a:rPr lang="es-MX" dirty="0" err="1"/>
              <a:t>framework</a:t>
            </a:r>
            <a:r>
              <a:rPr lang="es-MX" dirty="0"/>
              <a:t> Bootstrap</a:t>
            </a:r>
          </a:p>
          <a:p>
            <a:r>
              <a:rPr lang="es-MX" dirty="0"/>
              <a:t>Registrar tareas en Trello</a:t>
            </a:r>
          </a:p>
          <a:p>
            <a:r>
              <a:rPr lang="es-MX" dirty="0"/>
              <a:t>Agregar </a:t>
            </a:r>
            <a:r>
              <a:rPr lang="es-MX" dirty="0" err="1"/>
              <a:t>Spinner</a:t>
            </a:r>
            <a:r>
              <a:rPr lang="es-MX" dirty="0"/>
              <a:t> al momento de realizar </a:t>
            </a:r>
            <a:r>
              <a:rPr lang="es-MX" dirty="0" err="1"/>
              <a:t>click</a:t>
            </a:r>
            <a:r>
              <a:rPr lang="es-MX" dirty="0"/>
              <a:t> en el botón “</a:t>
            </a:r>
            <a:r>
              <a:rPr lang="es-MX" dirty="0" err="1"/>
              <a:t>Search</a:t>
            </a:r>
            <a:r>
              <a:rPr lang="es-MX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919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71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Thamara Salinas</dc:creator>
  <cp:lastModifiedBy>Thamara Salinas</cp:lastModifiedBy>
  <cp:revision>2</cp:revision>
  <dcterms:created xsi:type="dcterms:W3CDTF">2021-08-22T00:02:24Z</dcterms:created>
  <dcterms:modified xsi:type="dcterms:W3CDTF">2021-08-22T05:13:49Z</dcterms:modified>
</cp:coreProperties>
</file>