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E0AF-95C2-4EAC-8CDC-C73CDDDBC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9E0AEB-10E7-4E31-AD82-A6EB2BEBAA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73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E0AF-95C2-4EAC-8CDC-C73CDDDBC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0AEB-10E7-4E31-AD82-A6EB2BEBAA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7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E0AF-95C2-4EAC-8CDC-C73CDDDBC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0AEB-10E7-4E31-AD82-A6EB2BEBAA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4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E0AF-95C2-4EAC-8CDC-C73CDDDBC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0AEB-10E7-4E31-AD82-A6EB2BEBAA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52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E0AF-95C2-4EAC-8CDC-C73CDDDBC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0AEB-10E7-4E31-AD82-A6EB2BEBAA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7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E0AF-95C2-4EAC-8CDC-C73CDDDBC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0AEB-10E7-4E31-AD82-A6EB2BEBAA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6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E0AF-95C2-4EAC-8CDC-C73CDDDBC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0AEB-10E7-4E31-AD82-A6EB2BEBAA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3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E0AF-95C2-4EAC-8CDC-C73CDDDBC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0AEB-10E7-4E31-AD82-A6EB2BEBAA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39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E0AF-95C2-4EAC-8CDC-C73CDDDBC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0AEB-10E7-4E31-AD82-A6EB2BEBAA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1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E0AF-95C2-4EAC-8CDC-C73CDDDBC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0AEB-10E7-4E31-AD82-A6EB2BEBAA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32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AFE0AF-95C2-4EAC-8CDC-C73CDDDBC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0AEB-10E7-4E31-AD82-A6EB2BEBAA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E0AF-95C2-4EAC-8CDC-C73CDDDBC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9E0AEB-10E7-4E31-AD82-A6EB2BEBAA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2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Metodología Incremental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9568811" cy="2472031"/>
          </a:xfrm>
        </p:spPr>
        <p:txBody>
          <a:bodyPr>
            <a:normAutofit fontScale="77500" lnSpcReduction="20000"/>
          </a:bodyPr>
          <a:lstStyle/>
          <a:p>
            <a:r>
              <a:rPr lang="es-CL" dirty="0" smtClean="0"/>
              <a:t>Integrantes: Sebastián Fredes</a:t>
            </a:r>
          </a:p>
          <a:p>
            <a:r>
              <a:rPr lang="es-CL" dirty="0" smtClean="0"/>
              <a:t>	 Dariel Serrano</a:t>
            </a:r>
          </a:p>
          <a:p>
            <a:r>
              <a:rPr lang="es-CL" dirty="0" smtClean="0"/>
              <a:t>	 Ignacio Jara</a:t>
            </a:r>
          </a:p>
          <a:p>
            <a:r>
              <a:rPr lang="es-CL" dirty="0" smtClean="0"/>
              <a:t>	 Jesús Domínguez</a:t>
            </a:r>
          </a:p>
          <a:p>
            <a:r>
              <a:rPr lang="es-CL" dirty="0" smtClean="0"/>
              <a:t>	 Marco Mena</a:t>
            </a:r>
          </a:p>
          <a:p>
            <a:r>
              <a:rPr lang="es-CL" dirty="0" smtClean="0"/>
              <a:t>	 Oscar </a:t>
            </a:r>
            <a:r>
              <a:rPr lang="es-CL" dirty="0" smtClean="0"/>
              <a:t>Caro</a:t>
            </a:r>
          </a:p>
          <a:p>
            <a:r>
              <a:rPr lang="es-CL" dirty="0"/>
              <a:t>	José Astudillo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783319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/>
              <a:t>Breve descripción proyecto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Nuestro Proyecto de software esta destinado a la creación de una página web para la gestión y envío de pedidos regionales de frutos secos y/o repostería de una empresa, funcionando como un intermediario entre el cliente y la tienda física.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90370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C9ED2-06EB-488B-A5DB-D893EB91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¿Por qué metodología incremental?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25B66-04B0-46E2-9D1B-19180F5A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CL" dirty="0"/>
              <a:t>Nos otorga la posibilidad de realizar cambios a los requerimientos sobre el tiempo, así se podrá obtener un resultado de calidad. (Todo esto posible ya que tenemos contacto en el cliente en todo momento)</a:t>
            </a:r>
          </a:p>
          <a:p>
            <a:pPr>
              <a:buFontTx/>
              <a:buChar char="-"/>
            </a:pPr>
            <a:r>
              <a:rPr lang="es-CL" dirty="0"/>
              <a:t>El conocimiento de nuestro equipo es acorde el tipo de metodología, ya que no se necesita ser un experto; Ni aprendiz.</a:t>
            </a:r>
          </a:p>
          <a:p>
            <a:pPr>
              <a:buFontTx/>
              <a:buChar char="-"/>
            </a:pPr>
            <a:r>
              <a:rPr lang="es-CL" dirty="0"/>
              <a:t>El riesgo del proyecto disminuye con el tiempo ya que es de tipo iterativo, esto quiere decir que el cliente lo observara constantemente y podrá realizar cambios desde un inicio y no cuando este completo o a medio camino.</a:t>
            </a:r>
          </a:p>
          <a:p>
            <a:pPr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719640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51</TotalTime>
  <Words>160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Metodología Incremental</vt:lpstr>
      <vt:lpstr>Breve descripción proyecto</vt:lpstr>
      <vt:lpstr>¿Por qué metodología incremental?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Incremental</dc:title>
  <dc:creator>DarkStar</dc:creator>
  <cp:lastModifiedBy>DarkStar</cp:lastModifiedBy>
  <cp:revision>12</cp:revision>
  <dcterms:created xsi:type="dcterms:W3CDTF">2019-09-06T21:35:21Z</dcterms:created>
  <dcterms:modified xsi:type="dcterms:W3CDTF">2019-09-11T19:00:36Z</dcterms:modified>
</cp:coreProperties>
</file>