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94" r:id="rId2"/>
    <p:sldId id="320" r:id="rId3"/>
    <p:sldId id="295" r:id="rId4"/>
    <p:sldId id="307" r:id="rId5"/>
    <p:sldId id="306" r:id="rId6"/>
    <p:sldId id="308" r:id="rId7"/>
    <p:sldId id="309" r:id="rId8"/>
    <p:sldId id="297" r:id="rId9"/>
    <p:sldId id="298" r:id="rId10"/>
    <p:sldId id="310" r:id="rId11"/>
    <p:sldId id="318" r:id="rId12"/>
    <p:sldId id="311" r:id="rId13"/>
    <p:sldId id="313" r:id="rId14"/>
    <p:sldId id="301" r:id="rId15"/>
    <p:sldId id="314" r:id="rId16"/>
    <p:sldId id="315" r:id="rId17"/>
    <p:sldId id="316" r:id="rId18"/>
    <p:sldId id="317" r:id="rId19"/>
    <p:sldId id="319" r:id="rId2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6" autoAdjust="0"/>
    <p:restoredTop sz="94660"/>
  </p:normalViewPr>
  <p:slideViewPr>
    <p:cSldViewPr>
      <p:cViewPr varScale="1">
        <p:scale>
          <a:sx n="84" d="100"/>
          <a:sy n="84" d="100"/>
        </p:scale>
        <p:origin x="14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20/02/2015</a:t>
            </a:fld>
            <a:endParaRPr lang="es-E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21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20/02/2015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85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70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09F7D-EFBE-4E36-AF97-BB962693405A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AF9E1-472D-4A44-9B08-BBE78262FB01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0A2C37-2FB2-4C2B-82FE-F6662A20B80F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5618A-A026-4BAC-8617-237F587F109A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FA4AC-44AB-4112-A597-3606B41007A1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A5765-A0E9-4FBD-93BE-480E288042BE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BEDEEC-5B81-489C-9BF2-B17FA3075A63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3756B-5EDE-48B1-B43D-34628AED5446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48500-D6F6-4AA3-95B2-70F3F6DB99A3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73A31-8B39-4763-8621-A6F4D0266947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7CDAE-2005-46CC-AB22-795916D5EA86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38184B-5436-4A4E-846F-A6C91C33404F}" type="datetime1">
              <a:rPr lang="es-PE" smtClean="0"/>
              <a:t>20/02/2015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886049"/>
            <a:ext cx="536408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72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Juegos de 	</a:t>
            </a:r>
            <a:r>
              <a:rPr lang="es-ES_tradnl" sz="60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		</a:t>
            </a:r>
            <a:r>
              <a:rPr lang="es-ES_tradnl" sz="60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nutrición</a:t>
            </a:r>
            <a:endParaRPr lang="es-ES_tradnl" sz="6000" b="1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  <a:cs typeface="+mn-cs"/>
            </a:endParaRPr>
          </a:p>
          <a:p>
            <a:pPr>
              <a:defRPr/>
            </a:pPr>
            <a:endParaRPr lang="es-ES_tradnl" sz="2800" b="1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AR BLANCA" panose="02000000000000000000" pitchFamily="2" charset="0"/>
              <a:cs typeface="+mn-cs"/>
            </a:endParaRPr>
          </a:p>
          <a:p>
            <a:pPr>
              <a:defRPr/>
            </a:pP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Roberto </a:t>
            </a:r>
            <a:r>
              <a:rPr lang="es-ES_tradnl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Alejandro </a:t>
            </a: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Barraza Trejo</a:t>
            </a:r>
            <a:endParaRPr lang="es-ES_tradnl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  <a:p>
            <a:pPr>
              <a:defRPr/>
            </a:pPr>
            <a:endParaRPr lang="es-ES_tradnl" sz="4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AR BLANCA" panose="02000000000000000000" pitchFamily="2" charset="0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6075362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32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ea typeface="+mj-ea"/>
                <a:cs typeface="+mj-cs"/>
              </a:rPr>
              <a:t>20/Febrero/2015</a:t>
            </a:r>
            <a:endParaRPr lang="es-ES" sz="32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fld id="{0F33DDAD-5305-4906-A93D-42275CFE596B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Ciclo de vida</a:t>
            </a:r>
            <a:endParaRPr lang="es-MX" sz="54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Modelo cascada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Lo </a:t>
            </a:r>
            <a:r>
              <a:rPr lang="es-MX" dirty="0" smtClean="0">
                <a:solidFill>
                  <a:schemeClr val="tx1"/>
                </a:solidFill>
              </a:rPr>
              <a:t>escogimos porque  es un modelo que lleva un orden </a:t>
            </a:r>
            <a:r>
              <a:rPr lang="es-MX" dirty="0" smtClean="0">
                <a:solidFill>
                  <a:schemeClr val="tx1"/>
                </a:solidFill>
              </a:rPr>
              <a:t>estricto.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Es </a:t>
            </a:r>
            <a:r>
              <a:rPr lang="es-MX" dirty="0" smtClean="0">
                <a:solidFill>
                  <a:schemeClr val="tx1"/>
                </a:solidFill>
              </a:rPr>
              <a:t>fácil de hacer correcciones y mejoras al sistema.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Es fácil identificar que el proyecto se desfasó.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/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Existen dependencias de actividades</a:t>
            </a:r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Empezamos el 23 de febrero del 2015 y  acabamos el 7 de mayo del año en curso.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Los integrantes son los siguientes: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 marL="452628" indent="-342900"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 marL="452628" indent="-342900"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Con un total de 127 horas se dará por concluido el proyecto.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Por semana será un total de 40 por equipo, es decir, 2 horas diarias por integrante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62683"/>
              </p:ext>
            </p:extLst>
          </p:nvPr>
        </p:nvGraphicFramePr>
        <p:xfrm>
          <a:off x="1475656" y="2492896"/>
          <a:ext cx="6120680" cy="229957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0340"/>
                <a:gridCol w="3060340"/>
              </a:tblGrid>
              <a:tr h="321266">
                <a:tc>
                  <a:txBody>
                    <a:bodyPr/>
                    <a:lstStyle/>
                    <a:p>
                      <a:r>
                        <a:rPr lang="es-MX" dirty="0" smtClean="0"/>
                        <a:t>Desarrollador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</a:t>
                      </a:r>
                      <a:endParaRPr lang="es-MX" dirty="0"/>
                    </a:p>
                  </a:txBody>
                  <a:tcPr/>
                </a:tc>
              </a:tr>
              <a:tr h="562216">
                <a:tc>
                  <a:txBody>
                    <a:bodyPr/>
                    <a:lstStyle/>
                    <a:p>
                      <a:r>
                        <a:rPr lang="es-MX" dirty="0" smtClean="0"/>
                        <a:t>Alan Alberto</a:t>
                      </a:r>
                      <a:r>
                        <a:rPr lang="es-MX" baseline="0" dirty="0" smtClean="0"/>
                        <a:t> Dromundo Arias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104 horas</a:t>
                      </a:r>
                      <a:endParaRPr lang="es-MX" dirty="0"/>
                    </a:p>
                  </a:txBody>
                  <a:tcPr/>
                </a:tc>
              </a:tr>
              <a:tr h="321266">
                <a:tc>
                  <a:txBody>
                    <a:bodyPr/>
                    <a:lstStyle/>
                    <a:p>
                      <a:r>
                        <a:rPr lang="es-MX" dirty="0" smtClean="0"/>
                        <a:t>Joel</a:t>
                      </a:r>
                      <a:r>
                        <a:rPr lang="es-MX" baseline="0" dirty="0" smtClean="0"/>
                        <a:t> Aparicio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94</a:t>
                      </a:r>
                      <a:r>
                        <a:rPr lang="es-MX" baseline="0" dirty="0" smtClean="0"/>
                        <a:t> horas</a:t>
                      </a:r>
                      <a:endParaRPr lang="es-MX" dirty="0"/>
                    </a:p>
                  </a:txBody>
                  <a:tcPr/>
                </a:tc>
              </a:tr>
              <a:tr h="32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Maricela Enríquez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81 horas</a:t>
                      </a:r>
                      <a:endParaRPr lang="es-MX" dirty="0"/>
                    </a:p>
                  </a:txBody>
                  <a:tcPr/>
                </a:tc>
              </a:tr>
              <a:tr h="562216">
                <a:tc>
                  <a:txBody>
                    <a:bodyPr/>
                    <a:lstStyle/>
                    <a:p>
                      <a:r>
                        <a:rPr lang="es-MX" dirty="0" smtClean="0"/>
                        <a:t>Teodoro Alejandro</a:t>
                      </a:r>
                      <a:r>
                        <a:rPr lang="es-MX" baseline="0" dirty="0" smtClean="0"/>
                        <a:t> Rocha Aguilera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101 horas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Plan de trabajo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Plan de trabajo general</a:t>
            </a:r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AR BLANCA" panose="02000000000000000000" pitchFamily="2" charset="0"/>
              </a:rPr>
              <a:t>	</a:t>
            </a:r>
            <a:endParaRPr lang="es-MX" sz="48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AR BLANCA" panose="02000000000000000000" pitchFamily="2" charset="0"/>
            </a:endParaRPr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Análisis de requerimientos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Diseño de sistema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Codificación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Pruebas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Implementación</a:t>
            </a:r>
            <a:endParaRPr lang="es-MX" sz="2800" dirty="0">
              <a:solidFill>
                <a:schemeClr val="tx1"/>
              </a:solidFill>
            </a:endParaRP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  <a:endParaRPr lang="es-MX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Milestones principales</a:t>
            </a:r>
            <a:endParaRPr lang="es-MX" sz="48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Término de todos los elementos entregables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indispensable para la codificación</a:t>
            </a:r>
          </a:p>
          <a:p>
            <a:pPr algn="just">
              <a:buFont typeface="Tw Cen MT" panose="020B0602020104020603" pitchFamily="34" charset="0"/>
              <a:buChar char="»"/>
            </a:pPr>
            <a:endParaRPr lang="es-MX" dirty="0" smtClean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Concluir con las pruebas de integración y de sistema 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Control de riesgos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9627" y="1412776"/>
            <a:ext cx="78883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latin typeface="+mn-lt"/>
              </a:rPr>
              <a:t>Riesgo 1</a:t>
            </a:r>
          </a:p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- Riesgo </a:t>
            </a:r>
            <a:r>
              <a:rPr lang="es-MX" sz="24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de no aprender a tiempo sobre aplicaciones </a:t>
            </a:r>
            <a:r>
              <a:rPr lang="es-MX" sz="24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web </a:t>
            </a:r>
            <a:r>
              <a:rPr lang="es-MX" sz="24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 para lo que necesitamos, y no poder desarrollar los juegos </a:t>
            </a:r>
            <a:endParaRPr lang="es-MX" sz="2400" dirty="0" smtClean="0">
              <a:ln>
                <a:solidFill>
                  <a:srgbClr val="00B0F0"/>
                </a:solidFill>
              </a:ln>
              <a:solidFill>
                <a:srgbClr val="0070C0"/>
              </a:solidFill>
              <a:latin typeface="+mn-lt"/>
            </a:endParaRPr>
          </a:p>
          <a:p>
            <a:pPr algn="just"/>
            <a:endParaRPr lang="es-MX" sz="2400" dirty="0" smtClean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latin typeface="+mn-lt"/>
              </a:rPr>
              <a:t>Mitigación</a:t>
            </a:r>
          </a:p>
          <a:p>
            <a:pPr marL="285750" indent="-285750" algn="just">
              <a:buFontTx/>
              <a:buChar char="-"/>
            </a:pPr>
            <a:r>
              <a:rPr lang="es-MX" sz="2400" dirty="0" smtClean="0">
                <a:latin typeface="+mn-lt"/>
              </a:rPr>
              <a:t>Aprender </a:t>
            </a:r>
            <a:r>
              <a:rPr lang="es-MX" sz="2400" dirty="0">
                <a:latin typeface="+mn-lt"/>
              </a:rPr>
              <a:t>desarrollo de aplicaciones web en horas fuera de clase</a:t>
            </a:r>
            <a:r>
              <a:rPr lang="es-MX" sz="2400" dirty="0" smtClean="0">
                <a:latin typeface="+mn-lt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s-MX" sz="2400" dirty="0" smtClean="0">
              <a:latin typeface="+mn-lt"/>
            </a:endParaRPr>
          </a:p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latin typeface="+mn-lt"/>
              </a:rPr>
              <a:t>Contingencia</a:t>
            </a:r>
            <a:endParaRPr lang="es-MX" sz="2400" dirty="0">
              <a:ln>
                <a:solidFill>
                  <a:srgbClr val="00B0F0"/>
                </a:solidFill>
              </a:ln>
              <a:latin typeface="+mn-lt"/>
            </a:endParaRPr>
          </a:p>
          <a:p>
            <a:pPr marL="285750" indent="-285750" algn="just">
              <a:buFontTx/>
              <a:buChar char="-"/>
            </a:pPr>
            <a:r>
              <a:rPr lang="es-MX" sz="2400" dirty="0">
                <a:latin typeface="+mn-lt"/>
              </a:rPr>
              <a:t>Una vez disipado este riesgo no se podrá terminar ningún juego móvil a tiempo y se tendrá que postergar la entrega de este.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85000" lnSpcReduction="20000"/>
          </a:bodyPr>
          <a:lstStyle/>
          <a:p>
            <a:endParaRPr lang="es-MX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2</a:t>
            </a:r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No </a:t>
            </a:r>
            <a:r>
              <a:rPr lang="es-MX" sz="35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poder manipular correctamente los </a:t>
            </a: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gráficos</a:t>
            </a:r>
          </a:p>
          <a:p>
            <a:pPr algn="just"/>
            <a:endParaRPr lang="es-MX" sz="3500" dirty="0" smtClean="0"/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  <a:endParaRPr lang="es-MX" sz="3500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3500" dirty="0" smtClean="0">
                <a:solidFill>
                  <a:schemeClr val="tx1"/>
                </a:solidFill>
              </a:rPr>
              <a:t>- Aprender </a:t>
            </a:r>
            <a:r>
              <a:rPr lang="es-MX" sz="3500" dirty="0">
                <a:solidFill>
                  <a:schemeClr val="tx1"/>
                </a:solidFill>
              </a:rPr>
              <a:t>desarrollo de aplicaciones web </a:t>
            </a:r>
            <a:r>
              <a:rPr lang="es-MX" sz="3500" dirty="0" smtClean="0">
                <a:solidFill>
                  <a:schemeClr val="tx1"/>
                </a:solidFill>
              </a:rPr>
              <a:t>extra clase.</a:t>
            </a:r>
          </a:p>
          <a:p>
            <a:pPr algn="just"/>
            <a:endParaRPr lang="es-MX" sz="35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</a:p>
          <a:p>
            <a:pPr marL="0" indent="0" algn="just">
              <a:buNone/>
            </a:pPr>
            <a:r>
              <a:rPr lang="es-MX" sz="3500" dirty="0" smtClean="0">
                <a:solidFill>
                  <a:schemeClr val="tx1"/>
                </a:solidFill>
              </a:rPr>
              <a:t>- </a:t>
            </a:r>
            <a:r>
              <a:rPr lang="es-MX" sz="3500" dirty="0">
                <a:solidFill>
                  <a:schemeClr val="tx1"/>
                </a:solidFill>
              </a:rPr>
              <a:t>Una vez disipado este riesgo no se podrá terminar ningún juego web a tiempo y se tendrá que entregar la entrega de este.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3</a:t>
            </a: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El </a:t>
            </a:r>
            <a:r>
              <a:rPr lang="es-MX" sz="28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riesgo de las tareas con dependencia, no poder continuar porque alguien no ha hecho una tarea que se necesita para realizar otra</a:t>
            </a: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.</a:t>
            </a:r>
          </a:p>
          <a:p>
            <a:pPr algn="just"/>
            <a:endParaRPr lang="es-MX" sz="2800" dirty="0"/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- </a:t>
            </a:r>
            <a:r>
              <a:rPr lang="es-MX" sz="2800" dirty="0">
                <a:solidFill>
                  <a:schemeClr val="tx1"/>
                </a:solidFill>
              </a:rPr>
              <a:t>Dar prioridad a las tareas con dependencia</a:t>
            </a:r>
            <a:r>
              <a:rPr lang="es-MX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MX" sz="2800" dirty="0"/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  <a:r>
              <a:rPr lang="es-MX" sz="2800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- </a:t>
            </a:r>
            <a:r>
              <a:rPr lang="es-MX" sz="2800" dirty="0">
                <a:solidFill>
                  <a:schemeClr val="tx1"/>
                </a:solidFill>
              </a:rPr>
              <a:t>Realizar tareas de las cuales se depende lo más pronto posible, para seguir con la tarea que se debe de realizar después.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038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4</a:t>
            </a:r>
            <a:endParaRPr lang="es-MX" sz="2800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Nuestro </a:t>
            </a:r>
            <a:r>
              <a:rPr lang="es-MX" sz="28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cliente no acepte los prototipos </a:t>
            </a:r>
            <a:endParaRPr lang="es-MX" sz="2800" dirty="0" smtClean="0">
              <a:ln>
                <a:solidFill>
                  <a:srgbClr val="00B0F0"/>
                </a:solidFill>
              </a:ln>
              <a:solidFill>
                <a:srgbClr val="0070C0"/>
              </a:solidFill>
            </a:endParaRPr>
          </a:p>
          <a:p>
            <a:pPr algn="just"/>
            <a:endParaRPr lang="es-MX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- </a:t>
            </a:r>
            <a:r>
              <a:rPr lang="es-MX" sz="2800" dirty="0">
                <a:solidFill>
                  <a:schemeClr val="tx1"/>
                </a:solidFill>
              </a:rPr>
              <a:t>Hacer los prototipos que cumplan con la </a:t>
            </a:r>
            <a:r>
              <a:rPr lang="es-MX" sz="2800" dirty="0" smtClean="0">
                <a:solidFill>
                  <a:schemeClr val="tx1"/>
                </a:solidFill>
              </a:rPr>
              <a:t>mayoría </a:t>
            </a:r>
            <a:r>
              <a:rPr lang="es-MX" sz="2800" dirty="0">
                <a:solidFill>
                  <a:schemeClr val="tx1"/>
                </a:solidFill>
              </a:rPr>
              <a:t>de los requisitos propuestos por el cliente</a:t>
            </a:r>
            <a:r>
              <a:rPr lang="es-MX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MX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tx1"/>
                </a:solidFill>
              </a:rPr>
              <a:t>- Volver </a:t>
            </a:r>
            <a:r>
              <a:rPr lang="es-MX" sz="2800" dirty="0">
                <a:solidFill>
                  <a:schemeClr val="tx1"/>
                </a:solidFill>
              </a:rPr>
              <a:t>a hacer nuevos prototipos.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Control de calidad</a:t>
            </a:r>
            <a:endParaRPr lang="es-MX" sz="44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Documentos en general (Planes, Reportes, requerimientos</a:t>
            </a:r>
            <a:r>
              <a:rPr lang="es-MX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Diagramas de </a:t>
            </a:r>
            <a:r>
              <a:rPr lang="es-MX" sz="2800" dirty="0" smtClean="0">
                <a:solidFill>
                  <a:schemeClr val="tx1"/>
                </a:solidFill>
              </a:rPr>
              <a:t>flujo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 entidad </a:t>
            </a:r>
            <a:r>
              <a:rPr lang="es-MX" sz="2800" dirty="0" smtClean="0">
                <a:solidFill>
                  <a:schemeClr val="tx1"/>
                </a:solidFill>
              </a:rPr>
              <a:t>relación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 UML de </a:t>
            </a:r>
            <a:r>
              <a:rPr lang="es-MX" sz="2800" dirty="0" smtClean="0">
                <a:solidFill>
                  <a:schemeClr val="tx1"/>
                </a:solidFill>
              </a:rPr>
              <a:t>clases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Prototipos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Base de </a:t>
            </a:r>
            <a:r>
              <a:rPr lang="es-MX" sz="2800" dirty="0" smtClean="0">
                <a:solidFill>
                  <a:schemeClr val="tx1"/>
                </a:solidFill>
              </a:rPr>
              <a:t>datos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Componentes de </a:t>
            </a:r>
            <a:r>
              <a:rPr lang="es-MX" sz="2800" dirty="0" smtClean="0">
                <a:solidFill>
                  <a:schemeClr val="tx1"/>
                </a:solidFill>
              </a:rPr>
              <a:t>código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Manuelas de usuario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11955" y="2276872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13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Gracias</a:t>
            </a:r>
            <a:r>
              <a:rPr lang="es-ES_tradnl" sz="6000" b="1" dirty="0" smtClean="0"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 </a:t>
            </a:r>
            <a:endParaRPr lang="es-ES_tradnl" sz="6000" b="1" dirty="0">
              <a:solidFill>
                <a:srgbClr val="002060"/>
              </a:solidFill>
              <a:latin typeface="Forte" panose="03060902040502070203" pitchFamily="66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ea typeface="+mj-ea"/>
                <a:cs typeface="+mj-cs"/>
              </a:rPr>
              <a:t>20/Febrero/2015</a:t>
            </a:r>
            <a:endParaRPr lang="es-ES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Instituto Politécnico Nacional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Unidad Profesional Interdisciplinaria de 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Ingeniería Zacatecas</a:t>
            </a:r>
          </a:p>
          <a:p>
            <a:pPr marL="0" indent="0" algn="ctr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Lanzamiento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Equipo ACME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Alan Alberto Dromundo Arias [2013670041]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Joel Aparicio P</a:t>
            </a:r>
            <a:r>
              <a:rPr lang="es-MX" dirty="0" smtClean="0">
                <a:solidFill>
                  <a:schemeClr val="tx1"/>
                </a:solidFill>
              </a:rPr>
              <a:t>érez </a:t>
            </a:r>
            <a:r>
              <a:rPr lang="en-US" dirty="0" smtClean="0">
                <a:solidFill>
                  <a:schemeClr val="tx1"/>
                </a:solidFill>
              </a:rPr>
              <a:t>[2013670139]</a:t>
            </a:r>
            <a:endParaRPr lang="es-MX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Maricela Enríquez López </a:t>
            </a:r>
            <a:r>
              <a:rPr lang="en-US" dirty="0" smtClean="0">
                <a:solidFill>
                  <a:schemeClr val="tx1"/>
                </a:solidFill>
              </a:rPr>
              <a:t>[2013670043]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Teodoro Alejandro Rocha Aguilera [2013670075]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20/Febrero/2015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889"/>
            <a:ext cx="1409897" cy="205768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93404" cy="199340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Contenido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Objetivos</a:t>
            </a:r>
            <a:endParaRPr lang="es-ES_tradnl" sz="3200" dirty="0"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Alcance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Equipo de trabajo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Plan de trabajo general y principales milestones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Control de riesgos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Control de calidad</a:t>
            </a:r>
            <a:endParaRPr lang="es-ES_tradnl" sz="3200" dirty="0">
              <a:latin typeface="+mn-lt"/>
              <a:cs typeface="+mn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412776"/>
            <a:ext cx="8064896" cy="2952328"/>
          </a:xfrm>
        </p:spPr>
        <p:txBody>
          <a:bodyPr>
            <a:noAutofit/>
          </a:bodyPr>
          <a:lstStyle/>
          <a:p>
            <a:r>
              <a:rPr lang="es-ES_tradnl" sz="6600" dirty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proyecto, producto y equipo</a:t>
            </a:r>
            <a:endParaRPr lang="es-ES" sz="66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404664"/>
            <a:ext cx="7776864" cy="9361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4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proyecto</a:t>
            </a:r>
            <a:endParaRPr lang="es-ES" sz="54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1600" y="2060848"/>
            <a:ext cx="68407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Tw Cen MT" panose="020B0602020104020603" pitchFamily="34" charset="0"/>
              <a:buChar char="»"/>
            </a:pPr>
            <a:r>
              <a:rPr lang="es-MX" sz="2800" dirty="0">
                <a:latin typeface="+mn-lt"/>
                <a:ea typeface="DejaVu Sans"/>
                <a:cs typeface="FreeSans"/>
              </a:rPr>
              <a:t>Promover el aprendizaje en los niños sobre el tema de nutrición mediante juegos interactivos</a:t>
            </a:r>
            <a:r>
              <a:rPr lang="es-MX" sz="2800" dirty="0" smtClean="0">
                <a:latin typeface="+mn-lt"/>
                <a:ea typeface="DejaVu Sans"/>
                <a:cs typeface="FreeSans"/>
              </a:rPr>
              <a:t>.</a:t>
            </a:r>
          </a:p>
          <a:p>
            <a:pPr algn="just"/>
            <a:endParaRPr lang="es-MX" sz="2800" dirty="0">
              <a:latin typeface="+mn-lt"/>
              <a:ea typeface="DejaVu Sans"/>
              <a:cs typeface="FreeSans"/>
            </a:endParaRPr>
          </a:p>
          <a:p>
            <a:pPr marL="457200" indent="-457200" algn="just">
              <a:buFont typeface="Tw Cen MT" panose="020B0602020104020603" pitchFamily="34" charset="0"/>
              <a:buChar char="»"/>
            </a:pPr>
            <a:r>
              <a:rPr lang="es-MX" sz="2800" dirty="0">
                <a:latin typeface="+mn-lt"/>
              </a:rPr>
              <a:t>Difundir la carrera de sistemas computacionales de la UPIIZ en las exposiciones de orientación vocacional. </a:t>
            </a:r>
            <a:endParaRPr lang="es-MX" sz="2800" dirty="0" smtClean="0">
              <a:latin typeface="+mn-lt"/>
              <a:ea typeface="DejaVu Sans"/>
              <a:cs typeface="FreeSans"/>
            </a:endParaRPr>
          </a:p>
          <a:p>
            <a:endParaRPr 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02747"/>
            <a:ext cx="9144000" cy="78263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0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producto</a:t>
            </a:r>
            <a:endParaRPr lang="es-ES" sz="50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Ser dirigido a niños de un rango de edad  6-12 años</a:t>
            </a:r>
            <a:r>
              <a:rPr lang="es-MX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36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Poder ejecutar los juegos desde plataformas web y dispositivos móviles</a:t>
            </a:r>
            <a:r>
              <a:rPr lang="es-MX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36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Poder jugar fuera de línea.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404664"/>
            <a:ext cx="9144000" cy="78263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0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equipo</a:t>
            </a:r>
            <a:endParaRPr lang="es-ES" sz="50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Tw Cen MT" panose="020B0602020104020603" pitchFamily="34" charset="0"/>
              <a:buChar char="»"/>
            </a:pPr>
            <a:r>
              <a:rPr lang="es-MX" sz="3200" dirty="0" smtClean="0">
                <a:solidFill>
                  <a:schemeClr val="tx1"/>
                </a:solidFill>
              </a:rPr>
              <a:t>Adquirir experiencia para desarrollar proyectos de software y así aprobar la materia.</a:t>
            </a:r>
          </a:p>
          <a:p>
            <a:pPr algn="just">
              <a:buFont typeface="Tw Cen MT" panose="020B0602020104020603" pitchFamily="34" charset="0"/>
              <a:buChar char="»"/>
            </a:pPr>
            <a:endParaRPr lang="es-MX" sz="3200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r>
              <a:rPr lang="es-MX" sz="3200" dirty="0">
                <a:solidFill>
                  <a:schemeClr val="tx1"/>
                </a:solidFill>
              </a:rPr>
              <a:t>Subir nuestra primera aplicación </a:t>
            </a:r>
            <a:r>
              <a:rPr lang="es-MX" sz="3200" dirty="0" smtClean="0">
                <a:solidFill>
                  <a:schemeClr val="tx1"/>
                </a:solidFill>
              </a:rPr>
              <a:t>móvil </a:t>
            </a:r>
            <a:r>
              <a:rPr lang="es-MX" sz="3200" dirty="0">
                <a:solidFill>
                  <a:schemeClr val="tx1"/>
                </a:solidFill>
              </a:rPr>
              <a:t>a </a:t>
            </a:r>
            <a:r>
              <a:rPr lang="es-MX" sz="3200" dirty="0" smtClean="0">
                <a:solidFill>
                  <a:schemeClr val="tx1"/>
                </a:solidFill>
              </a:rPr>
              <a:t>playstore.</a:t>
            </a:r>
            <a:endParaRPr lang="es-MX" sz="3200" dirty="0">
              <a:solidFill>
                <a:schemeClr val="tx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620688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Alcance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76423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Este proyecto servirá para el desarrollo de juegos interactivos con los que niños de 6 a 12 años aprendan sobre la buena alimentación y los alimentos que ayudan a tener una dieta equilibrada.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dirty="0" smtClean="0">
              <a:latin typeface="+mn-lt"/>
              <a:cs typeface="+mn-cs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En </a:t>
            </a:r>
            <a:r>
              <a:rPr lang="es-MX" sz="2800" dirty="0" smtClean="0">
                <a:latin typeface="+mn-lt"/>
                <a:cs typeface="+mn-cs"/>
              </a:rPr>
              <a:t>total son tres juegos: un memorama de cereales, un ahorcado de carnes y un rompecabezas de frutas.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dirty="0" smtClean="0">
              <a:latin typeface="+mn-lt"/>
              <a:cs typeface="+mn-cs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La </a:t>
            </a:r>
            <a:r>
              <a:rPr lang="es-MX" sz="2800" dirty="0" smtClean="0">
                <a:latin typeface="+mn-lt"/>
                <a:cs typeface="+mn-cs"/>
              </a:rPr>
              <a:t>estimación de este proyecto esta planeada para finalizar el 6 de Mayo del año en curso. </a:t>
            </a:r>
            <a:endParaRPr lang="es-ES_tradnl" sz="2800" dirty="0">
              <a:latin typeface="+mn-lt"/>
              <a:cs typeface="+mn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29248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0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Equipo de trabajo</a:t>
            </a:r>
            <a:endParaRPr lang="es-ES" sz="5000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61440"/>
              </p:ext>
            </p:extLst>
          </p:nvPr>
        </p:nvGraphicFramePr>
        <p:xfrm>
          <a:off x="500063" y="2132853"/>
          <a:ext cx="8229600" cy="3240362"/>
        </p:xfrm>
        <a:graphic>
          <a:graphicData uri="http://schemas.openxmlformats.org/drawingml/2006/table">
            <a:tbl>
              <a:tblPr/>
              <a:tblGrid>
                <a:gridCol w="2459510"/>
                <a:gridCol w="3232500"/>
                <a:gridCol w="2537590"/>
              </a:tblGrid>
              <a:tr h="437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ROL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ENCARGADO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SUPLENTE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Líder del proyecto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planeación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Alan Alberto Dromundo Arias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calidad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desarrollo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Alan Alberto Dromundo Arias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Joel Aparicio Pérez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soporte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Joel Aparicio Pérez</a:t>
                      </a:r>
                      <a:endParaRPr lang="es-MX" sz="14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741</TotalTime>
  <Words>665</Words>
  <Application>Microsoft Office PowerPoint</Application>
  <PresentationFormat>Presentación en pantalla (4:3)</PresentationFormat>
  <Paragraphs>181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 BLANCA</vt:lpstr>
      <vt:lpstr>Arial</vt:lpstr>
      <vt:lpstr>Calibri</vt:lpstr>
      <vt:lpstr>DejaVu Sans</vt:lpstr>
      <vt:lpstr>Forte</vt:lpstr>
      <vt:lpstr>FreeSans</vt:lpstr>
      <vt:lpstr>Tw Cen MT</vt:lpstr>
      <vt:lpstr>Verdana</vt:lpstr>
      <vt:lpstr>Wingdings</vt:lpstr>
      <vt:lpstr>Paja</vt:lpstr>
      <vt:lpstr>Presentación de PowerPoint</vt:lpstr>
      <vt:lpstr>Presentación de PowerPoint</vt:lpstr>
      <vt:lpstr>Contenido</vt:lpstr>
      <vt:lpstr>Objetivos del proyecto, producto y equipo</vt:lpstr>
      <vt:lpstr>Presentación de PowerPoint</vt:lpstr>
      <vt:lpstr>Presentación de PowerPoint</vt:lpstr>
      <vt:lpstr>Presentación de PowerPoint</vt:lpstr>
      <vt:lpstr>Alcance</vt:lpstr>
      <vt:lpstr>Equipo de trabajo</vt:lpstr>
      <vt:lpstr>Ciclo de vida</vt:lpstr>
      <vt:lpstr>Plan de trabajo</vt:lpstr>
      <vt:lpstr>Plan de trabajo general </vt:lpstr>
      <vt:lpstr>Milestones principales</vt:lpstr>
      <vt:lpstr>Control de riesgos</vt:lpstr>
      <vt:lpstr>Presentación de PowerPoint</vt:lpstr>
      <vt:lpstr>Presentación de PowerPoint</vt:lpstr>
      <vt:lpstr>Presentación de PowerPoint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Teo Rocha</cp:lastModifiedBy>
  <cp:revision>33</cp:revision>
  <dcterms:created xsi:type="dcterms:W3CDTF">2015-02-17T16:01:03Z</dcterms:created>
  <dcterms:modified xsi:type="dcterms:W3CDTF">2015-02-21T00:18:26Z</dcterms:modified>
</cp:coreProperties>
</file>