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AFD96-3601-4F17-BB82-DBBBA6C512D5}" type="doc">
      <dgm:prSet loTypeId="urn:microsoft.com/office/officeart/2005/8/layout/hierarchy5" loCatId="hierarchy" qsTypeId="urn:microsoft.com/office/officeart/2005/8/quickstyle/simple2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19599602-9E94-449B-AE02-46C30491E28C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/>
            <a:t>/</a:t>
          </a:r>
        </a:p>
      </dgm:t>
    </dgm:pt>
    <dgm:pt modelId="{FF371F54-3EAD-4229-B33D-30FA8E522AE4}" type="parTrans" cxnId="{7A02F5AF-F9F5-4778-A66E-DE024A3A34D9}">
      <dgm:prSet/>
      <dgm:spPr/>
      <dgm:t>
        <a:bodyPr rtlCol="0"/>
        <a:lstStyle/>
        <a:p>
          <a:pPr rtl="0"/>
          <a:endParaRPr lang="es-ES" noProof="0" dirty="0"/>
        </a:p>
      </dgm:t>
    </dgm:pt>
    <dgm:pt modelId="{2A88706E-F8B3-4E84-B216-AB828E178267}" type="sibTrans" cxnId="{7A02F5AF-F9F5-4778-A66E-DE024A3A34D9}">
      <dgm:prSet/>
      <dgm:spPr/>
      <dgm:t>
        <a:bodyPr rtlCol="0"/>
        <a:lstStyle/>
        <a:p>
          <a:pPr rtl="0"/>
          <a:endParaRPr lang="es-ES" noProof="0" dirty="0"/>
        </a:p>
      </dgm:t>
    </dgm:pt>
    <dgm:pt modelId="{EC0DA654-3656-4CDC-B668-581E6352C3BE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package.json</a:t>
          </a:r>
          <a:endParaRPr lang="es-ES" noProof="0" dirty="0"/>
        </a:p>
      </dgm:t>
    </dgm:pt>
    <dgm:pt modelId="{4499AA31-B1F3-44A5-9ADE-C2DC8D2A65FA}" type="parTrans" cxnId="{303DDD70-B0B9-41BD-B773-15C6C98D0D2D}">
      <dgm:prSet/>
      <dgm:spPr/>
      <dgm:t>
        <a:bodyPr/>
        <a:lstStyle/>
        <a:p>
          <a:endParaRPr lang="es-MX"/>
        </a:p>
      </dgm:t>
    </dgm:pt>
    <dgm:pt modelId="{9B597B15-DA17-4F1B-AD7E-55D348351DF9}" type="sibTrans" cxnId="{303DDD70-B0B9-41BD-B773-15C6C98D0D2D}">
      <dgm:prSet/>
      <dgm:spPr/>
      <dgm:t>
        <a:bodyPr/>
        <a:lstStyle/>
        <a:p>
          <a:endParaRPr lang="es-MX"/>
        </a:p>
      </dgm:t>
    </dgm:pt>
    <dgm:pt modelId="{E43105AC-5198-4DA1-BEF3-C4FDD625AE10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Package-lock.json</a:t>
          </a:r>
          <a:endParaRPr lang="es-ES" noProof="0" dirty="0"/>
        </a:p>
      </dgm:t>
    </dgm:pt>
    <dgm:pt modelId="{B7C33371-874F-40A8-896C-208BD72DB640}" type="parTrans" cxnId="{38100400-46A4-48D4-BD3E-97C0417623DC}">
      <dgm:prSet/>
      <dgm:spPr/>
      <dgm:t>
        <a:bodyPr/>
        <a:lstStyle/>
        <a:p>
          <a:endParaRPr lang="es-MX"/>
        </a:p>
      </dgm:t>
    </dgm:pt>
    <dgm:pt modelId="{EA4E08A9-5D6E-4AFA-B3F9-3251C4083F23}" type="sibTrans" cxnId="{38100400-46A4-48D4-BD3E-97C0417623DC}">
      <dgm:prSet/>
      <dgm:spPr/>
      <dgm:t>
        <a:bodyPr/>
        <a:lstStyle/>
        <a:p>
          <a:endParaRPr lang="es-MX"/>
        </a:p>
      </dgm:t>
    </dgm:pt>
    <dgm:pt modelId="{76BE8F81-3116-42D9-A8E0-1D3C577BB947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Src</a:t>
          </a:r>
          <a:endParaRPr lang="es-ES" noProof="0" dirty="0"/>
        </a:p>
      </dgm:t>
    </dgm:pt>
    <dgm:pt modelId="{1A26F1C2-AB35-4159-98CE-6939A3D01162}" type="parTrans" cxnId="{EA4FBFDD-BB94-4A18-BEBF-C49992FF5CDC}">
      <dgm:prSet/>
      <dgm:spPr/>
      <dgm:t>
        <a:bodyPr/>
        <a:lstStyle/>
        <a:p>
          <a:endParaRPr lang="es-MX"/>
        </a:p>
      </dgm:t>
    </dgm:pt>
    <dgm:pt modelId="{EED2490C-5FD7-46F7-A58D-AF900BD7C09A}" type="sibTrans" cxnId="{EA4FBFDD-BB94-4A18-BEBF-C49992FF5CDC}">
      <dgm:prSet/>
      <dgm:spPr/>
      <dgm:t>
        <a:bodyPr/>
        <a:lstStyle/>
        <a:p>
          <a:endParaRPr lang="es-MX"/>
        </a:p>
      </dgm:t>
    </dgm:pt>
    <dgm:pt modelId="{6DC9CB1D-3C47-47B9-96B3-D70F5D795448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Node</a:t>
          </a:r>
          <a:r>
            <a:rPr lang="es-ES" noProof="0" dirty="0"/>
            <a:t>-modules</a:t>
          </a:r>
        </a:p>
      </dgm:t>
    </dgm:pt>
    <dgm:pt modelId="{6ED2CBDE-C99D-4F44-BFBD-42F77761920A}" type="parTrans" cxnId="{5AC2F78B-9FEF-41FC-B890-FA2AF88E4109}">
      <dgm:prSet/>
      <dgm:spPr/>
      <dgm:t>
        <a:bodyPr/>
        <a:lstStyle/>
        <a:p>
          <a:endParaRPr lang="es-MX"/>
        </a:p>
      </dgm:t>
    </dgm:pt>
    <dgm:pt modelId="{0F6CE970-7671-4C1D-BAC1-F2A019979388}" type="sibTrans" cxnId="{5AC2F78B-9FEF-41FC-B890-FA2AF88E4109}">
      <dgm:prSet/>
      <dgm:spPr/>
      <dgm:t>
        <a:bodyPr/>
        <a:lstStyle/>
        <a:p>
          <a:endParaRPr lang="es-MX"/>
        </a:p>
      </dgm:t>
    </dgm:pt>
    <dgm:pt modelId="{AB09EBC0-9D46-4EC2-9C6A-0B2D2513D39F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/>
            <a:t>App.js</a:t>
          </a:r>
        </a:p>
      </dgm:t>
    </dgm:pt>
    <dgm:pt modelId="{01E75D33-35B3-442A-937B-B4F15D737A25}" type="parTrans" cxnId="{B118E97D-4D79-4D9D-AD83-257A2E02C754}">
      <dgm:prSet/>
      <dgm:spPr/>
      <dgm:t>
        <a:bodyPr/>
        <a:lstStyle/>
        <a:p>
          <a:endParaRPr lang="es-MX"/>
        </a:p>
      </dgm:t>
    </dgm:pt>
    <dgm:pt modelId="{B6437049-E36D-4216-9B96-E6D250BC716F}" type="sibTrans" cxnId="{B118E97D-4D79-4D9D-AD83-257A2E02C754}">
      <dgm:prSet/>
      <dgm:spPr/>
      <dgm:t>
        <a:bodyPr/>
        <a:lstStyle/>
        <a:p>
          <a:endParaRPr lang="es-MX"/>
        </a:p>
      </dgm:t>
    </dgm:pt>
    <dgm:pt modelId="{60B7C0DA-35D9-4CF9-830B-32F4D5DF61CC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Controllers</a:t>
          </a:r>
          <a:endParaRPr lang="es-ES" noProof="0" dirty="0"/>
        </a:p>
      </dgm:t>
    </dgm:pt>
    <dgm:pt modelId="{5C49034C-F805-4F57-8D24-4C1AB5B859E5}" type="parTrans" cxnId="{65C4FF9F-BAC8-4FC5-83F5-62E4B2C28EC1}">
      <dgm:prSet/>
      <dgm:spPr/>
      <dgm:t>
        <a:bodyPr/>
        <a:lstStyle/>
        <a:p>
          <a:endParaRPr lang="es-MX"/>
        </a:p>
      </dgm:t>
    </dgm:pt>
    <dgm:pt modelId="{94F3731D-BDFC-40B3-A0A2-6645788085C3}" type="sibTrans" cxnId="{65C4FF9F-BAC8-4FC5-83F5-62E4B2C28EC1}">
      <dgm:prSet/>
      <dgm:spPr/>
      <dgm:t>
        <a:bodyPr/>
        <a:lstStyle/>
        <a:p>
          <a:endParaRPr lang="es-MX"/>
        </a:p>
      </dgm:t>
    </dgm:pt>
    <dgm:pt modelId="{B9B2F0C5-A72B-49A7-8461-8028F0388A4B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/>
            <a:t>loginControllers.js</a:t>
          </a:r>
        </a:p>
      </dgm:t>
    </dgm:pt>
    <dgm:pt modelId="{A3AB9EE5-F259-4226-85EC-84CD9E724CEB}" type="parTrans" cxnId="{1344783D-EC93-4FE7-9554-EEABAED9BB6F}">
      <dgm:prSet/>
      <dgm:spPr/>
      <dgm:t>
        <a:bodyPr/>
        <a:lstStyle/>
        <a:p>
          <a:endParaRPr lang="es-MX"/>
        </a:p>
      </dgm:t>
    </dgm:pt>
    <dgm:pt modelId="{E281268B-F294-4CE9-B511-3D3B4312C043}" type="sibTrans" cxnId="{1344783D-EC93-4FE7-9554-EEABAED9BB6F}">
      <dgm:prSet/>
      <dgm:spPr/>
      <dgm:t>
        <a:bodyPr/>
        <a:lstStyle/>
        <a:p>
          <a:endParaRPr lang="es-MX"/>
        </a:p>
      </dgm:t>
    </dgm:pt>
    <dgm:pt modelId="{B862E58E-F85E-4250-AC8C-9B99B99499CB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Routes</a:t>
          </a:r>
          <a:endParaRPr lang="es-ES" noProof="0" dirty="0"/>
        </a:p>
      </dgm:t>
    </dgm:pt>
    <dgm:pt modelId="{0AA7BBFF-B1C2-4A7A-BBFB-E0F13811C98F}" type="parTrans" cxnId="{37DFE128-637D-4251-9F85-1618106401DE}">
      <dgm:prSet/>
      <dgm:spPr/>
      <dgm:t>
        <a:bodyPr/>
        <a:lstStyle/>
        <a:p>
          <a:endParaRPr lang="es-MX"/>
        </a:p>
      </dgm:t>
    </dgm:pt>
    <dgm:pt modelId="{82D962C9-6885-4A2A-891B-3B5359645009}" type="sibTrans" cxnId="{37DFE128-637D-4251-9F85-1618106401DE}">
      <dgm:prSet/>
      <dgm:spPr/>
      <dgm:t>
        <a:bodyPr/>
        <a:lstStyle/>
        <a:p>
          <a:endParaRPr lang="es-MX"/>
        </a:p>
      </dgm:t>
    </dgm:pt>
    <dgm:pt modelId="{1ACC90AF-3926-49B3-A0CB-426ABD0AE6E2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/>
            <a:t>Login.js</a:t>
          </a:r>
        </a:p>
      </dgm:t>
    </dgm:pt>
    <dgm:pt modelId="{82401E7C-1422-40FB-B828-445CC1E0F25B}" type="parTrans" cxnId="{93412E93-7AF4-41B4-B446-55FF1797BFC5}">
      <dgm:prSet/>
      <dgm:spPr/>
      <dgm:t>
        <a:bodyPr/>
        <a:lstStyle/>
        <a:p>
          <a:endParaRPr lang="es-MX"/>
        </a:p>
      </dgm:t>
    </dgm:pt>
    <dgm:pt modelId="{3295006A-BB48-4B33-8104-AB9A5CD63164}" type="sibTrans" cxnId="{93412E93-7AF4-41B4-B446-55FF1797BFC5}">
      <dgm:prSet/>
      <dgm:spPr/>
      <dgm:t>
        <a:bodyPr/>
        <a:lstStyle/>
        <a:p>
          <a:endParaRPr lang="es-MX"/>
        </a:p>
      </dgm:t>
    </dgm:pt>
    <dgm:pt modelId="{DA1F336F-E3C9-47FB-BCCC-C0587A904F70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Views</a:t>
          </a:r>
          <a:endParaRPr lang="es-ES" noProof="0" dirty="0"/>
        </a:p>
      </dgm:t>
    </dgm:pt>
    <dgm:pt modelId="{3B3FF0A3-E20D-4DB0-8ECE-3A3E2D6F8170}" type="parTrans" cxnId="{468AE3DD-3B95-4908-B7DE-B668EF400B06}">
      <dgm:prSet/>
      <dgm:spPr/>
      <dgm:t>
        <a:bodyPr/>
        <a:lstStyle/>
        <a:p>
          <a:endParaRPr lang="es-MX"/>
        </a:p>
      </dgm:t>
    </dgm:pt>
    <dgm:pt modelId="{D83D9329-35F9-46F5-BF90-EE56DF2C37E6}" type="sibTrans" cxnId="{468AE3DD-3B95-4908-B7DE-B668EF400B06}">
      <dgm:prSet/>
      <dgm:spPr/>
      <dgm:t>
        <a:bodyPr/>
        <a:lstStyle/>
        <a:p>
          <a:endParaRPr lang="es-MX"/>
        </a:p>
      </dgm:t>
    </dgm:pt>
    <dgm:pt modelId="{B0918D95-2C20-4DF9-972B-4CE46132089D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loyouts</a:t>
          </a:r>
          <a:endParaRPr lang="es-ES" noProof="0" dirty="0"/>
        </a:p>
      </dgm:t>
    </dgm:pt>
    <dgm:pt modelId="{9859111D-5218-4C3F-ABFC-3484B74958B8}" type="parTrans" cxnId="{EFFF56DB-2F70-42B2-B1BC-89E41D31707E}">
      <dgm:prSet/>
      <dgm:spPr/>
      <dgm:t>
        <a:bodyPr/>
        <a:lstStyle/>
        <a:p>
          <a:endParaRPr lang="es-MX"/>
        </a:p>
      </dgm:t>
    </dgm:pt>
    <dgm:pt modelId="{3D46C8B9-2109-4E96-AD34-A2D1A9BFF86E}" type="sibTrans" cxnId="{EFFF56DB-2F70-42B2-B1BC-89E41D31707E}">
      <dgm:prSet/>
      <dgm:spPr/>
      <dgm:t>
        <a:bodyPr/>
        <a:lstStyle/>
        <a:p>
          <a:endParaRPr lang="es-MX"/>
        </a:p>
      </dgm:t>
    </dgm:pt>
    <dgm:pt modelId="{44584588-D1BE-4F97-91F4-1BB6F9D40CBF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Main.hbs</a:t>
          </a:r>
          <a:endParaRPr lang="es-ES" noProof="0" dirty="0"/>
        </a:p>
      </dgm:t>
    </dgm:pt>
    <dgm:pt modelId="{C743004C-E0AB-475D-8E03-B6D2A223526E}" type="parTrans" cxnId="{2881EF6D-DA65-46DE-8073-5145B003A3E7}">
      <dgm:prSet/>
      <dgm:spPr/>
      <dgm:t>
        <a:bodyPr/>
        <a:lstStyle/>
        <a:p>
          <a:endParaRPr lang="es-MX"/>
        </a:p>
      </dgm:t>
    </dgm:pt>
    <dgm:pt modelId="{037ABFEB-1C94-42AC-82AC-9D34BE2E3EFB}" type="sibTrans" cxnId="{2881EF6D-DA65-46DE-8073-5145B003A3E7}">
      <dgm:prSet/>
      <dgm:spPr/>
      <dgm:t>
        <a:bodyPr/>
        <a:lstStyle/>
        <a:p>
          <a:endParaRPr lang="es-MX"/>
        </a:p>
      </dgm:t>
    </dgm:pt>
    <dgm:pt modelId="{0A30E210-62DC-4586-9620-965715EBBAE4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Login</a:t>
          </a:r>
          <a:endParaRPr lang="es-ES" noProof="0" dirty="0"/>
        </a:p>
      </dgm:t>
    </dgm:pt>
    <dgm:pt modelId="{D401CE28-BB9C-4E73-A8EE-FA450551494D}" type="parTrans" cxnId="{FE02EB7A-07A2-48EF-A1DD-B45800996A5C}">
      <dgm:prSet/>
      <dgm:spPr/>
      <dgm:t>
        <a:bodyPr/>
        <a:lstStyle/>
        <a:p>
          <a:endParaRPr lang="es-MX"/>
        </a:p>
      </dgm:t>
    </dgm:pt>
    <dgm:pt modelId="{08704EC1-079E-49B8-927C-3E5B49DB2083}" type="sibTrans" cxnId="{FE02EB7A-07A2-48EF-A1DD-B45800996A5C}">
      <dgm:prSet/>
      <dgm:spPr/>
      <dgm:t>
        <a:bodyPr/>
        <a:lstStyle/>
        <a:p>
          <a:endParaRPr lang="es-MX"/>
        </a:p>
      </dgm:t>
    </dgm:pt>
    <dgm:pt modelId="{654ADD89-6F70-41D2-86FA-49666930C890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Index.hbs</a:t>
          </a:r>
          <a:endParaRPr lang="es-ES" noProof="0" dirty="0"/>
        </a:p>
      </dgm:t>
    </dgm:pt>
    <dgm:pt modelId="{CE6EC640-E3B2-464A-A5FA-5418BEEB46B9}" type="parTrans" cxnId="{56966BBC-AF35-4666-AA28-67531163A382}">
      <dgm:prSet/>
      <dgm:spPr/>
      <dgm:t>
        <a:bodyPr/>
        <a:lstStyle/>
        <a:p>
          <a:endParaRPr lang="es-MX"/>
        </a:p>
      </dgm:t>
    </dgm:pt>
    <dgm:pt modelId="{54DD235A-99FE-4929-A5D0-BBD516B4F007}" type="sibTrans" cxnId="{56966BBC-AF35-4666-AA28-67531163A382}">
      <dgm:prSet/>
      <dgm:spPr/>
      <dgm:t>
        <a:bodyPr/>
        <a:lstStyle/>
        <a:p>
          <a:endParaRPr lang="es-MX"/>
        </a:p>
      </dgm:t>
    </dgm:pt>
    <dgm:pt modelId="{98A42EB1-9CB2-4C43-BFE2-3CF290B10EFA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Register.hbs</a:t>
          </a:r>
          <a:endParaRPr lang="es-ES" noProof="0" dirty="0"/>
        </a:p>
      </dgm:t>
    </dgm:pt>
    <dgm:pt modelId="{35006E2B-5C11-45F8-AA5D-A069534EAA7C}" type="parTrans" cxnId="{ED581E89-3E35-4870-A7AC-918A9A96907E}">
      <dgm:prSet/>
      <dgm:spPr/>
      <dgm:t>
        <a:bodyPr/>
        <a:lstStyle/>
        <a:p>
          <a:endParaRPr lang="es-MX"/>
        </a:p>
      </dgm:t>
    </dgm:pt>
    <dgm:pt modelId="{8D74EC78-6494-4A68-A9C6-B13A2B25F961}" type="sibTrans" cxnId="{ED581E89-3E35-4870-A7AC-918A9A96907E}">
      <dgm:prSet/>
      <dgm:spPr/>
      <dgm:t>
        <a:bodyPr/>
        <a:lstStyle/>
        <a:p>
          <a:endParaRPr lang="es-MX"/>
        </a:p>
      </dgm:t>
    </dgm:pt>
    <dgm:pt modelId="{DD0E02DF-A2BE-42B1-853E-EF24EBCBFE48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Home.hbs</a:t>
          </a:r>
          <a:endParaRPr lang="es-ES" noProof="0" dirty="0"/>
        </a:p>
      </dgm:t>
    </dgm:pt>
    <dgm:pt modelId="{E32738F7-352E-4F47-95FD-8B3C298F2EFD}" type="parTrans" cxnId="{256F9830-26EC-499A-8DCE-B68827617CD2}">
      <dgm:prSet/>
      <dgm:spPr/>
      <dgm:t>
        <a:bodyPr/>
        <a:lstStyle/>
        <a:p>
          <a:endParaRPr lang="es-MX"/>
        </a:p>
      </dgm:t>
    </dgm:pt>
    <dgm:pt modelId="{59E4C66B-4D66-4D18-8E46-1D17648A80A1}" type="sibTrans" cxnId="{256F9830-26EC-499A-8DCE-B68827617CD2}">
      <dgm:prSet/>
      <dgm:spPr/>
      <dgm:t>
        <a:bodyPr/>
        <a:lstStyle/>
        <a:p>
          <a:endParaRPr lang="es-MX"/>
        </a:p>
      </dgm:t>
    </dgm:pt>
    <dgm:pt modelId="{F8F769E2-B08A-4DE7-8454-A21E98CB02AB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Public</a:t>
          </a:r>
          <a:endParaRPr lang="es-ES" noProof="0" dirty="0"/>
        </a:p>
      </dgm:t>
    </dgm:pt>
    <dgm:pt modelId="{37127D7A-B80E-47FD-92F5-536DC5E578E3}" type="parTrans" cxnId="{504899E6-B471-41BC-B1D1-2637797ABDAC}">
      <dgm:prSet/>
      <dgm:spPr/>
      <dgm:t>
        <a:bodyPr/>
        <a:lstStyle/>
        <a:p>
          <a:endParaRPr lang="es-MX"/>
        </a:p>
      </dgm:t>
    </dgm:pt>
    <dgm:pt modelId="{58B9FE7B-CFEB-4662-907D-64A9265F9A73}" type="sibTrans" cxnId="{504899E6-B471-41BC-B1D1-2637797ABDAC}">
      <dgm:prSet/>
      <dgm:spPr/>
      <dgm:t>
        <a:bodyPr/>
        <a:lstStyle/>
        <a:p>
          <a:endParaRPr lang="es-MX"/>
        </a:p>
      </dgm:t>
    </dgm:pt>
    <dgm:pt modelId="{54CE607F-7ECD-48F9-95ED-982B70B1158A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Css</a:t>
          </a:r>
          <a:endParaRPr lang="es-ES" noProof="0" dirty="0"/>
        </a:p>
      </dgm:t>
    </dgm:pt>
    <dgm:pt modelId="{ABB308B9-2720-4C3F-9DCB-38D2D32F850D}" type="parTrans" cxnId="{D54FDAD6-8943-4639-AA0A-DA809FAD4E1F}">
      <dgm:prSet/>
      <dgm:spPr/>
      <dgm:t>
        <a:bodyPr/>
        <a:lstStyle/>
        <a:p>
          <a:endParaRPr lang="es-MX"/>
        </a:p>
      </dgm:t>
    </dgm:pt>
    <dgm:pt modelId="{E932B6B9-229F-4AA2-84DE-98FE47C6D796}" type="sibTrans" cxnId="{D54FDAD6-8943-4639-AA0A-DA809FAD4E1F}">
      <dgm:prSet/>
      <dgm:spPr/>
      <dgm:t>
        <a:bodyPr/>
        <a:lstStyle/>
        <a:p>
          <a:endParaRPr lang="es-MX"/>
        </a:p>
      </dgm:t>
    </dgm:pt>
    <dgm:pt modelId="{4574C35B-513F-4CA3-9023-42A87627557B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Images</a:t>
          </a:r>
          <a:endParaRPr lang="es-ES" noProof="0" dirty="0"/>
        </a:p>
      </dgm:t>
    </dgm:pt>
    <dgm:pt modelId="{A30F1A9B-F7D7-4C7B-AC72-97B056399189}" type="parTrans" cxnId="{83F49C9F-E99E-4890-8030-43D34EF8F169}">
      <dgm:prSet/>
      <dgm:spPr/>
      <dgm:t>
        <a:bodyPr/>
        <a:lstStyle/>
        <a:p>
          <a:endParaRPr lang="es-MX"/>
        </a:p>
      </dgm:t>
    </dgm:pt>
    <dgm:pt modelId="{1B066F84-528E-4F58-90EF-F598703B2D14}" type="sibTrans" cxnId="{83F49C9F-E99E-4890-8030-43D34EF8F169}">
      <dgm:prSet/>
      <dgm:spPr/>
      <dgm:t>
        <a:bodyPr/>
        <a:lstStyle/>
        <a:p>
          <a:endParaRPr lang="es-MX"/>
        </a:p>
      </dgm:t>
    </dgm:pt>
    <dgm:pt modelId="{E12372BD-4619-453F-92E7-8EB9E9A6D176}">
      <dgm:prSet phldrT="[Text]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 dirty="0" err="1"/>
            <a:t>js</a:t>
          </a:r>
          <a:endParaRPr lang="es-ES" noProof="0" dirty="0"/>
        </a:p>
      </dgm:t>
    </dgm:pt>
    <dgm:pt modelId="{81D6F51F-E70D-4611-BBE2-3A15E041986E}" type="parTrans" cxnId="{5BD6C607-3E37-4D46-85EA-8C7D74E19F54}">
      <dgm:prSet/>
      <dgm:spPr/>
      <dgm:t>
        <a:bodyPr/>
        <a:lstStyle/>
        <a:p>
          <a:endParaRPr lang="es-MX"/>
        </a:p>
      </dgm:t>
    </dgm:pt>
    <dgm:pt modelId="{C67479EF-74C1-4FD0-9499-FFBBAACEBE44}" type="sibTrans" cxnId="{5BD6C607-3E37-4D46-85EA-8C7D74E19F54}">
      <dgm:prSet/>
      <dgm:spPr/>
      <dgm:t>
        <a:bodyPr/>
        <a:lstStyle/>
        <a:p>
          <a:endParaRPr lang="es-MX"/>
        </a:p>
      </dgm:t>
    </dgm:pt>
    <dgm:pt modelId="{30003A0D-7FB9-4C32-90C6-D8B5300A42CA}" type="pres">
      <dgm:prSet presAssocID="{9EFAFD96-3601-4F17-BB82-DBBBA6C512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207A2-7A14-4477-A277-A697B2B541CB}" type="pres">
      <dgm:prSet presAssocID="{9EFAFD96-3601-4F17-BB82-DBBBA6C512D5}" presName="hierFlow" presStyleCnt="0"/>
      <dgm:spPr/>
    </dgm:pt>
    <dgm:pt modelId="{BE0440DF-B75D-40CB-BC2F-C0030A8DD5B0}" type="pres">
      <dgm:prSet presAssocID="{9EFAFD96-3601-4F17-BB82-DBBBA6C512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4DA7DD8-0A2E-421C-9C01-4E7339423041}" type="pres">
      <dgm:prSet presAssocID="{19599602-9E94-449B-AE02-46C30491E28C}" presName="Name17" presStyleCnt="0"/>
      <dgm:spPr/>
    </dgm:pt>
    <dgm:pt modelId="{40BB50C4-34D6-4745-8613-9B3839CE1B6B}" type="pres">
      <dgm:prSet presAssocID="{19599602-9E94-449B-AE02-46C30491E28C}" presName="level1Shape" presStyleLbl="node0" presStyleIdx="0" presStyleCnt="1" custLinFactNeighborX="2318" custLinFactNeighborY="1590">
        <dgm:presLayoutVars>
          <dgm:chPref val="3"/>
        </dgm:presLayoutVars>
      </dgm:prSet>
      <dgm:spPr>
        <a:prstGeom prst="rect">
          <a:avLst/>
        </a:prstGeom>
      </dgm:spPr>
    </dgm:pt>
    <dgm:pt modelId="{99219476-C01C-4440-9AB9-F5841E4087EB}" type="pres">
      <dgm:prSet presAssocID="{19599602-9E94-449B-AE02-46C30491E28C}" presName="hierChild2" presStyleCnt="0"/>
      <dgm:spPr/>
    </dgm:pt>
    <dgm:pt modelId="{1DBFC5B7-EAC7-4EAD-A180-4FE13BC211BB}" type="pres">
      <dgm:prSet presAssocID="{6ED2CBDE-C99D-4F44-BFBD-42F77761920A}" presName="Name25" presStyleLbl="parChTrans1D2" presStyleIdx="0" presStyleCnt="4"/>
      <dgm:spPr/>
    </dgm:pt>
    <dgm:pt modelId="{58EC5216-D2F3-4C8B-A6D2-EC64173AF4AF}" type="pres">
      <dgm:prSet presAssocID="{6ED2CBDE-C99D-4F44-BFBD-42F77761920A}" presName="connTx" presStyleLbl="parChTrans1D2" presStyleIdx="0" presStyleCnt="4"/>
      <dgm:spPr/>
    </dgm:pt>
    <dgm:pt modelId="{C271DEFD-0650-457C-81EF-57B8C3DA40E1}" type="pres">
      <dgm:prSet presAssocID="{6DC9CB1D-3C47-47B9-96B3-D70F5D795448}" presName="Name30" presStyleCnt="0"/>
      <dgm:spPr/>
    </dgm:pt>
    <dgm:pt modelId="{6FBA51C4-1D4B-44E8-86B3-350F97241356}" type="pres">
      <dgm:prSet presAssocID="{6DC9CB1D-3C47-47B9-96B3-D70F5D795448}" presName="level2Shape" presStyleLbl="node2" presStyleIdx="0" presStyleCnt="4"/>
      <dgm:spPr/>
    </dgm:pt>
    <dgm:pt modelId="{C304A7D1-6A7D-4AC8-B553-BCA916A11369}" type="pres">
      <dgm:prSet presAssocID="{6DC9CB1D-3C47-47B9-96B3-D70F5D795448}" presName="hierChild3" presStyleCnt="0"/>
      <dgm:spPr/>
    </dgm:pt>
    <dgm:pt modelId="{E109DF38-AE64-41B1-9F08-93FC617B1F44}" type="pres">
      <dgm:prSet presAssocID="{4499AA31-B1F3-44A5-9ADE-C2DC8D2A65FA}" presName="Name25" presStyleLbl="parChTrans1D2" presStyleIdx="1" presStyleCnt="4"/>
      <dgm:spPr/>
    </dgm:pt>
    <dgm:pt modelId="{E4D496AC-CF48-477A-A344-D4EEDCEF8641}" type="pres">
      <dgm:prSet presAssocID="{4499AA31-B1F3-44A5-9ADE-C2DC8D2A65FA}" presName="connTx" presStyleLbl="parChTrans1D2" presStyleIdx="1" presStyleCnt="4"/>
      <dgm:spPr/>
    </dgm:pt>
    <dgm:pt modelId="{2FA013F1-B34E-4486-B72F-24176400BFF4}" type="pres">
      <dgm:prSet presAssocID="{EC0DA654-3656-4CDC-B668-581E6352C3BE}" presName="Name30" presStyleCnt="0"/>
      <dgm:spPr/>
    </dgm:pt>
    <dgm:pt modelId="{C74C0824-DF66-4972-9F2E-EC720F768FE0}" type="pres">
      <dgm:prSet presAssocID="{EC0DA654-3656-4CDC-B668-581E6352C3BE}" presName="level2Shape" presStyleLbl="node2" presStyleIdx="1" presStyleCnt="4"/>
      <dgm:spPr/>
    </dgm:pt>
    <dgm:pt modelId="{8F5CDDF8-0D93-499B-824E-CE24FB1CCB13}" type="pres">
      <dgm:prSet presAssocID="{EC0DA654-3656-4CDC-B668-581E6352C3BE}" presName="hierChild3" presStyleCnt="0"/>
      <dgm:spPr/>
    </dgm:pt>
    <dgm:pt modelId="{B8A0E298-A053-477A-830D-29618C3F85C4}" type="pres">
      <dgm:prSet presAssocID="{B7C33371-874F-40A8-896C-208BD72DB640}" presName="Name25" presStyleLbl="parChTrans1D2" presStyleIdx="2" presStyleCnt="4"/>
      <dgm:spPr/>
    </dgm:pt>
    <dgm:pt modelId="{30E3E8E7-461C-4005-AC93-ADBB5306D4E0}" type="pres">
      <dgm:prSet presAssocID="{B7C33371-874F-40A8-896C-208BD72DB640}" presName="connTx" presStyleLbl="parChTrans1D2" presStyleIdx="2" presStyleCnt="4"/>
      <dgm:spPr/>
    </dgm:pt>
    <dgm:pt modelId="{36D76F24-3C15-40B8-8233-C385A396C6A5}" type="pres">
      <dgm:prSet presAssocID="{E43105AC-5198-4DA1-BEF3-C4FDD625AE10}" presName="Name30" presStyleCnt="0"/>
      <dgm:spPr/>
    </dgm:pt>
    <dgm:pt modelId="{DD284AF9-D4EE-48C0-A223-7199ED5DB82A}" type="pres">
      <dgm:prSet presAssocID="{E43105AC-5198-4DA1-BEF3-C4FDD625AE10}" presName="level2Shape" presStyleLbl="node2" presStyleIdx="2" presStyleCnt="4"/>
      <dgm:spPr/>
    </dgm:pt>
    <dgm:pt modelId="{DE692260-CD1B-490A-A9DB-98ADBA374514}" type="pres">
      <dgm:prSet presAssocID="{E43105AC-5198-4DA1-BEF3-C4FDD625AE10}" presName="hierChild3" presStyleCnt="0"/>
      <dgm:spPr/>
    </dgm:pt>
    <dgm:pt modelId="{F7310FE1-CC37-4073-A41E-123BC2B1AE59}" type="pres">
      <dgm:prSet presAssocID="{1A26F1C2-AB35-4159-98CE-6939A3D01162}" presName="Name25" presStyleLbl="parChTrans1D2" presStyleIdx="3" presStyleCnt="4"/>
      <dgm:spPr/>
    </dgm:pt>
    <dgm:pt modelId="{AC674BA0-24CE-4DCD-B000-E1134705C91A}" type="pres">
      <dgm:prSet presAssocID="{1A26F1C2-AB35-4159-98CE-6939A3D01162}" presName="connTx" presStyleLbl="parChTrans1D2" presStyleIdx="3" presStyleCnt="4"/>
      <dgm:spPr/>
    </dgm:pt>
    <dgm:pt modelId="{AADA1688-B1C3-46E6-AA94-BD03AF12FE48}" type="pres">
      <dgm:prSet presAssocID="{76BE8F81-3116-42D9-A8E0-1D3C577BB947}" presName="Name30" presStyleCnt="0"/>
      <dgm:spPr/>
    </dgm:pt>
    <dgm:pt modelId="{D520F7BA-6B80-416A-885F-E1E61F476C81}" type="pres">
      <dgm:prSet presAssocID="{76BE8F81-3116-42D9-A8E0-1D3C577BB947}" presName="level2Shape" presStyleLbl="node2" presStyleIdx="3" presStyleCnt="4"/>
      <dgm:spPr/>
    </dgm:pt>
    <dgm:pt modelId="{F8E4E73A-3235-40CF-93ED-6F14E30EC936}" type="pres">
      <dgm:prSet presAssocID="{76BE8F81-3116-42D9-A8E0-1D3C577BB947}" presName="hierChild3" presStyleCnt="0"/>
      <dgm:spPr/>
    </dgm:pt>
    <dgm:pt modelId="{57303ED3-D6AD-44D3-AAB9-6E00F46F7842}" type="pres">
      <dgm:prSet presAssocID="{01E75D33-35B3-442A-937B-B4F15D737A25}" presName="Name25" presStyleLbl="parChTrans1D3" presStyleIdx="0" presStyleCnt="5"/>
      <dgm:spPr/>
    </dgm:pt>
    <dgm:pt modelId="{D8EA686E-CCB0-4EF3-96D2-2FBE163A5189}" type="pres">
      <dgm:prSet presAssocID="{01E75D33-35B3-442A-937B-B4F15D737A25}" presName="connTx" presStyleLbl="parChTrans1D3" presStyleIdx="0" presStyleCnt="5"/>
      <dgm:spPr/>
    </dgm:pt>
    <dgm:pt modelId="{0E1DA9AD-CFC0-4A6F-A85B-76A08D6C356A}" type="pres">
      <dgm:prSet presAssocID="{AB09EBC0-9D46-4EC2-9C6A-0B2D2513D39F}" presName="Name30" presStyleCnt="0"/>
      <dgm:spPr/>
    </dgm:pt>
    <dgm:pt modelId="{0C39C38D-9072-4985-B8A3-1A4FEEA81FAE}" type="pres">
      <dgm:prSet presAssocID="{AB09EBC0-9D46-4EC2-9C6A-0B2D2513D39F}" presName="level2Shape" presStyleLbl="node3" presStyleIdx="0" presStyleCnt="5"/>
      <dgm:spPr/>
    </dgm:pt>
    <dgm:pt modelId="{7AADB457-E6AD-4555-94F1-BB6729B62136}" type="pres">
      <dgm:prSet presAssocID="{AB09EBC0-9D46-4EC2-9C6A-0B2D2513D39F}" presName="hierChild3" presStyleCnt="0"/>
      <dgm:spPr/>
    </dgm:pt>
    <dgm:pt modelId="{588E3D07-7393-4692-8170-1CBE5F6737B1}" type="pres">
      <dgm:prSet presAssocID="{5C49034C-F805-4F57-8D24-4C1AB5B859E5}" presName="Name25" presStyleLbl="parChTrans1D3" presStyleIdx="1" presStyleCnt="5"/>
      <dgm:spPr/>
    </dgm:pt>
    <dgm:pt modelId="{50F63F9B-B8A5-4081-8C17-6A130122F168}" type="pres">
      <dgm:prSet presAssocID="{5C49034C-F805-4F57-8D24-4C1AB5B859E5}" presName="connTx" presStyleLbl="parChTrans1D3" presStyleIdx="1" presStyleCnt="5"/>
      <dgm:spPr/>
    </dgm:pt>
    <dgm:pt modelId="{8A356C16-6BB4-44D6-A27E-B4AB1BA40682}" type="pres">
      <dgm:prSet presAssocID="{60B7C0DA-35D9-4CF9-830B-32F4D5DF61CC}" presName="Name30" presStyleCnt="0"/>
      <dgm:spPr/>
    </dgm:pt>
    <dgm:pt modelId="{31CB9BC1-8C38-42CF-A213-F82E7AFEF1FD}" type="pres">
      <dgm:prSet presAssocID="{60B7C0DA-35D9-4CF9-830B-32F4D5DF61CC}" presName="level2Shape" presStyleLbl="node3" presStyleIdx="1" presStyleCnt="5"/>
      <dgm:spPr/>
    </dgm:pt>
    <dgm:pt modelId="{AF579AC1-CA31-4E30-89F4-2FB6E2A13909}" type="pres">
      <dgm:prSet presAssocID="{60B7C0DA-35D9-4CF9-830B-32F4D5DF61CC}" presName="hierChild3" presStyleCnt="0"/>
      <dgm:spPr/>
    </dgm:pt>
    <dgm:pt modelId="{3E93878D-0E93-46B1-A843-9AB3E5F4303F}" type="pres">
      <dgm:prSet presAssocID="{A3AB9EE5-F259-4226-85EC-84CD9E724CEB}" presName="Name25" presStyleLbl="parChTrans1D4" presStyleIdx="0" presStyleCnt="11"/>
      <dgm:spPr/>
    </dgm:pt>
    <dgm:pt modelId="{9CD306E0-19FB-44B2-9A42-B66ABD359463}" type="pres">
      <dgm:prSet presAssocID="{A3AB9EE5-F259-4226-85EC-84CD9E724CEB}" presName="connTx" presStyleLbl="parChTrans1D4" presStyleIdx="0" presStyleCnt="11"/>
      <dgm:spPr/>
    </dgm:pt>
    <dgm:pt modelId="{B72E6945-7A8F-4661-86F4-0369532CE9D5}" type="pres">
      <dgm:prSet presAssocID="{B9B2F0C5-A72B-49A7-8461-8028F0388A4B}" presName="Name30" presStyleCnt="0"/>
      <dgm:spPr/>
    </dgm:pt>
    <dgm:pt modelId="{248C003E-3024-4B0D-869B-566920E0D25C}" type="pres">
      <dgm:prSet presAssocID="{B9B2F0C5-A72B-49A7-8461-8028F0388A4B}" presName="level2Shape" presStyleLbl="node4" presStyleIdx="0" presStyleCnt="11"/>
      <dgm:spPr/>
    </dgm:pt>
    <dgm:pt modelId="{B9FA0713-F13F-490D-A95F-AA246D3A3AED}" type="pres">
      <dgm:prSet presAssocID="{B9B2F0C5-A72B-49A7-8461-8028F0388A4B}" presName="hierChild3" presStyleCnt="0"/>
      <dgm:spPr/>
    </dgm:pt>
    <dgm:pt modelId="{00B5D13D-A075-4421-9333-CE64BEC80A1D}" type="pres">
      <dgm:prSet presAssocID="{37127D7A-B80E-47FD-92F5-536DC5E578E3}" presName="Name25" presStyleLbl="parChTrans1D3" presStyleIdx="2" presStyleCnt="5"/>
      <dgm:spPr/>
    </dgm:pt>
    <dgm:pt modelId="{DE372DF6-E3E3-4A25-A657-13F1D5C48D64}" type="pres">
      <dgm:prSet presAssocID="{37127D7A-B80E-47FD-92F5-536DC5E578E3}" presName="connTx" presStyleLbl="parChTrans1D3" presStyleIdx="2" presStyleCnt="5"/>
      <dgm:spPr/>
    </dgm:pt>
    <dgm:pt modelId="{C3CA4640-5AAD-499F-B7BA-D3AC8615B8F4}" type="pres">
      <dgm:prSet presAssocID="{F8F769E2-B08A-4DE7-8454-A21E98CB02AB}" presName="Name30" presStyleCnt="0"/>
      <dgm:spPr/>
    </dgm:pt>
    <dgm:pt modelId="{12A83636-9F2C-4AC6-8D3B-367115052CD0}" type="pres">
      <dgm:prSet presAssocID="{F8F769E2-B08A-4DE7-8454-A21E98CB02AB}" presName="level2Shape" presStyleLbl="node3" presStyleIdx="2" presStyleCnt="5"/>
      <dgm:spPr/>
    </dgm:pt>
    <dgm:pt modelId="{D8D371DE-3464-4FF7-ABDA-ADCF34EBDBB4}" type="pres">
      <dgm:prSet presAssocID="{F8F769E2-B08A-4DE7-8454-A21E98CB02AB}" presName="hierChild3" presStyleCnt="0"/>
      <dgm:spPr/>
    </dgm:pt>
    <dgm:pt modelId="{3CAB2FF3-5348-4432-9D34-910F44ADC4C8}" type="pres">
      <dgm:prSet presAssocID="{ABB308B9-2720-4C3F-9DCB-38D2D32F850D}" presName="Name25" presStyleLbl="parChTrans1D4" presStyleIdx="1" presStyleCnt="11"/>
      <dgm:spPr/>
    </dgm:pt>
    <dgm:pt modelId="{B2498F71-D709-4EC0-AC00-07BC7581FD47}" type="pres">
      <dgm:prSet presAssocID="{ABB308B9-2720-4C3F-9DCB-38D2D32F850D}" presName="connTx" presStyleLbl="parChTrans1D4" presStyleIdx="1" presStyleCnt="11"/>
      <dgm:spPr/>
    </dgm:pt>
    <dgm:pt modelId="{66F10AAC-CDA3-4A90-9CE5-575D04C5A8FF}" type="pres">
      <dgm:prSet presAssocID="{54CE607F-7ECD-48F9-95ED-982B70B1158A}" presName="Name30" presStyleCnt="0"/>
      <dgm:spPr/>
    </dgm:pt>
    <dgm:pt modelId="{433467C2-C860-4046-9D6C-5C88EB0A6B39}" type="pres">
      <dgm:prSet presAssocID="{54CE607F-7ECD-48F9-95ED-982B70B1158A}" presName="level2Shape" presStyleLbl="node4" presStyleIdx="1" presStyleCnt="11"/>
      <dgm:spPr/>
    </dgm:pt>
    <dgm:pt modelId="{6B8CB467-9AA8-4B6B-A31F-ADA011CF65D8}" type="pres">
      <dgm:prSet presAssocID="{54CE607F-7ECD-48F9-95ED-982B70B1158A}" presName="hierChild3" presStyleCnt="0"/>
      <dgm:spPr/>
    </dgm:pt>
    <dgm:pt modelId="{A08E1FCE-1679-4F34-8E58-808BCF7C51E8}" type="pres">
      <dgm:prSet presAssocID="{A30F1A9B-F7D7-4C7B-AC72-97B056399189}" presName="Name25" presStyleLbl="parChTrans1D4" presStyleIdx="2" presStyleCnt="11"/>
      <dgm:spPr/>
    </dgm:pt>
    <dgm:pt modelId="{1BEEBE92-38CE-4E7D-85AF-D154E443DCBE}" type="pres">
      <dgm:prSet presAssocID="{A30F1A9B-F7D7-4C7B-AC72-97B056399189}" presName="connTx" presStyleLbl="parChTrans1D4" presStyleIdx="2" presStyleCnt="11"/>
      <dgm:spPr/>
    </dgm:pt>
    <dgm:pt modelId="{80EAF78D-8C86-465E-9F94-C55CE10A7342}" type="pres">
      <dgm:prSet presAssocID="{4574C35B-513F-4CA3-9023-42A87627557B}" presName="Name30" presStyleCnt="0"/>
      <dgm:spPr/>
    </dgm:pt>
    <dgm:pt modelId="{F112901C-3E00-4FD0-9A18-B66D2DF3F6C2}" type="pres">
      <dgm:prSet presAssocID="{4574C35B-513F-4CA3-9023-42A87627557B}" presName="level2Shape" presStyleLbl="node4" presStyleIdx="2" presStyleCnt="11"/>
      <dgm:spPr/>
    </dgm:pt>
    <dgm:pt modelId="{D671FE92-0ED2-4447-A2D0-B8720301FA9C}" type="pres">
      <dgm:prSet presAssocID="{4574C35B-513F-4CA3-9023-42A87627557B}" presName="hierChild3" presStyleCnt="0"/>
      <dgm:spPr/>
    </dgm:pt>
    <dgm:pt modelId="{E3287A70-8845-4D04-8629-6DFB1D19DF21}" type="pres">
      <dgm:prSet presAssocID="{81D6F51F-E70D-4611-BBE2-3A15E041986E}" presName="Name25" presStyleLbl="parChTrans1D4" presStyleIdx="3" presStyleCnt="11"/>
      <dgm:spPr/>
    </dgm:pt>
    <dgm:pt modelId="{B651C503-CD8C-4A5D-99FE-3C535A2AC22C}" type="pres">
      <dgm:prSet presAssocID="{81D6F51F-E70D-4611-BBE2-3A15E041986E}" presName="connTx" presStyleLbl="parChTrans1D4" presStyleIdx="3" presStyleCnt="11"/>
      <dgm:spPr/>
    </dgm:pt>
    <dgm:pt modelId="{90CE75A0-7377-4310-B59D-D8FB37928EA6}" type="pres">
      <dgm:prSet presAssocID="{E12372BD-4619-453F-92E7-8EB9E9A6D176}" presName="Name30" presStyleCnt="0"/>
      <dgm:spPr/>
    </dgm:pt>
    <dgm:pt modelId="{963D339A-09E6-4A35-9C02-B7F5BC653BB1}" type="pres">
      <dgm:prSet presAssocID="{E12372BD-4619-453F-92E7-8EB9E9A6D176}" presName="level2Shape" presStyleLbl="node4" presStyleIdx="3" presStyleCnt="11"/>
      <dgm:spPr/>
    </dgm:pt>
    <dgm:pt modelId="{86C2F5F7-E5F5-4D3D-99B6-8E8A725ADBE1}" type="pres">
      <dgm:prSet presAssocID="{E12372BD-4619-453F-92E7-8EB9E9A6D176}" presName="hierChild3" presStyleCnt="0"/>
      <dgm:spPr/>
    </dgm:pt>
    <dgm:pt modelId="{80B7D451-DF35-429E-B8C6-4982ED4080B9}" type="pres">
      <dgm:prSet presAssocID="{0AA7BBFF-B1C2-4A7A-BBFB-E0F13811C98F}" presName="Name25" presStyleLbl="parChTrans1D3" presStyleIdx="3" presStyleCnt="5"/>
      <dgm:spPr/>
    </dgm:pt>
    <dgm:pt modelId="{77E7A47C-2E36-4A6F-BFAF-CB3BC5A52097}" type="pres">
      <dgm:prSet presAssocID="{0AA7BBFF-B1C2-4A7A-BBFB-E0F13811C98F}" presName="connTx" presStyleLbl="parChTrans1D3" presStyleIdx="3" presStyleCnt="5"/>
      <dgm:spPr/>
    </dgm:pt>
    <dgm:pt modelId="{5F020281-FADC-4FD4-9CF1-CF4E734E1DA1}" type="pres">
      <dgm:prSet presAssocID="{B862E58E-F85E-4250-AC8C-9B99B99499CB}" presName="Name30" presStyleCnt="0"/>
      <dgm:spPr/>
    </dgm:pt>
    <dgm:pt modelId="{620B28D1-FF75-4686-98E3-F3EFF42A0BD8}" type="pres">
      <dgm:prSet presAssocID="{B862E58E-F85E-4250-AC8C-9B99B99499CB}" presName="level2Shape" presStyleLbl="node3" presStyleIdx="3" presStyleCnt="5"/>
      <dgm:spPr/>
    </dgm:pt>
    <dgm:pt modelId="{3257D5FE-EC7F-4CAD-A066-D3A5DC13D679}" type="pres">
      <dgm:prSet presAssocID="{B862E58E-F85E-4250-AC8C-9B99B99499CB}" presName="hierChild3" presStyleCnt="0"/>
      <dgm:spPr/>
    </dgm:pt>
    <dgm:pt modelId="{4154F7DB-8C07-444A-BEE0-E1187E0152C6}" type="pres">
      <dgm:prSet presAssocID="{82401E7C-1422-40FB-B828-445CC1E0F25B}" presName="Name25" presStyleLbl="parChTrans1D4" presStyleIdx="4" presStyleCnt="11"/>
      <dgm:spPr/>
    </dgm:pt>
    <dgm:pt modelId="{ED8FD3F7-702C-4E96-AA2B-9F1840556645}" type="pres">
      <dgm:prSet presAssocID="{82401E7C-1422-40FB-B828-445CC1E0F25B}" presName="connTx" presStyleLbl="parChTrans1D4" presStyleIdx="4" presStyleCnt="11"/>
      <dgm:spPr/>
    </dgm:pt>
    <dgm:pt modelId="{8CEB554B-D7D6-4B12-99B2-B69E9256C9B0}" type="pres">
      <dgm:prSet presAssocID="{1ACC90AF-3926-49B3-A0CB-426ABD0AE6E2}" presName="Name30" presStyleCnt="0"/>
      <dgm:spPr/>
    </dgm:pt>
    <dgm:pt modelId="{33702AA7-3E91-4595-9C11-5FFCBDCA4EA9}" type="pres">
      <dgm:prSet presAssocID="{1ACC90AF-3926-49B3-A0CB-426ABD0AE6E2}" presName="level2Shape" presStyleLbl="node4" presStyleIdx="4" presStyleCnt="11"/>
      <dgm:spPr/>
    </dgm:pt>
    <dgm:pt modelId="{3F72E530-470D-4BBE-A458-4D087F327D45}" type="pres">
      <dgm:prSet presAssocID="{1ACC90AF-3926-49B3-A0CB-426ABD0AE6E2}" presName="hierChild3" presStyleCnt="0"/>
      <dgm:spPr/>
    </dgm:pt>
    <dgm:pt modelId="{91D8DEF7-7CE6-401F-8872-09C48A5FD9DB}" type="pres">
      <dgm:prSet presAssocID="{3B3FF0A3-E20D-4DB0-8ECE-3A3E2D6F8170}" presName="Name25" presStyleLbl="parChTrans1D3" presStyleIdx="4" presStyleCnt="5"/>
      <dgm:spPr/>
    </dgm:pt>
    <dgm:pt modelId="{72569CA9-7C5E-49C7-A158-35258415F532}" type="pres">
      <dgm:prSet presAssocID="{3B3FF0A3-E20D-4DB0-8ECE-3A3E2D6F8170}" presName="connTx" presStyleLbl="parChTrans1D3" presStyleIdx="4" presStyleCnt="5"/>
      <dgm:spPr/>
    </dgm:pt>
    <dgm:pt modelId="{9A8BA348-B226-4660-98B5-12F0C27673D2}" type="pres">
      <dgm:prSet presAssocID="{DA1F336F-E3C9-47FB-BCCC-C0587A904F70}" presName="Name30" presStyleCnt="0"/>
      <dgm:spPr/>
    </dgm:pt>
    <dgm:pt modelId="{F08B3C80-B6C5-4EBE-800B-5C2F9E8EC962}" type="pres">
      <dgm:prSet presAssocID="{DA1F336F-E3C9-47FB-BCCC-C0587A904F70}" presName="level2Shape" presStyleLbl="node3" presStyleIdx="4" presStyleCnt="5"/>
      <dgm:spPr/>
    </dgm:pt>
    <dgm:pt modelId="{EFDE4061-6754-4C54-AE1E-90F269D9C3BD}" type="pres">
      <dgm:prSet presAssocID="{DA1F336F-E3C9-47FB-BCCC-C0587A904F70}" presName="hierChild3" presStyleCnt="0"/>
      <dgm:spPr/>
    </dgm:pt>
    <dgm:pt modelId="{207821F8-73C4-4A07-A512-C67545060CB9}" type="pres">
      <dgm:prSet presAssocID="{9859111D-5218-4C3F-ABFC-3484B74958B8}" presName="Name25" presStyleLbl="parChTrans1D4" presStyleIdx="5" presStyleCnt="11"/>
      <dgm:spPr/>
    </dgm:pt>
    <dgm:pt modelId="{452F738B-E23F-40A4-8A7F-0CCA25B8659A}" type="pres">
      <dgm:prSet presAssocID="{9859111D-5218-4C3F-ABFC-3484B74958B8}" presName="connTx" presStyleLbl="parChTrans1D4" presStyleIdx="5" presStyleCnt="11"/>
      <dgm:spPr/>
    </dgm:pt>
    <dgm:pt modelId="{A8F75FDE-EA65-4FD4-9684-51804019C511}" type="pres">
      <dgm:prSet presAssocID="{B0918D95-2C20-4DF9-972B-4CE46132089D}" presName="Name30" presStyleCnt="0"/>
      <dgm:spPr/>
    </dgm:pt>
    <dgm:pt modelId="{6F4BD84F-E4BE-4745-8BBE-AFBBCDCBEF0F}" type="pres">
      <dgm:prSet presAssocID="{B0918D95-2C20-4DF9-972B-4CE46132089D}" presName="level2Shape" presStyleLbl="node4" presStyleIdx="5" presStyleCnt="11"/>
      <dgm:spPr/>
    </dgm:pt>
    <dgm:pt modelId="{DB6647BC-BC25-4939-AB78-109FEBDADCB2}" type="pres">
      <dgm:prSet presAssocID="{B0918D95-2C20-4DF9-972B-4CE46132089D}" presName="hierChild3" presStyleCnt="0"/>
      <dgm:spPr/>
    </dgm:pt>
    <dgm:pt modelId="{019C34BE-840E-4DDD-8EB9-E41E27E26579}" type="pres">
      <dgm:prSet presAssocID="{C743004C-E0AB-475D-8E03-B6D2A223526E}" presName="Name25" presStyleLbl="parChTrans1D4" presStyleIdx="6" presStyleCnt="11"/>
      <dgm:spPr/>
    </dgm:pt>
    <dgm:pt modelId="{94E500C4-D21B-429A-83D0-288DAE7CA598}" type="pres">
      <dgm:prSet presAssocID="{C743004C-E0AB-475D-8E03-B6D2A223526E}" presName="connTx" presStyleLbl="parChTrans1D4" presStyleIdx="6" presStyleCnt="11"/>
      <dgm:spPr/>
    </dgm:pt>
    <dgm:pt modelId="{7D0A364F-F46C-4D04-87F3-3753CD4965EC}" type="pres">
      <dgm:prSet presAssocID="{44584588-D1BE-4F97-91F4-1BB6F9D40CBF}" presName="Name30" presStyleCnt="0"/>
      <dgm:spPr/>
    </dgm:pt>
    <dgm:pt modelId="{C32EE7FB-0BD1-4BC5-A633-8B19B91AFED0}" type="pres">
      <dgm:prSet presAssocID="{44584588-D1BE-4F97-91F4-1BB6F9D40CBF}" presName="level2Shape" presStyleLbl="node4" presStyleIdx="6" presStyleCnt="11"/>
      <dgm:spPr/>
    </dgm:pt>
    <dgm:pt modelId="{BB27B976-6204-4B91-B2AE-C7C1FB5B38D0}" type="pres">
      <dgm:prSet presAssocID="{44584588-D1BE-4F97-91F4-1BB6F9D40CBF}" presName="hierChild3" presStyleCnt="0"/>
      <dgm:spPr/>
    </dgm:pt>
    <dgm:pt modelId="{1B129A65-DBCA-4302-B1C7-F1C656750E93}" type="pres">
      <dgm:prSet presAssocID="{D401CE28-BB9C-4E73-A8EE-FA450551494D}" presName="Name25" presStyleLbl="parChTrans1D4" presStyleIdx="7" presStyleCnt="11"/>
      <dgm:spPr/>
    </dgm:pt>
    <dgm:pt modelId="{59B0CA0E-E0A7-424C-BA12-878C3F30FC76}" type="pres">
      <dgm:prSet presAssocID="{D401CE28-BB9C-4E73-A8EE-FA450551494D}" presName="connTx" presStyleLbl="parChTrans1D4" presStyleIdx="7" presStyleCnt="11"/>
      <dgm:spPr/>
    </dgm:pt>
    <dgm:pt modelId="{969F7324-91F2-46F7-93DE-8A6518D92CD6}" type="pres">
      <dgm:prSet presAssocID="{0A30E210-62DC-4586-9620-965715EBBAE4}" presName="Name30" presStyleCnt="0"/>
      <dgm:spPr/>
    </dgm:pt>
    <dgm:pt modelId="{F61AA5E4-5E9B-4123-B96C-994073512F9F}" type="pres">
      <dgm:prSet presAssocID="{0A30E210-62DC-4586-9620-965715EBBAE4}" presName="level2Shape" presStyleLbl="node4" presStyleIdx="7" presStyleCnt="11"/>
      <dgm:spPr/>
    </dgm:pt>
    <dgm:pt modelId="{46982B51-B98D-4D46-855D-EA536E90E41C}" type="pres">
      <dgm:prSet presAssocID="{0A30E210-62DC-4586-9620-965715EBBAE4}" presName="hierChild3" presStyleCnt="0"/>
      <dgm:spPr/>
    </dgm:pt>
    <dgm:pt modelId="{0068CEA2-B722-418A-8305-2E4AFED357BE}" type="pres">
      <dgm:prSet presAssocID="{CE6EC640-E3B2-464A-A5FA-5418BEEB46B9}" presName="Name25" presStyleLbl="parChTrans1D4" presStyleIdx="8" presStyleCnt="11"/>
      <dgm:spPr/>
    </dgm:pt>
    <dgm:pt modelId="{D0CF34F2-A20B-4947-A3AD-593B7738D984}" type="pres">
      <dgm:prSet presAssocID="{CE6EC640-E3B2-464A-A5FA-5418BEEB46B9}" presName="connTx" presStyleLbl="parChTrans1D4" presStyleIdx="8" presStyleCnt="11"/>
      <dgm:spPr/>
    </dgm:pt>
    <dgm:pt modelId="{30F381E3-EF0D-40BD-8914-77701909D898}" type="pres">
      <dgm:prSet presAssocID="{654ADD89-6F70-41D2-86FA-49666930C890}" presName="Name30" presStyleCnt="0"/>
      <dgm:spPr/>
    </dgm:pt>
    <dgm:pt modelId="{3F3E6D06-B737-4FAE-91AF-360084D6DF42}" type="pres">
      <dgm:prSet presAssocID="{654ADD89-6F70-41D2-86FA-49666930C890}" presName="level2Shape" presStyleLbl="node4" presStyleIdx="8" presStyleCnt="11"/>
      <dgm:spPr/>
    </dgm:pt>
    <dgm:pt modelId="{8182013D-FD9A-43E2-BB30-20F041282CFA}" type="pres">
      <dgm:prSet presAssocID="{654ADD89-6F70-41D2-86FA-49666930C890}" presName="hierChild3" presStyleCnt="0"/>
      <dgm:spPr/>
    </dgm:pt>
    <dgm:pt modelId="{C7CAC27A-49BE-4587-B513-C8C87AC7CC5F}" type="pres">
      <dgm:prSet presAssocID="{35006E2B-5C11-45F8-AA5D-A069534EAA7C}" presName="Name25" presStyleLbl="parChTrans1D4" presStyleIdx="9" presStyleCnt="11"/>
      <dgm:spPr/>
    </dgm:pt>
    <dgm:pt modelId="{AB0394E3-1BE4-4ACB-85DC-2727CF706719}" type="pres">
      <dgm:prSet presAssocID="{35006E2B-5C11-45F8-AA5D-A069534EAA7C}" presName="connTx" presStyleLbl="parChTrans1D4" presStyleIdx="9" presStyleCnt="11"/>
      <dgm:spPr/>
    </dgm:pt>
    <dgm:pt modelId="{B3729E61-ADBF-4BDE-BAE0-25567C9C9F4F}" type="pres">
      <dgm:prSet presAssocID="{98A42EB1-9CB2-4C43-BFE2-3CF290B10EFA}" presName="Name30" presStyleCnt="0"/>
      <dgm:spPr/>
    </dgm:pt>
    <dgm:pt modelId="{8F4F8C8C-8151-4A5E-9A54-155E305D0620}" type="pres">
      <dgm:prSet presAssocID="{98A42EB1-9CB2-4C43-BFE2-3CF290B10EFA}" presName="level2Shape" presStyleLbl="node4" presStyleIdx="9" presStyleCnt="11"/>
      <dgm:spPr/>
    </dgm:pt>
    <dgm:pt modelId="{3B436A09-90C1-4983-8F52-A4DF0DF44BE6}" type="pres">
      <dgm:prSet presAssocID="{98A42EB1-9CB2-4C43-BFE2-3CF290B10EFA}" presName="hierChild3" presStyleCnt="0"/>
      <dgm:spPr/>
    </dgm:pt>
    <dgm:pt modelId="{4776E537-8AA5-4E57-AC20-46D91E003D53}" type="pres">
      <dgm:prSet presAssocID="{E32738F7-352E-4F47-95FD-8B3C298F2EFD}" presName="Name25" presStyleLbl="parChTrans1D4" presStyleIdx="10" presStyleCnt="11"/>
      <dgm:spPr/>
    </dgm:pt>
    <dgm:pt modelId="{C7834033-1FD5-45C8-A79D-8C38F2D5014E}" type="pres">
      <dgm:prSet presAssocID="{E32738F7-352E-4F47-95FD-8B3C298F2EFD}" presName="connTx" presStyleLbl="parChTrans1D4" presStyleIdx="10" presStyleCnt="11"/>
      <dgm:spPr/>
    </dgm:pt>
    <dgm:pt modelId="{E51F8B99-C76C-4541-8737-F889BBD95849}" type="pres">
      <dgm:prSet presAssocID="{DD0E02DF-A2BE-42B1-853E-EF24EBCBFE48}" presName="Name30" presStyleCnt="0"/>
      <dgm:spPr/>
    </dgm:pt>
    <dgm:pt modelId="{0DBE795F-C698-4458-8374-6CF36293CA2E}" type="pres">
      <dgm:prSet presAssocID="{DD0E02DF-A2BE-42B1-853E-EF24EBCBFE48}" presName="level2Shape" presStyleLbl="node4" presStyleIdx="10" presStyleCnt="11"/>
      <dgm:spPr/>
    </dgm:pt>
    <dgm:pt modelId="{272CE395-7A41-4D58-9587-1920198ADC9C}" type="pres">
      <dgm:prSet presAssocID="{DD0E02DF-A2BE-42B1-853E-EF24EBCBFE48}" presName="hierChild3" presStyleCnt="0"/>
      <dgm:spPr/>
    </dgm:pt>
    <dgm:pt modelId="{BFCB1BF4-2B53-4D93-BC51-DC7ACFA5ACF8}" type="pres">
      <dgm:prSet presAssocID="{9EFAFD96-3601-4F17-BB82-DBBBA6C512D5}" presName="bgShapesFlow" presStyleCnt="0"/>
      <dgm:spPr/>
    </dgm:pt>
  </dgm:ptLst>
  <dgm:cxnLst>
    <dgm:cxn modelId="{38100400-46A4-48D4-BD3E-97C0417623DC}" srcId="{19599602-9E94-449B-AE02-46C30491E28C}" destId="{E43105AC-5198-4DA1-BEF3-C4FDD625AE10}" srcOrd="2" destOrd="0" parTransId="{B7C33371-874F-40A8-896C-208BD72DB640}" sibTransId="{EA4E08A9-5D6E-4AFA-B3F9-3251C4083F23}"/>
    <dgm:cxn modelId="{2E587507-5DB8-4208-837E-3A7919C461A0}" type="presOf" srcId="{E43105AC-5198-4DA1-BEF3-C4FDD625AE10}" destId="{DD284AF9-D4EE-48C0-A223-7199ED5DB82A}" srcOrd="0" destOrd="0" presId="urn:microsoft.com/office/officeart/2005/8/layout/hierarchy5"/>
    <dgm:cxn modelId="{5BD6C607-3E37-4D46-85EA-8C7D74E19F54}" srcId="{F8F769E2-B08A-4DE7-8454-A21E98CB02AB}" destId="{E12372BD-4619-453F-92E7-8EB9E9A6D176}" srcOrd="2" destOrd="0" parTransId="{81D6F51F-E70D-4611-BBE2-3A15E041986E}" sibTransId="{C67479EF-74C1-4FD0-9499-FFBBAACEBE44}"/>
    <dgm:cxn modelId="{5EB5CA07-2195-4E3C-ADAF-B76889D4BC19}" type="presOf" srcId="{0AA7BBFF-B1C2-4A7A-BBFB-E0F13811C98F}" destId="{80B7D451-DF35-429E-B8C6-4982ED4080B9}" srcOrd="0" destOrd="0" presId="urn:microsoft.com/office/officeart/2005/8/layout/hierarchy5"/>
    <dgm:cxn modelId="{4AB5840A-48D4-4195-A607-E2A005EC9655}" type="presOf" srcId="{C743004C-E0AB-475D-8E03-B6D2A223526E}" destId="{94E500C4-D21B-429A-83D0-288DAE7CA598}" srcOrd="1" destOrd="0" presId="urn:microsoft.com/office/officeart/2005/8/layout/hierarchy5"/>
    <dgm:cxn modelId="{C22D6E0C-59E1-4506-8FD2-CDD6CE0AC05F}" type="presOf" srcId="{4499AA31-B1F3-44A5-9ADE-C2DC8D2A65FA}" destId="{E4D496AC-CF48-477A-A344-D4EEDCEF8641}" srcOrd="1" destOrd="0" presId="urn:microsoft.com/office/officeart/2005/8/layout/hierarchy5"/>
    <dgm:cxn modelId="{973BDC1A-1BC2-42EB-BD55-17EB7403DC0A}" type="presOf" srcId="{654ADD89-6F70-41D2-86FA-49666930C890}" destId="{3F3E6D06-B737-4FAE-91AF-360084D6DF42}" srcOrd="0" destOrd="0" presId="urn:microsoft.com/office/officeart/2005/8/layout/hierarchy5"/>
    <dgm:cxn modelId="{5CB2ED23-671B-404D-A4C7-5B6DF89AC7C0}" type="presOf" srcId="{E32738F7-352E-4F47-95FD-8B3C298F2EFD}" destId="{C7834033-1FD5-45C8-A79D-8C38F2D5014E}" srcOrd="1" destOrd="0" presId="urn:microsoft.com/office/officeart/2005/8/layout/hierarchy5"/>
    <dgm:cxn modelId="{DDF95526-F158-4522-8BCE-9ACB83D04085}" type="presOf" srcId="{6ED2CBDE-C99D-4F44-BFBD-42F77761920A}" destId="{1DBFC5B7-EAC7-4EAD-A180-4FE13BC211BB}" srcOrd="0" destOrd="0" presId="urn:microsoft.com/office/officeart/2005/8/layout/hierarchy5"/>
    <dgm:cxn modelId="{93B25D27-8582-43F5-BD4A-753CB7BC6C4A}" type="presOf" srcId="{A3AB9EE5-F259-4226-85EC-84CD9E724CEB}" destId="{9CD306E0-19FB-44B2-9A42-B66ABD359463}" srcOrd="1" destOrd="0" presId="urn:microsoft.com/office/officeart/2005/8/layout/hierarchy5"/>
    <dgm:cxn modelId="{37DFE128-637D-4251-9F85-1618106401DE}" srcId="{76BE8F81-3116-42D9-A8E0-1D3C577BB947}" destId="{B862E58E-F85E-4250-AC8C-9B99B99499CB}" srcOrd="3" destOrd="0" parTransId="{0AA7BBFF-B1C2-4A7A-BBFB-E0F13811C98F}" sibTransId="{82D962C9-6885-4A2A-891B-3B5359645009}"/>
    <dgm:cxn modelId="{1315AE2A-8B82-4D1A-9DD2-8EB152FD307F}" type="presOf" srcId="{ABB308B9-2720-4C3F-9DCB-38D2D32F850D}" destId="{B2498F71-D709-4EC0-AC00-07BC7581FD47}" srcOrd="1" destOrd="0" presId="urn:microsoft.com/office/officeart/2005/8/layout/hierarchy5"/>
    <dgm:cxn modelId="{4C9A7C2F-9649-464D-99D4-FD5B2E4ED0DE}" type="presOf" srcId="{6DC9CB1D-3C47-47B9-96B3-D70F5D795448}" destId="{6FBA51C4-1D4B-44E8-86B3-350F97241356}" srcOrd="0" destOrd="0" presId="urn:microsoft.com/office/officeart/2005/8/layout/hierarchy5"/>
    <dgm:cxn modelId="{256F9830-26EC-499A-8DCE-B68827617CD2}" srcId="{DA1F336F-E3C9-47FB-BCCC-C0587A904F70}" destId="{DD0E02DF-A2BE-42B1-853E-EF24EBCBFE48}" srcOrd="2" destOrd="0" parTransId="{E32738F7-352E-4F47-95FD-8B3C298F2EFD}" sibTransId="{59E4C66B-4D66-4D18-8E46-1D17648A80A1}"/>
    <dgm:cxn modelId="{7771B730-660A-4EEC-B3C4-2F73763B3C0D}" type="presOf" srcId="{81D6F51F-E70D-4611-BBE2-3A15E041986E}" destId="{B651C503-CD8C-4A5D-99FE-3C535A2AC22C}" srcOrd="1" destOrd="0" presId="urn:microsoft.com/office/officeart/2005/8/layout/hierarchy5"/>
    <dgm:cxn modelId="{92AD4236-CD91-4B7F-AFF9-D6FD73537EA5}" type="presOf" srcId="{B7C33371-874F-40A8-896C-208BD72DB640}" destId="{B8A0E298-A053-477A-830D-29618C3F85C4}" srcOrd="0" destOrd="0" presId="urn:microsoft.com/office/officeart/2005/8/layout/hierarchy5"/>
    <dgm:cxn modelId="{5E7C323B-9434-482F-B80F-6EC0FADEEC26}" type="presOf" srcId="{54CE607F-7ECD-48F9-95ED-982B70B1158A}" destId="{433467C2-C860-4046-9D6C-5C88EB0A6B39}" srcOrd="0" destOrd="0" presId="urn:microsoft.com/office/officeart/2005/8/layout/hierarchy5"/>
    <dgm:cxn modelId="{1344783D-EC93-4FE7-9554-EEABAED9BB6F}" srcId="{60B7C0DA-35D9-4CF9-830B-32F4D5DF61CC}" destId="{B9B2F0C5-A72B-49A7-8461-8028F0388A4B}" srcOrd="0" destOrd="0" parTransId="{A3AB9EE5-F259-4226-85EC-84CD9E724CEB}" sibTransId="{E281268B-F294-4CE9-B511-3D3B4312C043}"/>
    <dgm:cxn modelId="{C1EDEE5E-F973-4AA5-94BC-AC6215C70973}" type="presOf" srcId="{1ACC90AF-3926-49B3-A0CB-426ABD0AE6E2}" destId="{33702AA7-3E91-4595-9C11-5FFCBDCA4EA9}" srcOrd="0" destOrd="0" presId="urn:microsoft.com/office/officeart/2005/8/layout/hierarchy5"/>
    <dgm:cxn modelId="{10EC6443-DC42-4953-A392-43D985F90C8D}" type="presOf" srcId="{0AA7BBFF-B1C2-4A7A-BBFB-E0F13811C98F}" destId="{77E7A47C-2E36-4A6F-BFAF-CB3BC5A52097}" srcOrd="1" destOrd="0" presId="urn:microsoft.com/office/officeart/2005/8/layout/hierarchy5"/>
    <dgm:cxn modelId="{58B77345-AC8A-4D70-A850-5BF9BE217626}" type="presOf" srcId="{5C49034C-F805-4F57-8D24-4C1AB5B859E5}" destId="{588E3D07-7393-4692-8170-1CBE5F6737B1}" srcOrd="0" destOrd="0" presId="urn:microsoft.com/office/officeart/2005/8/layout/hierarchy5"/>
    <dgm:cxn modelId="{7D801C66-5B4B-4F9C-AADC-256573DF553E}" type="presOf" srcId="{01E75D33-35B3-442A-937B-B4F15D737A25}" destId="{57303ED3-D6AD-44D3-AAB9-6E00F46F7842}" srcOrd="0" destOrd="0" presId="urn:microsoft.com/office/officeart/2005/8/layout/hierarchy5"/>
    <dgm:cxn modelId="{936DF569-6BAB-4DD2-A374-9F7398DDEF6A}" type="presOf" srcId="{CE6EC640-E3B2-464A-A5FA-5418BEEB46B9}" destId="{0068CEA2-B722-418A-8305-2E4AFED357BE}" srcOrd="0" destOrd="0" presId="urn:microsoft.com/office/officeart/2005/8/layout/hierarchy5"/>
    <dgm:cxn modelId="{2881EF6D-DA65-46DE-8073-5145B003A3E7}" srcId="{B0918D95-2C20-4DF9-972B-4CE46132089D}" destId="{44584588-D1BE-4F97-91F4-1BB6F9D40CBF}" srcOrd="0" destOrd="0" parTransId="{C743004C-E0AB-475D-8E03-B6D2A223526E}" sibTransId="{037ABFEB-1C94-42AC-82AC-9D34BE2E3EFB}"/>
    <dgm:cxn modelId="{49760D6F-DAAC-4085-BE64-97FFFC938062}" type="presOf" srcId="{19599602-9E94-449B-AE02-46C30491E28C}" destId="{40BB50C4-34D6-4745-8613-9B3839CE1B6B}" srcOrd="0" destOrd="0" presId="urn:microsoft.com/office/officeart/2005/8/layout/hierarchy5"/>
    <dgm:cxn modelId="{D77DC250-7B07-485F-B150-2681B2312E98}" type="presOf" srcId="{3B3FF0A3-E20D-4DB0-8ECE-3A3E2D6F8170}" destId="{91D8DEF7-7CE6-401F-8872-09C48A5FD9DB}" srcOrd="0" destOrd="0" presId="urn:microsoft.com/office/officeart/2005/8/layout/hierarchy5"/>
    <dgm:cxn modelId="{303DDD70-B0B9-41BD-B773-15C6C98D0D2D}" srcId="{19599602-9E94-449B-AE02-46C30491E28C}" destId="{EC0DA654-3656-4CDC-B668-581E6352C3BE}" srcOrd="1" destOrd="0" parTransId="{4499AA31-B1F3-44A5-9ADE-C2DC8D2A65FA}" sibTransId="{9B597B15-DA17-4F1B-AD7E-55D348351DF9}"/>
    <dgm:cxn modelId="{25C03652-5BB7-4F8C-B04C-65BB975FAFC1}" type="presOf" srcId="{60B7C0DA-35D9-4CF9-830B-32F4D5DF61CC}" destId="{31CB9BC1-8C38-42CF-A213-F82E7AFEF1FD}" srcOrd="0" destOrd="0" presId="urn:microsoft.com/office/officeart/2005/8/layout/hierarchy5"/>
    <dgm:cxn modelId="{60A03C73-3498-42C6-9A5B-10B3BDBE7CF6}" type="presOf" srcId="{3B3FF0A3-E20D-4DB0-8ECE-3A3E2D6F8170}" destId="{72569CA9-7C5E-49C7-A158-35258415F532}" srcOrd="1" destOrd="0" presId="urn:microsoft.com/office/officeart/2005/8/layout/hierarchy5"/>
    <dgm:cxn modelId="{F7245377-AD64-4DA9-80B7-DFE39F468364}" type="presOf" srcId="{B7C33371-874F-40A8-896C-208BD72DB640}" destId="{30E3E8E7-461C-4005-AC93-ADBB5306D4E0}" srcOrd="1" destOrd="0" presId="urn:microsoft.com/office/officeart/2005/8/layout/hierarchy5"/>
    <dgm:cxn modelId="{CAEAC957-8229-4DFD-B0D9-DB62603C51FC}" type="presOf" srcId="{B9B2F0C5-A72B-49A7-8461-8028F0388A4B}" destId="{248C003E-3024-4B0D-869B-566920E0D25C}" srcOrd="0" destOrd="0" presId="urn:microsoft.com/office/officeart/2005/8/layout/hierarchy5"/>
    <dgm:cxn modelId="{C3293E7A-7126-42FF-B18C-CEC7D7DC055E}" type="presOf" srcId="{A30F1A9B-F7D7-4C7B-AC72-97B056399189}" destId="{A08E1FCE-1679-4F34-8E58-808BCF7C51E8}" srcOrd="0" destOrd="0" presId="urn:microsoft.com/office/officeart/2005/8/layout/hierarchy5"/>
    <dgm:cxn modelId="{FE02EB7A-07A2-48EF-A1DD-B45800996A5C}" srcId="{DA1F336F-E3C9-47FB-BCCC-C0587A904F70}" destId="{0A30E210-62DC-4586-9620-965715EBBAE4}" srcOrd="1" destOrd="0" parTransId="{D401CE28-BB9C-4E73-A8EE-FA450551494D}" sibTransId="{08704EC1-079E-49B8-927C-3E5B49DB2083}"/>
    <dgm:cxn modelId="{B118E97D-4D79-4D9D-AD83-257A2E02C754}" srcId="{76BE8F81-3116-42D9-A8E0-1D3C577BB947}" destId="{AB09EBC0-9D46-4EC2-9C6A-0B2D2513D39F}" srcOrd="0" destOrd="0" parTransId="{01E75D33-35B3-442A-937B-B4F15D737A25}" sibTransId="{B6437049-E36D-4216-9B96-E6D250BC716F}"/>
    <dgm:cxn modelId="{EABE257E-D9E6-425E-B0E7-B07E3D27579F}" type="presOf" srcId="{01E75D33-35B3-442A-937B-B4F15D737A25}" destId="{D8EA686E-CCB0-4EF3-96D2-2FBE163A5189}" srcOrd="1" destOrd="0" presId="urn:microsoft.com/office/officeart/2005/8/layout/hierarchy5"/>
    <dgm:cxn modelId="{DA600986-751C-400B-A292-CCFC23268661}" type="presOf" srcId="{9859111D-5218-4C3F-ABFC-3484B74958B8}" destId="{207821F8-73C4-4A07-A512-C67545060CB9}" srcOrd="0" destOrd="0" presId="urn:microsoft.com/office/officeart/2005/8/layout/hierarchy5"/>
    <dgm:cxn modelId="{ED581E89-3E35-4870-A7AC-918A9A96907E}" srcId="{0A30E210-62DC-4586-9620-965715EBBAE4}" destId="{98A42EB1-9CB2-4C43-BFE2-3CF290B10EFA}" srcOrd="1" destOrd="0" parTransId="{35006E2B-5C11-45F8-AA5D-A069534EAA7C}" sibTransId="{8D74EC78-6494-4A68-A9C6-B13A2B25F961}"/>
    <dgm:cxn modelId="{D496A38B-6DCC-4FCD-AC2B-B7E2F53C6857}" type="presOf" srcId="{DD0E02DF-A2BE-42B1-853E-EF24EBCBFE48}" destId="{0DBE795F-C698-4458-8374-6CF36293CA2E}" srcOrd="0" destOrd="0" presId="urn:microsoft.com/office/officeart/2005/8/layout/hierarchy5"/>
    <dgm:cxn modelId="{5AC2F78B-9FEF-41FC-B890-FA2AF88E4109}" srcId="{19599602-9E94-449B-AE02-46C30491E28C}" destId="{6DC9CB1D-3C47-47B9-96B3-D70F5D795448}" srcOrd="0" destOrd="0" parTransId="{6ED2CBDE-C99D-4F44-BFBD-42F77761920A}" sibTransId="{0F6CE970-7671-4C1D-BAC1-F2A019979388}"/>
    <dgm:cxn modelId="{37FE0990-F87E-46C0-80ED-28FB101AC31A}" type="presOf" srcId="{E32738F7-352E-4F47-95FD-8B3C298F2EFD}" destId="{4776E537-8AA5-4E57-AC20-46D91E003D53}" srcOrd="0" destOrd="0" presId="urn:microsoft.com/office/officeart/2005/8/layout/hierarchy5"/>
    <dgm:cxn modelId="{93412E93-7AF4-41B4-B446-55FF1797BFC5}" srcId="{B862E58E-F85E-4250-AC8C-9B99B99499CB}" destId="{1ACC90AF-3926-49B3-A0CB-426ABD0AE6E2}" srcOrd="0" destOrd="0" parTransId="{82401E7C-1422-40FB-B828-445CC1E0F25B}" sibTransId="{3295006A-BB48-4B33-8104-AB9A5CD63164}"/>
    <dgm:cxn modelId="{01F11E97-0A67-43DC-A613-360B7F0AB2F1}" type="presOf" srcId="{ABB308B9-2720-4C3F-9DCB-38D2D32F850D}" destId="{3CAB2FF3-5348-4432-9D34-910F44ADC4C8}" srcOrd="0" destOrd="0" presId="urn:microsoft.com/office/officeart/2005/8/layout/hierarchy5"/>
    <dgm:cxn modelId="{79050598-D013-4E78-9F34-B404D790F8A2}" type="presOf" srcId="{A3AB9EE5-F259-4226-85EC-84CD9E724CEB}" destId="{3E93878D-0E93-46B1-A843-9AB3E5F4303F}" srcOrd="0" destOrd="0" presId="urn:microsoft.com/office/officeart/2005/8/layout/hierarchy5"/>
    <dgm:cxn modelId="{736C6499-A300-4D1B-94D9-6AE6BF07487B}" type="presOf" srcId="{81D6F51F-E70D-4611-BBE2-3A15E041986E}" destId="{E3287A70-8845-4D04-8629-6DFB1D19DF21}" srcOrd="0" destOrd="0" presId="urn:microsoft.com/office/officeart/2005/8/layout/hierarchy5"/>
    <dgm:cxn modelId="{B8C6079D-F65E-4D4C-9D2A-C65E0957ABED}" type="presOf" srcId="{35006E2B-5C11-45F8-AA5D-A069534EAA7C}" destId="{C7CAC27A-49BE-4587-B513-C8C87AC7CC5F}" srcOrd="0" destOrd="0" presId="urn:microsoft.com/office/officeart/2005/8/layout/hierarchy5"/>
    <dgm:cxn modelId="{83F49C9F-E99E-4890-8030-43D34EF8F169}" srcId="{F8F769E2-B08A-4DE7-8454-A21E98CB02AB}" destId="{4574C35B-513F-4CA3-9023-42A87627557B}" srcOrd="1" destOrd="0" parTransId="{A30F1A9B-F7D7-4C7B-AC72-97B056399189}" sibTransId="{1B066F84-528E-4F58-90EF-F598703B2D14}"/>
    <dgm:cxn modelId="{03D4D79F-2972-4B26-B1F0-2AA9A180C40C}" type="presOf" srcId="{9859111D-5218-4C3F-ABFC-3484B74958B8}" destId="{452F738B-E23F-40A4-8A7F-0CCA25B8659A}" srcOrd="1" destOrd="0" presId="urn:microsoft.com/office/officeart/2005/8/layout/hierarchy5"/>
    <dgm:cxn modelId="{65C4FF9F-BAC8-4FC5-83F5-62E4B2C28EC1}" srcId="{76BE8F81-3116-42D9-A8E0-1D3C577BB947}" destId="{60B7C0DA-35D9-4CF9-830B-32F4D5DF61CC}" srcOrd="1" destOrd="0" parTransId="{5C49034C-F805-4F57-8D24-4C1AB5B859E5}" sibTransId="{94F3731D-BDFC-40B3-A0A2-6645788085C3}"/>
    <dgm:cxn modelId="{D16194A9-E921-4FB4-9DAD-D9F3E1A31D92}" type="presOf" srcId="{0A30E210-62DC-4586-9620-965715EBBAE4}" destId="{F61AA5E4-5E9B-4123-B96C-994073512F9F}" srcOrd="0" destOrd="0" presId="urn:microsoft.com/office/officeart/2005/8/layout/hierarchy5"/>
    <dgm:cxn modelId="{7A02F5AF-F9F5-4778-A66E-DE024A3A34D9}" srcId="{9EFAFD96-3601-4F17-BB82-DBBBA6C512D5}" destId="{19599602-9E94-449B-AE02-46C30491E28C}" srcOrd="0" destOrd="0" parTransId="{FF371F54-3EAD-4229-B33D-30FA8E522AE4}" sibTransId="{2A88706E-F8B3-4E84-B216-AB828E178267}"/>
    <dgm:cxn modelId="{86B983B3-B88E-4CC8-A0B9-41BCCA81F71C}" type="presOf" srcId="{44584588-D1BE-4F97-91F4-1BB6F9D40CBF}" destId="{C32EE7FB-0BD1-4BC5-A633-8B19B91AFED0}" srcOrd="0" destOrd="0" presId="urn:microsoft.com/office/officeart/2005/8/layout/hierarchy5"/>
    <dgm:cxn modelId="{19A877B9-9E63-4210-B9C1-944F7A13F64D}" type="presOf" srcId="{D401CE28-BB9C-4E73-A8EE-FA450551494D}" destId="{1B129A65-DBCA-4302-B1C7-F1C656750E93}" srcOrd="0" destOrd="0" presId="urn:microsoft.com/office/officeart/2005/8/layout/hierarchy5"/>
    <dgm:cxn modelId="{56966BBC-AF35-4666-AA28-67531163A382}" srcId="{0A30E210-62DC-4586-9620-965715EBBAE4}" destId="{654ADD89-6F70-41D2-86FA-49666930C890}" srcOrd="0" destOrd="0" parTransId="{CE6EC640-E3B2-464A-A5FA-5418BEEB46B9}" sibTransId="{54DD235A-99FE-4929-A5D0-BBD516B4F007}"/>
    <dgm:cxn modelId="{C42462BD-5CF3-4B78-904B-0B68DF2911DC}" type="presOf" srcId="{AB09EBC0-9D46-4EC2-9C6A-0B2D2513D39F}" destId="{0C39C38D-9072-4985-B8A3-1A4FEEA81FAE}" srcOrd="0" destOrd="0" presId="urn:microsoft.com/office/officeart/2005/8/layout/hierarchy5"/>
    <dgm:cxn modelId="{DBD391C9-8EA5-4391-BE93-6B543D94326A}" type="presOf" srcId="{4499AA31-B1F3-44A5-9ADE-C2DC8D2A65FA}" destId="{E109DF38-AE64-41B1-9F08-93FC617B1F44}" srcOrd="0" destOrd="0" presId="urn:microsoft.com/office/officeart/2005/8/layout/hierarchy5"/>
    <dgm:cxn modelId="{7E3C7ED1-02EA-457E-8603-CE062C8C2A07}" type="presOf" srcId="{1A26F1C2-AB35-4159-98CE-6939A3D01162}" destId="{F7310FE1-CC37-4073-A41E-123BC2B1AE59}" srcOrd="0" destOrd="0" presId="urn:microsoft.com/office/officeart/2005/8/layout/hierarchy5"/>
    <dgm:cxn modelId="{790228D4-121D-4088-A051-B774C1FFB9A2}" type="presOf" srcId="{82401E7C-1422-40FB-B828-445CC1E0F25B}" destId="{ED8FD3F7-702C-4E96-AA2B-9F1840556645}" srcOrd="1" destOrd="0" presId="urn:microsoft.com/office/officeart/2005/8/layout/hierarchy5"/>
    <dgm:cxn modelId="{2FB56ED4-9674-45CC-B96E-17A441D5CFA9}" type="presOf" srcId="{37127D7A-B80E-47FD-92F5-536DC5E578E3}" destId="{00B5D13D-A075-4421-9333-CE64BEC80A1D}" srcOrd="0" destOrd="0" presId="urn:microsoft.com/office/officeart/2005/8/layout/hierarchy5"/>
    <dgm:cxn modelId="{F4D499D4-B677-4173-A824-FBF119E7357A}" type="presOf" srcId="{D401CE28-BB9C-4E73-A8EE-FA450551494D}" destId="{59B0CA0E-E0A7-424C-BA12-878C3F30FC76}" srcOrd="1" destOrd="0" presId="urn:microsoft.com/office/officeart/2005/8/layout/hierarchy5"/>
    <dgm:cxn modelId="{FEDFDED4-365C-454E-871B-9321591B15EA}" type="presOf" srcId="{CE6EC640-E3B2-464A-A5FA-5418BEEB46B9}" destId="{D0CF34F2-A20B-4947-A3AD-593B7738D984}" srcOrd="1" destOrd="0" presId="urn:microsoft.com/office/officeart/2005/8/layout/hierarchy5"/>
    <dgm:cxn modelId="{5A3A2AD5-F9AC-4D47-81E6-E1762D5D17EB}" type="presOf" srcId="{98A42EB1-9CB2-4C43-BFE2-3CF290B10EFA}" destId="{8F4F8C8C-8151-4A5E-9A54-155E305D0620}" srcOrd="0" destOrd="0" presId="urn:microsoft.com/office/officeart/2005/8/layout/hierarchy5"/>
    <dgm:cxn modelId="{123E2AD5-9AB6-4121-988E-DEB5383D4870}" type="presOf" srcId="{6ED2CBDE-C99D-4F44-BFBD-42F77761920A}" destId="{58EC5216-D2F3-4C8B-A6D2-EC64173AF4AF}" srcOrd="1" destOrd="0" presId="urn:microsoft.com/office/officeart/2005/8/layout/hierarchy5"/>
    <dgm:cxn modelId="{D54FDAD6-8943-4639-AA0A-DA809FAD4E1F}" srcId="{F8F769E2-B08A-4DE7-8454-A21E98CB02AB}" destId="{54CE607F-7ECD-48F9-95ED-982B70B1158A}" srcOrd="0" destOrd="0" parTransId="{ABB308B9-2720-4C3F-9DCB-38D2D32F850D}" sibTransId="{E932B6B9-229F-4AA2-84DE-98FE47C6D796}"/>
    <dgm:cxn modelId="{C65BE8D6-6482-4F05-A797-A168159E7F83}" type="presOf" srcId="{B862E58E-F85E-4250-AC8C-9B99B99499CB}" destId="{620B28D1-FF75-4686-98E3-F3EFF42A0BD8}" srcOrd="0" destOrd="0" presId="urn:microsoft.com/office/officeart/2005/8/layout/hierarchy5"/>
    <dgm:cxn modelId="{124AB0D7-F6F8-44F3-96F3-F673C53E8AD5}" type="presOf" srcId="{9EFAFD96-3601-4F17-BB82-DBBBA6C512D5}" destId="{30003A0D-7FB9-4C32-90C6-D8B5300A42CA}" srcOrd="0" destOrd="0" presId="urn:microsoft.com/office/officeart/2005/8/layout/hierarchy5"/>
    <dgm:cxn modelId="{EFFF56DB-2F70-42B2-B1BC-89E41D31707E}" srcId="{DA1F336F-E3C9-47FB-BCCC-C0587A904F70}" destId="{B0918D95-2C20-4DF9-972B-4CE46132089D}" srcOrd="0" destOrd="0" parTransId="{9859111D-5218-4C3F-ABFC-3484B74958B8}" sibTransId="{3D46C8B9-2109-4E96-AD34-A2D1A9BFF86E}"/>
    <dgm:cxn modelId="{EA4FBFDD-BB94-4A18-BEBF-C49992FF5CDC}" srcId="{19599602-9E94-449B-AE02-46C30491E28C}" destId="{76BE8F81-3116-42D9-A8E0-1D3C577BB947}" srcOrd="3" destOrd="0" parTransId="{1A26F1C2-AB35-4159-98CE-6939A3D01162}" sibTransId="{EED2490C-5FD7-46F7-A58D-AF900BD7C09A}"/>
    <dgm:cxn modelId="{468AE3DD-3B95-4908-B7DE-B668EF400B06}" srcId="{76BE8F81-3116-42D9-A8E0-1D3C577BB947}" destId="{DA1F336F-E3C9-47FB-BCCC-C0587A904F70}" srcOrd="4" destOrd="0" parTransId="{3B3FF0A3-E20D-4DB0-8ECE-3A3E2D6F8170}" sibTransId="{D83D9329-35F9-46F5-BF90-EE56DF2C37E6}"/>
    <dgm:cxn modelId="{C192E0DF-C59A-4067-A394-F5781DFCA014}" type="presOf" srcId="{4574C35B-513F-4CA3-9023-42A87627557B}" destId="{F112901C-3E00-4FD0-9A18-B66D2DF3F6C2}" srcOrd="0" destOrd="0" presId="urn:microsoft.com/office/officeart/2005/8/layout/hierarchy5"/>
    <dgm:cxn modelId="{D7C558E2-897A-4B09-A777-C6DF3E11E8AD}" type="presOf" srcId="{F8F769E2-B08A-4DE7-8454-A21E98CB02AB}" destId="{12A83636-9F2C-4AC6-8D3B-367115052CD0}" srcOrd="0" destOrd="0" presId="urn:microsoft.com/office/officeart/2005/8/layout/hierarchy5"/>
    <dgm:cxn modelId="{39E9B1E5-8EC0-40B3-BEE0-972DB68EE117}" type="presOf" srcId="{B0918D95-2C20-4DF9-972B-4CE46132089D}" destId="{6F4BD84F-E4BE-4745-8BBE-AFBBCDCBEF0F}" srcOrd="0" destOrd="0" presId="urn:microsoft.com/office/officeart/2005/8/layout/hierarchy5"/>
    <dgm:cxn modelId="{504899E6-B471-41BC-B1D1-2637797ABDAC}" srcId="{76BE8F81-3116-42D9-A8E0-1D3C577BB947}" destId="{F8F769E2-B08A-4DE7-8454-A21E98CB02AB}" srcOrd="2" destOrd="0" parTransId="{37127D7A-B80E-47FD-92F5-536DC5E578E3}" sibTransId="{58B9FE7B-CFEB-4662-907D-64A9265F9A73}"/>
    <dgm:cxn modelId="{9DFEB2E6-3CB6-4BE2-B4D6-4061AE4E806B}" type="presOf" srcId="{1A26F1C2-AB35-4159-98CE-6939A3D01162}" destId="{AC674BA0-24CE-4DCD-B000-E1134705C91A}" srcOrd="1" destOrd="0" presId="urn:microsoft.com/office/officeart/2005/8/layout/hierarchy5"/>
    <dgm:cxn modelId="{F77AD6E7-BA04-4084-B653-EEE2AD83E86C}" type="presOf" srcId="{82401E7C-1422-40FB-B828-445CC1E0F25B}" destId="{4154F7DB-8C07-444A-BEE0-E1187E0152C6}" srcOrd="0" destOrd="0" presId="urn:microsoft.com/office/officeart/2005/8/layout/hierarchy5"/>
    <dgm:cxn modelId="{F7DF35F0-7123-40DD-8B98-0DBF715ABDD1}" type="presOf" srcId="{C743004C-E0AB-475D-8E03-B6D2A223526E}" destId="{019C34BE-840E-4DDD-8EB9-E41E27E26579}" srcOrd="0" destOrd="0" presId="urn:microsoft.com/office/officeart/2005/8/layout/hierarchy5"/>
    <dgm:cxn modelId="{16ACC0F2-45D4-49C4-9C7C-1959D288BCC6}" type="presOf" srcId="{EC0DA654-3656-4CDC-B668-581E6352C3BE}" destId="{C74C0824-DF66-4972-9F2E-EC720F768FE0}" srcOrd="0" destOrd="0" presId="urn:microsoft.com/office/officeart/2005/8/layout/hierarchy5"/>
    <dgm:cxn modelId="{DE2632F3-D052-49D9-BBD7-B27BA9C2F4E0}" type="presOf" srcId="{35006E2B-5C11-45F8-AA5D-A069534EAA7C}" destId="{AB0394E3-1BE4-4ACB-85DC-2727CF706719}" srcOrd="1" destOrd="0" presId="urn:microsoft.com/office/officeart/2005/8/layout/hierarchy5"/>
    <dgm:cxn modelId="{8497D8F3-10CF-473A-B6C9-BD8F0EBB4505}" type="presOf" srcId="{76BE8F81-3116-42D9-A8E0-1D3C577BB947}" destId="{D520F7BA-6B80-416A-885F-E1E61F476C81}" srcOrd="0" destOrd="0" presId="urn:microsoft.com/office/officeart/2005/8/layout/hierarchy5"/>
    <dgm:cxn modelId="{041DFAF4-FCBD-48A6-8BED-F0B46F81EB20}" type="presOf" srcId="{37127D7A-B80E-47FD-92F5-536DC5E578E3}" destId="{DE372DF6-E3E3-4A25-A657-13F1D5C48D64}" srcOrd="1" destOrd="0" presId="urn:microsoft.com/office/officeart/2005/8/layout/hierarchy5"/>
    <dgm:cxn modelId="{8B3EFBF8-8B9B-4436-87EE-F3716BF29E75}" type="presOf" srcId="{E12372BD-4619-453F-92E7-8EB9E9A6D176}" destId="{963D339A-09E6-4A35-9C02-B7F5BC653BB1}" srcOrd="0" destOrd="0" presId="urn:microsoft.com/office/officeart/2005/8/layout/hierarchy5"/>
    <dgm:cxn modelId="{C5E78DFA-C43B-41CD-BD45-892A2C1E1746}" type="presOf" srcId="{A30F1A9B-F7D7-4C7B-AC72-97B056399189}" destId="{1BEEBE92-38CE-4E7D-85AF-D154E443DCBE}" srcOrd="1" destOrd="0" presId="urn:microsoft.com/office/officeart/2005/8/layout/hierarchy5"/>
    <dgm:cxn modelId="{5D0B93FA-0BC5-460F-9B77-93C7E86B2860}" type="presOf" srcId="{DA1F336F-E3C9-47FB-BCCC-C0587A904F70}" destId="{F08B3C80-B6C5-4EBE-800B-5C2F9E8EC962}" srcOrd="0" destOrd="0" presId="urn:microsoft.com/office/officeart/2005/8/layout/hierarchy5"/>
    <dgm:cxn modelId="{F8899DFD-2387-4901-A98F-220ED2864E7E}" type="presOf" srcId="{5C49034C-F805-4F57-8D24-4C1AB5B859E5}" destId="{50F63F9B-B8A5-4081-8C17-6A130122F168}" srcOrd="1" destOrd="0" presId="urn:microsoft.com/office/officeart/2005/8/layout/hierarchy5"/>
    <dgm:cxn modelId="{BC3A6547-BA7D-4305-A6AB-6AD444F1E617}" type="presParOf" srcId="{30003A0D-7FB9-4C32-90C6-D8B5300A42CA}" destId="{543207A2-7A14-4477-A277-A697B2B541CB}" srcOrd="0" destOrd="0" presId="urn:microsoft.com/office/officeart/2005/8/layout/hierarchy5"/>
    <dgm:cxn modelId="{AA6E8DB9-37C0-4967-9FA4-27A45AB34390}" type="presParOf" srcId="{543207A2-7A14-4477-A277-A697B2B541CB}" destId="{BE0440DF-B75D-40CB-BC2F-C0030A8DD5B0}" srcOrd="0" destOrd="0" presId="urn:microsoft.com/office/officeart/2005/8/layout/hierarchy5"/>
    <dgm:cxn modelId="{F8BE9BBB-2380-432C-B25A-4D2363D8B087}" type="presParOf" srcId="{BE0440DF-B75D-40CB-BC2F-C0030A8DD5B0}" destId="{94DA7DD8-0A2E-421C-9C01-4E7339423041}" srcOrd="0" destOrd="0" presId="urn:microsoft.com/office/officeart/2005/8/layout/hierarchy5"/>
    <dgm:cxn modelId="{C61FF224-C6B8-4892-A58A-339B76B3185D}" type="presParOf" srcId="{94DA7DD8-0A2E-421C-9C01-4E7339423041}" destId="{40BB50C4-34D6-4745-8613-9B3839CE1B6B}" srcOrd="0" destOrd="0" presId="urn:microsoft.com/office/officeart/2005/8/layout/hierarchy5"/>
    <dgm:cxn modelId="{26BD5A4F-3C3F-4714-9360-210E6AA567EB}" type="presParOf" srcId="{94DA7DD8-0A2E-421C-9C01-4E7339423041}" destId="{99219476-C01C-4440-9AB9-F5841E4087EB}" srcOrd="1" destOrd="0" presId="urn:microsoft.com/office/officeart/2005/8/layout/hierarchy5"/>
    <dgm:cxn modelId="{FFD4E497-E1C1-406B-8A52-1C9E469041BD}" type="presParOf" srcId="{99219476-C01C-4440-9AB9-F5841E4087EB}" destId="{1DBFC5B7-EAC7-4EAD-A180-4FE13BC211BB}" srcOrd="0" destOrd="0" presId="urn:microsoft.com/office/officeart/2005/8/layout/hierarchy5"/>
    <dgm:cxn modelId="{91E57188-F9A7-430C-89B1-C8E2EC81D800}" type="presParOf" srcId="{1DBFC5B7-EAC7-4EAD-A180-4FE13BC211BB}" destId="{58EC5216-D2F3-4C8B-A6D2-EC64173AF4AF}" srcOrd="0" destOrd="0" presId="urn:microsoft.com/office/officeart/2005/8/layout/hierarchy5"/>
    <dgm:cxn modelId="{D4F4BD9F-DEC9-4DD6-979F-88874F58918D}" type="presParOf" srcId="{99219476-C01C-4440-9AB9-F5841E4087EB}" destId="{C271DEFD-0650-457C-81EF-57B8C3DA40E1}" srcOrd="1" destOrd="0" presId="urn:microsoft.com/office/officeart/2005/8/layout/hierarchy5"/>
    <dgm:cxn modelId="{490D066C-FAB8-473D-A958-0E66D3EB40B1}" type="presParOf" srcId="{C271DEFD-0650-457C-81EF-57B8C3DA40E1}" destId="{6FBA51C4-1D4B-44E8-86B3-350F97241356}" srcOrd="0" destOrd="0" presId="urn:microsoft.com/office/officeart/2005/8/layout/hierarchy5"/>
    <dgm:cxn modelId="{4480B778-83A3-4465-92CB-70FEF98BA3CF}" type="presParOf" srcId="{C271DEFD-0650-457C-81EF-57B8C3DA40E1}" destId="{C304A7D1-6A7D-4AC8-B553-BCA916A11369}" srcOrd="1" destOrd="0" presId="urn:microsoft.com/office/officeart/2005/8/layout/hierarchy5"/>
    <dgm:cxn modelId="{78F1BE14-83B4-4978-B286-AF5B15DA9985}" type="presParOf" srcId="{99219476-C01C-4440-9AB9-F5841E4087EB}" destId="{E109DF38-AE64-41B1-9F08-93FC617B1F44}" srcOrd="2" destOrd="0" presId="urn:microsoft.com/office/officeart/2005/8/layout/hierarchy5"/>
    <dgm:cxn modelId="{FCD3A0BD-433C-4A37-B9B5-5110E5486DDD}" type="presParOf" srcId="{E109DF38-AE64-41B1-9F08-93FC617B1F44}" destId="{E4D496AC-CF48-477A-A344-D4EEDCEF8641}" srcOrd="0" destOrd="0" presId="urn:microsoft.com/office/officeart/2005/8/layout/hierarchy5"/>
    <dgm:cxn modelId="{3B178730-4694-4501-A87D-4707516BB0D8}" type="presParOf" srcId="{99219476-C01C-4440-9AB9-F5841E4087EB}" destId="{2FA013F1-B34E-4486-B72F-24176400BFF4}" srcOrd="3" destOrd="0" presId="urn:microsoft.com/office/officeart/2005/8/layout/hierarchy5"/>
    <dgm:cxn modelId="{A28072BF-A55B-4102-AABE-4EF022F466B0}" type="presParOf" srcId="{2FA013F1-B34E-4486-B72F-24176400BFF4}" destId="{C74C0824-DF66-4972-9F2E-EC720F768FE0}" srcOrd="0" destOrd="0" presId="urn:microsoft.com/office/officeart/2005/8/layout/hierarchy5"/>
    <dgm:cxn modelId="{1ABAB013-A48C-495F-AA5C-C9B2A2361978}" type="presParOf" srcId="{2FA013F1-B34E-4486-B72F-24176400BFF4}" destId="{8F5CDDF8-0D93-499B-824E-CE24FB1CCB13}" srcOrd="1" destOrd="0" presId="urn:microsoft.com/office/officeart/2005/8/layout/hierarchy5"/>
    <dgm:cxn modelId="{72CC03E9-D695-4896-A54C-2F4221ECC1D0}" type="presParOf" srcId="{99219476-C01C-4440-9AB9-F5841E4087EB}" destId="{B8A0E298-A053-477A-830D-29618C3F85C4}" srcOrd="4" destOrd="0" presId="urn:microsoft.com/office/officeart/2005/8/layout/hierarchy5"/>
    <dgm:cxn modelId="{7B567D60-A40E-43B8-B250-97966CBFAD37}" type="presParOf" srcId="{B8A0E298-A053-477A-830D-29618C3F85C4}" destId="{30E3E8E7-461C-4005-AC93-ADBB5306D4E0}" srcOrd="0" destOrd="0" presId="urn:microsoft.com/office/officeart/2005/8/layout/hierarchy5"/>
    <dgm:cxn modelId="{D29FCDC3-C55C-4F12-9C14-5BF4E36870CB}" type="presParOf" srcId="{99219476-C01C-4440-9AB9-F5841E4087EB}" destId="{36D76F24-3C15-40B8-8233-C385A396C6A5}" srcOrd="5" destOrd="0" presId="urn:microsoft.com/office/officeart/2005/8/layout/hierarchy5"/>
    <dgm:cxn modelId="{804D7ABB-5622-4C43-8943-701FA7930CA2}" type="presParOf" srcId="{36D76F24-3C15-40B8-8233-C385A396C6A5}" destId="{DD284AF9-D4EE-48C0-A223-7199ED5DB82A}" srcOrd="0" destOrd="0" presId="urn:microsoft.com/office/officeart/2005/8/layout/hierarchy5"/>
    <dgm:cxn modelId="{6B9A6106-5FBB-4D55-B842-CD851D177F02}" type="presParOf" srcId="{36D76F24-3C15-40B8-8233-C385A396C6A5}" destId="{DE692260-CD1B-490A-A9DB-98ADBA374514}" srcOrd="1" destOrd="0" presId="urn:microsoft.com/office/officeart/2005/8/layout/hierarchy5"/>
    <dgm:cxn modelId="{E1CB635E-854C-4EE7-B511-4172E0D57451}" type="presParOf" srcId="{99219476-C01C-4440-9AB9-F5841E4087EB}" destId="{F7310FE1-CC37-4073-A41E-123BC2B1AE59}" srcOrd="6" destOrd="0" presId="urn:microsoft.com/office/officeart/2005/8/layout/hierarchy5"/>
    <dgm:cxn modelId="{C3A428BF-CB7E-4C66-874A-CF86BA150DFD}" type="presParOf" srcId="{F7310FE1-CC37-4073-A41E-123BC2B1AE59}" destId="{AC674BA0-24CE-4DCD-B000-E1134705C91A}" srcOrd="0" destOrd="0" presId="urn:microsoft.com/office/officeart/2005/8/layout/hierarchy5"/>
    <dgm:cxn modelId="{67087B51-5D27-440C-9BD0-4DDBB0937962}" type="presParOf" srcId="{99219476-C01C-4440-9AB9-F5841E4087EB}" destId="{AADA1688-B1C3-46E6-AA94-BD03AF12FE48}" srcOrd="7" destOrd="0" presId="urn:microsoft.com/office/officeart/2005/8/layout/hierarchy5"/>
    <dgm:cxn modelId="{658F1BDE-B7B2-42F2-A190-0CA9BC236ED7}" type="presParOf" srcId="{AADA1688-B1C3-46E6-AA94-BD03AF12FE48}" destId="{D520F7BA-6B80-416A-885F-E1E61F476C81}" srcOrd="0" destOrd="0" presId="urn:microsoft.com/office/officeart/2005/8/layout/hierarchy5"/>
    <dgm:cxn modelId="{7074CD3F-AF64-4B42-B1E0-FB5BC8A4AC43}" type="presParOf" srcId="{AADA1688-B1C3-46E6-AA94-BD03AF12FE48}" destId="{F8E4E73A-3235-40CF-93ED-6F14E30EC936}" srcOrd="1" destOrd="0" presId="urn:microsoft.com/office/officeart/2005/8/layout/hierarchy5"/>
    <dgm:cxn modelId="{BFF47F37-564C-4A5F-8972-EDB8518B3CEB}" type="presParOf" srcId="{F8E4E73A-3235-40CF-93ED-6F14E30EC936}" destId="{57303ED3-D6AD-44D3-AAB9-6E00F46F7842}" srcOrd="0" destOrd="0" presId="urn:microsoft.com/office/officeart/2005/8/layout/hierarchy5"/>
    <dgm:cxn modelId="{592154AF-06D5-4BEB-8383-0F1B7AAFED6C}" type="presParOf" srcId="{57303ED3-D6AD-44D3-AAB9-6E00F46F7842}" destId="{D8EA686E-CCB0-4EF3-96D2-2FBE163A5189}" srcOrd="0" destOrd="0" presId="urn:microsoft.com/office/officeart/2005/8/layout/hierarchy5"/>
    <dgm:cxn modelId="{BB873273-ACA0-4915-9395-6DD9235455EE}" type="presParOf" srcId="{F8E4E73A-3235-40CF-93ED-6F14E30EC936}" destId="{0E1DA9AD-CFC0-4A6F-A85B-76A08D6C356A}" srcOrd="1" destOrd="0" presId="urn:microsoft.com/office/officeart/2005/8/layout/hierarchy5"/>
    <dgm:cxn modelId="{578A8878-D721-4DF3-A3FE-71B0B8C9F7EF}" type="presParOf" srcId="{0E1DA9AD-CFC0-4A6F-A85B-76A08D6C356A}" destId="{0C39C38D-9072-4985-B8A3-1A4FEEA81FAE}" srcOrd="0" destOrd="0" presId="urn:microsoft.com/office/officeart/2005/8/layout/hierarchy5"/>
    <dgm:cxn modelId="{0172F785-BA90-4DDA-BE21-743147015543}" type="presParOf" srcId="{0E1DA9AD-CFC0-4A6F-A85B-76A08D6C356A}" destId="{7AADB457-E6AD-4555-94F1-BB6729B62136}" srcOrd="1" destOrd="0" presId="urn:microsoft.com/office/officeart/2005/8/layout/hierarchy5"/>
    <dgm:cxn modelId="{02E2C742-278C-4DD3-8178-2F7481562957}" type="presParOf" srcId="{F8E4E73A-3235-40CF-93ED-6F14E30EC936}" destId="{588E3D07-7393-4692-8170-1CBE5F6737B1}" srcOrd="2" destOrd="0" presId="urn:microsoft.com/office/officeart/2005/8/layout/hierarchy5"/>
    <dgm:cxn modelId="{5F1ADB85-2018-41F4-A51B-C5CB12B5DFAD}" type="presParOf" srcId="{588E3D07-7393-4692-8170-1CBE5F6737B1}" destId="{50F63F9B-B8A5-4081-8C17-6A130122F168}" srcOrd="0" destOrd="0" presId="urn:microsoft.com/office/officeart/2005/8/layout/hierarchy5"/>
    <dgm:cxn modelId="{8130209F-F50E-46A5-B20F-64C91540E102}" type="presParOf" srcId="{F8E4E73A-3235-40CF-93ED-6F14E30EC936}" destId="{8A356C16-6BB4-44D6-A27E-B4AB1BA40682}" srcOrd="3" destOrd="0" presId="urn:microsoft.com/office/officeart/2005/8/layout/hierarchy5"/>
    <dgm:cxn modelId="{9B18C58B-F6FA-4166-8935-D06063092CF4}" type="presParOf" srcId="{8A356C16-6BB4-44D6-A27E-B4AB1BA40682}" destId="{31CB9BC1-8C38-42CF-A213-F82E7AFEF1FD}" srcOrd="0" destOrd="0" presId="urn:microsoft.com/office/officeart/2005/8/layout/hierarchy5"/>
    <dgm:cxn modelId="{8F97E60A-BEDE-4196-B230-4F35FF5BB565}" type="presParOf" srcId="{8A356C16-6BB4-44D6-A27E-B4AB1BA40682}" destId="{AF579AC1-CA31-4E30-89F4-2FB6E2A13909}" srcOrd="1" destOrd="0" presId="urn:microsoft.com/office/officeart/2005/8/layout/hierarchy5"/>
    <dgm:cxn modelId="{862A1C81-169F-4C7B-AD70-ED64CE362FA4}" type="presParOf" srcId="{AF579AC1-CA31-4E30-89F4-2FB6E2A13909}" destId="{3E93878D-0E93-46B1-A843-9AB3E5F4303F}" srcOrd="0" destOrd="0" presId="urn:microsoft.com/office/officeart/2005/8/layout/hierarchy5"/>
    <dgm:cxn modelId="{E6DA1F97-F9F7-44FE-BDB0-98273F31BA16}" type="presParOf" srcId="{3E93878D-0E93-46B1-A843-9AB3E5F4303F}" destId="{9CD306E0-19FB-44B2-9A42-B66ABD359463}" srcOrd="0" destOrd="0" presId="urn:microsoft.com/office/officeart/2005/8/layout/hierarchy5"/>
    <dgm:cxn modelId="{14BC856B-49C6-48F8-9148-8F0FD1990B35}" type="presParOf" srcId="{AF579AC1-CA31-4E30-89F4-2FB6E2A13909}" destId="{B72E6945-7A8F-4661-86F4-0369532CE9D5}" srcOrd="1" destOrd="0" presId="urn:microsoft.com/office/officeart/2005/8/layout/hierarchy5"/>
    <dgm:cxn modelId="{F8011391-471E-4097-B74E-13E2854171AA}" type="presParOf" srcId="{B72E6945-7A8F-4661-86F4-0369532CE9D5}" destId="{248C003E-3024-4B0D-869B-566920E0D25C}" srcOrd="0" destOrd="0" presId="urn:microsoft.com/office/officeart/2005/8/layout/hierarchy5"/>
    <dgm:cxn modelId="{62A6BF0C-116E-4D06-90D9-CB6B316831CF}" type="presParOf" srcId="{B72E6945-7A8F-4661-86F4-0369532CE9D5}" destId="{B9FA0713-F13F-490D-A95F-AA246D3A3AED}" srcOrd="1" destOrd="0" presId="urn:microsoft.com/office/officeart/2005/8/layout/hierarchy5"/>
    <dgm:cxn modelId="{39A41692-E044-4086-AD36-FF492BC0BA42}" type="presParOf" srcId="{F8E4E73A-3235-40CF-93ED-6F14E30EC936}" destId="{00B5D13D-A075-4421-9333-CE64BEC80A1D}" srcOrd="4" destOrd="0" presId="urn:microsoft.com/office/officeart/2005/8/layout/hierarchy5"/>
    <dgm:cxn modelId="{A012B084-686C-4A30-BB3E-8B52FD02B994}" type="presParOf" srcId="{00B5D13D-A075-4421-9333-CE64BEC80A1D}" destId="{DE372DF6-E3E3-4A25-A657-13F1D5C48D64}" srcOrd="0" destOrd="0" presId="urn:microsoft.com/office/officeart/2005/8/layout/hierarchy5"/>
    <dgm:cxn modelId="{4435AF6A-3D06-4FF6-944C-3BF19392DCF2}" type="presParOf" srcId="{F8E4E73A-3235-40CF-93ED-6F14E30EC936}" destId="{C3CA4640-5AAD-499F-B7BA-D3AC8615B8F4}" srcOrd="5" destOrd="0" presId="urn:microsoft.com/office/officeart/2005/8/layout/hierarchy5"/>
    <dgm:cxn modelId="{18247C4A-12CC-4E01-820D-DA0FA7A66CB0}" type="presParOf" srcId="{C3CA4640-5AAD-499F-B7BA-D3AC8615B8F4}" destId="{12A83636-9F2C-4AC6-8D3B-367115052CD0}" srcOrd="0" destOrd="0" presId="urn:microsoft.com/office/officeart/2005/8/layout/hierarchy5"/>
    <dgm:cxn modelId="{17D817D8-CBCB-46CD-B676-F9392CF023CE}" type="presParOf" srcId="{C3CA4640-5AAD-499F-B7BA-D3AC8615B8F4}" destId="{D8D371DE-3464-4FF7-ABDA-ADCF34EBDBB4}" srcOrd="1" destOrd="0" presId="urn:microsoft.com/office/officeart/2005/8/layout/hierarchy5"/>
    <dgm:cxn modelId="{65FBDD85-D6A8-41A2-BDA9-DD982B3AD027}" type="presParOf" srcId="{D8D371DE-3464-4FF7-ABDA-ADCF34EBDBB4}" destId="{3CAB2FF3-5348-4432-9D34-910F44ADC4C8}" srcOrd="0" destOrd="0" presId="urn:microsoft.com/office/officeart/2005/8/layout/hierarchy5"/>
    <dgm:cxn modelId="{B030412B-FC45-4A8E-8268-5D0B957BA5AD}" type="presParOf" srcId="{3CAB2FF3-5348-4432-9D34-910F44ADC4C8}" destId="{B2498F71-D709-4EC0-AC00-07BC7581FD47}" srcOrd="0" destOrd="0" presId="urn:microsoft.com/office/officeart/2005/8/layout/hierarchy5"/>
    <dgm:cxn modelId="{7A984C0A-9E5D-4393-8597-15B5EF80E598}" type="presParOf" srcId="{D8D371DE-3464-4FF7-ABDA-ADCF34EBDBB4}" destId="{66F10AAC-CDA3-4A90-9CE5-575D04C5A8FF}" srcOrd="1" destOrd="0" presId="urn:microsoft.com/office/officeart/2005/8/layout/hierarchy5"/>
    <dgm:cxn modelId="{015FF356-B638-4315-AB88-D58B18B70B5D}" type="presParOf" srcId="{66F10AAC-CDA3-4A90-9CE5-575D04C5A8FF}" destId="{433467C2-C860-4046-9D6C-5C88EB0A6B39}" srcOrd="0" destOrd="0" presId="urn:microsoft.com/office/officeart/2005/8/layout/hierarchy5"/>
    <dgm:cxn modelId="{3DF1C4C7-9E31-4DE1-A799-0DCAF8F81C66}" type="presParOf" srcId="{66F10AAC-CDA3-4A90-9CE5-575D04C5A8FF}" destId="{6B8CB467-9AA8-4B6B-A31F-ADA011CF65D8}" srcOrd="1" destOrd="0" presId="urn:microsoft.com/office/officeart/2005/8/layout/hierarchy5"/>
    <dgm:cxn modelId="{B132C59F-316D-4C12-9B23-6BFF216F011F}" type="presParOf" srcId="{D8D371DE-3464-4FF7-ABDA-ADCF34EBDBB4}" destId="{A08E1FCE-1679-4F34-8E58-808BCF7C51E8}" srcOrd="2" destOrd="0" presId="urn:microsoft.com/office/officeart/2005/8/layout/hierarchy5"/>
    <dgm:cxn modelId="{B928F8EE-0132-4BC4-89CB-D6A9937006F3}" type="presParOf" srcId="{A08E1FCE-1679-4F34-8E58-808BCF7C51E8}" destId="{1BEEBE92-38CE-4E7D-85AF-D154E443DCBE}" srcOrd="0" destOrd="0" presId="urn:microsoft.com/office/officeart/2005/8/layout/hierarchy5"/>
    <dgm:cxn modelId="{5D63690F-4BAD-48E8-B0BB-192F1C177F1F}" type="presParOf" srcId="{D8D371DE-3464-4FF7-ABDA-ADCF34EBDBB4}" destId="{80EAF78D-8C86-465E-9F94-C55CE10A7342}" srcOrd="3" destOrd="0" presId="urn:microsoft.com/office/officeart/2005/8/layout/hierarchy5"/>
    <dgm:cxn modelId="{EC7F0B77-43D9-4054-A49E-06D9A77759C3}" type="presParOf" srcId="{80EAF78D-8C86-465E-9F94-C55CE10A7342}" destId="{F112901C-3E00-4FD0-9A18-B66D2DF3F6C2}" srcOrd="0" destOrd="0" presId="urn:microsoft.com/office/officeart/2005/8/layout/hierarchy5"/>
    <dgm:cxn modelId="{05CE8B44-E029-475C-8237-8EECFD7D9543}" type="presParOf" srcId="{80EAF78D-8C86-465E-9F94-C55CE10A7342}" destId="{D671FE92-0ED2-4447-A2D0-B8720301FA9C}" srcOrd="1" destOrd="0" presId="urn:microsoft.com/office/officeart/2005/8/layout/hierarchy5"/>
    <dgm:cxn modelId="{1D7998A7-B972-457C-A75A-ECB53994E81F}" type="presParOf" srcId="{D8D371DE-3464-4FF7-ABDA-ADCF34EBDBB4}" destId="{E3287A70-8845-4D04-8629-6DFB1D19DF21}" srcOrd="4" destOrd="0" presId="urn:microsoft.com/office/officeart/2005/8/layout/hierarchy5"/>
    <dgm:cxn modelId="{98618D28-8A52-4481-9661-2292C9B55FC0}" type="presParOf" srcId="{E3287A70-8845-4D04-8629-6DFB1D19DF21}" destId="{B651C503-CD8C-4A5D-99FE-3C535A2AC22C}" srcOrd="0" destOrd="0" presId="urn:microsoft.com/office/officeart/2005/8/layout/hierarchy5"/>
    <dgm:cxn modelId="{C41CB7A0-2CAD-44AB-A87C-7A98AA144184}" type="presParOf" srcId="{D8D371DE-3464-4FF7-ABDA-ADCF34EBDBB4}" destId="{90CE75A0-7377-4310-B59D-D8FB37928EA6}" srcOrd="5" destOrd="0" presId="urn:microsoft.com/office/officeart/2005/8/layout/hierarchy5"/>
    <dgm:cxn modelId="{2DAB168C-BF66-4BFD-992F-FAAD7C19432F}" type="presParOf" srcId="{90CE75A0-7377-4310-B59D-D8FB37928EA6}" destId="{963D339A-09E6-4A35-9C02-B7F5BC653BB1}" srcOrd="0" destOrd="0" presId="urn:microsoft.com/office/officeart/2005/8/layout/hierarchy5"/>
    <dgm:cxn modelId="{C13D3A5D-BBB1-435F-8FF3-999B3C8E6386}" type="presParOf" srcId="{90CE75A0-7377-4310-B59D-D8FB37928EA6}" destId="{86C2F5F7-E5F5-4D3D-99B6-8E8A725ADBE1}" srcOrd="1" destOrd="0" presId="urn:microsoft.com/office/officeart/2005/8/layout/hierarchy5"/>
    <dgm:cxn modelId="{6AB9E7CF-DBEE-4B39-BD62-B121BD67B205}" type="presParOf" srcId="{F8E4E73A-3235-40CF-93ED-6F14E30EC936}" destId="{80B7D451-DF35-429E-B8C6-4982ED4080B9}" srcOrd="6" destOrd="0" presId="urn:microsoft.com/office/officeart/2005/8/layout/hierarchy5"/>
    <dgm:cxn modelId="{4E4CCCBE-0F85-4069-8EE5-E39B6175E1CD}" type="presParOf" srcId="{80B7D451-DF35-429E-B8C6-4982ED4080B9}" destId="{77E7A47C-2E36-4A6F-BFAF-CB3BC5A52097}" srcOrd="0" destOrd="0" presId="urn:microsoft.com/office/officeart/2005/8/layout/hierarchy5"/>
    <dgm:cxn modelId="{24F528A1-9ADB-4FF5-82FF-2EAAA415A155}" type="presParOf" srcId="{F8E4E73A-3235-40CF-93ED-6F14E30EC936}" destId="{5F020281-FADC-4FD4-9CF1-CF4E734E1DA1}" srcOrd="7" destOrd="0" presId="urn:microsoft.com/office/officeart/2005/8/layout/hierarchy5"/>
    <dgm:cxn modelId="{0830143F-61A3-4FAE-9962-95AE639BAC03}" type="presParOf" srcId="{5F020281-FADC-4FD4-9CF1-CF4E734E1DA1}" destId="{620B28D1-FF75-4686-98E3-F3EFF42A0BD8}" srcOrd="0" destOrd="0" presId="urn:microsoft.com/office/officeart/2005/8/layout/hierarchy5"/>
    <dgm:cxn modelId="{A0FA9197-B214-457F-8F12-A21F5DBF5D8B}" type="presParOf" srcId="{5F020281-FADC-4FD4-9CF1-CF4E734E1DA1}" destId="{3257D5FE-EC7F-4CAD-A066-D3A5DC13D679}" srcOrd="1" destOrd="0" presId="urn:microsoft.com/office/officeart/2005/8/layout/hierarchy5"/>
    <dgm:cxn modelId="{A69E50FA-5D97-418C-A41F-2117442FEB4E}" type="presParOf" srcId="{3257D5FE-EC7F-4CAD-A066-D3A5DC13D679}" destId="{4154F7DB-8C07-444A-BEE0-E1187E0152C6}" srcOrd="0" destOrd="0" presId="urn:microsoft.com/office/officeart/2005/8/layout/hierarchy5"/>
    <dgm:cxn modelId="{482DD940-B72D-49FB-9186-7D3678479C69}" type="presParOf" srcId="{4154F7DB-8C07-444A-BEE0-E1187E0152C6}" destId="{ED8FD3F7-702C-4E96-AA2B-9F1840556645}" srcOrd="0" destOrd="0" presId="urn:microsoft.com/office/officeart/2005/8/layout/hierarchy5"/>
    <dgm:cxn modelId="{21349821-FFD2-4418-8785-CE8E29634B99}" type="presParOf" srcId="{3257D5FE-EC7F-4CAD-A066-D3A5DC13D679}" destId="{8CEB554B-D7D6-4B12-99B2-B69E9256C9B0}" srcOrd="1" destOrd="0" presId="urn:microsoft.com/office/officeart/2005/8/layout/hierarchy5"/>
    <dgm:cxn modelId="{ED37E9D7-3DEC-42A1-A0AD-3C1595358889}" type="presParOf" srcId="{8CEB554B-D7D6-4B12-99B2-B69E9256C9B0}" destId="{33702AA7-3E91-4595-9C11-5FFCBDCA4EA9}" srcOrd="0" destOrd="0" presId="urn:microsoft.com/office/officeart/2005/8/layout/hierarchy5"/>
    <dgm:cxn modelId="{D04201D6-1764-42AD-89A6-F3F44C0D0200}" type="presParOf" srcId="{8CEB554B-D7D6-4B12-99B2-B69E9256C9B0}" destId="{3F72E530-470D-4BBE-A458-4D087F327D45}" srcOrd="1" destOrd="0" presId="urn:microsoft.com/office/officeart/2005/8/layout/hierarchy5"/>
    <dgm:cxn modelId="{4B77A101-3068-4660-9683-E9DD9BAD48C1}" type="presParOf" srcId="{F8E4E73A-3235-40CF-93ED-6F14E30EC936}" destId="{91D8DEF7-7CE6-401F-8872-09C48A5FD9DB}" srcOrd="8" destOrd="0" presId="urn:microsoft.com/office/officeart/2005/8/layout/hierarchy5"/>
    <dgm:cxn modelId="{B9A8E4CF-118B-4780-B046-76F4C0A26C39}" type="presParOf" srcId="{91D8DEF7-7CE6-401F-8872-09C48A5FD9DB}" destId="{72569CA9-7C5E-49C7-A158-35258415F532}" srcOrd="0" destOrd="0" presId="urn:microsoft.com/office/officeart/2005/8/layout/hierarchy5"/>
    <dgm:cxn modelId="{FCDDCDC9-270E-452E-97EA-A5102A6A62F6}" type="presParOf" srcId="{F8E4E73A-3235-40CF-93ED-6F14E30EC936}" destId="{9A8BA348-B226-4660-98B5-12F0C27673D2}" srcOrd="9" destOrd="0" presId="urn:microsoft.com/office/officeart/2005/8/layout/hierarchy5"/>
    <dgm:cxn modelId="{AD8C96A5-08F8-486B-AFC6-3684AB77B72C}" type="presParOf" srcId="{9A8BA348-B226-4660-98B5-12F0C27673D2}" destId="{F08B3C80-B6C5-4EBE-800B-5C2F9E8EC962}" srcOrd="0" destOrd="0" presId="urn:microsoft.com/office/officeart/2005/8/layout/hierarchy5"/>
    <dgm:cxn modelId="{276BEBEC-F9CD-45F1-97E3-79038649B9A3}" type="presParOf" srcId="{9A8BA348-B226-4660-98B5-12F0C27673D2}" destId="{EFDE4061-6754-4C54-AE1E-90F269D9C3BD}" srcOrd="1" destOrd="0" presId="urn:microsoft.com/office/officeart/2005/8/layout/hierarchy5"/>
    <dgm:cxn modelId="{51B76A88-C590-490F-BA15-59FC2B04D0E1}" type="presParOf" srcId="{EFDE4061-6754-4C54-AE1E-90F269D9C3BD}" destId="{207821F8-73C4-4A07-A512-C67545060CB9}" srcOrd="0" destOrd="0" presId="urn:microsoft.com/office/officeart/2005/8/layout/hierarchy5"/>
    <dgm:cxn modelId="{BF07CC49-660E-4CD6-8FAE-42659A5C0E92}" type="presParOf" srcId="{207821F8-73C4-4A07-A512-C67545060CB9}" destId="{452F738B-E23F-40A4-8A7F-0CCA25B8659A}" srcOrd="0" destOrd="0" presId="urn:microsoft.com/office/officeart/2005/8/layout/hierarchy5"/>
    <dgm:cxn modelId="{52C50358-A680-4FB7-A608-1D142032090F}" type="presParOf" srcId="{EFDE4061-6754-4C54-AE1E-90F269D9C3BD}" destId="{A8F75FDE-EA65-4FD4-9684-51804019C511}" srcOrd="1" destOrd="0" presId="urn:microsoft.com/office/officeart/2005/8/layout/hierarchy5"/>
    <dgm:cxn modelId="{EF25EEFE-1783-4B09-B72E-D688209D9AA5}" type="presParOf" srcId="{A8F75FDE-EA65-4FD4-9684-51804019C511}" destId="{6F4BD84F-E4BE-4745-8BBE-AFBBCDCBEF0F}" srcOrd="0" destOrd="0" presId="urn:microsoft.com/office/officeart/2005/8/layout/hierarchy5"/>
    <dgm:cxn modelId="{028BE17D-B418-42D4-9779-6FC6CF3D9ADF}" type="presParOf" srcId="{A8F75FDE-EA65-4FD4-9684-51804019C511}" destId="{DB6647BC-BC25-4939-AB78-109FEBDADCB2}" srcOrd="1" destOrd="0" presId="urn:microsoft.com/office/officeart/2005/8/layout/hierarchy5"/>
    <dgm:cxn modelId="{B36817CD-B750-40EB-BB0C-62C139640CCB}" type="presParOf" srcId="{DB6647BC-BC25-4939-AB78-109FEBDADCB2}" destId="{019C34BE-840E-4DDD-8EB9-E41E27E26579}" srcOrd="0" destOrd="0" presId="urn:microsoft.com/office/officeart/2005/8/layout/hierarchy5"/>
    <dgm:cxn modelId="{F40B0BDC-ABB8-4A5C-9ABC-1D0409E0FDCC}" type="presParOf" srcId="{019C34BE-840E-4DDD-8EB9-E41E27E26579}" destId="{94E500C4-D21B-429A-83D0-288DAE7CA598}" srcOrd="0" destOrd="0" presId="urn:microsoft.com/office/officeart/2005/8/layout/hierarchy5"/>
    <dgm:cxn modelId="{578D23EF-3917-40BF-8DC8-3A25B9F136FB}" type="presParOf" srcId="{DB6647BC-BC25-4939-AB78-109FEBDADCB2}" destId="{7D0A364F-F46C-4D04-87F3-3753CD4965EC}" srcOrd="1" destOrd="0" presId="urn:microsoft.com/office/officeart/2005/8/layout/hierarchy5"/>
    <dgm:cxn modelId="{E71B9B2C-B0A9-468E-A8F4-788F196AB44E}" type="presParOf" srcId="{7D0A364F-F46C-4D04-87F3-3753CD4965EC}" destId="{C32EE7FB-0BD1-4BC5-A633-8B19B91AFED0}" srcOrd="0" destOrd="0" presId="urn:microsoft.com/office/officeart/2005/8/layout/hierarchy5"/>
    <dgm:cxn modelId="{3E18967E-72FA-4C45-81CF-52916C717BCD}" type="presParOf" srcId="{7D0A364F-F46C-4D04-87F3-3753CD4965EC}" destId="{BB27B976-6204-4B91-B2AE-C7C1FB5B38D0}" srcOrd="1" destOrd="0" presId="urn:microsoft.com/office/officeart/2005/8/layout/hierarchy5"/>
    <dgm:cxn modelId="{E7B1511A-225A-469B-9FFD-1454D5A343D8}" type="presParOf" srcId="{EFDE4061-6754-4C54-AE1E-90F269D9C3BD}" destId="{1B129A65-DBCA-4302-B1C7-F1C656750E93}" srcOrd="2" destOrd="0" presId="urn:microsoft.com/office/officeart/2005/8/layout/hierarchy5"/>
    <dgm:cxn modelId="{0D3A7601-6C8A-44CA-B101-D3FE99CC00B6}" type="presParOf" srcId="{1B129A65-DBCA-4302-B1C7-F1C656750E93}" destId="{59B0CA0E-E0A7-424C-BA12-878C3F30FC76}" srcOrd="0" destOrd="0" presId="urn:microsoft.com/office/officeart/2005/8/layout/hierarchy5"/>
    <dgm:cxn modelId="{288A41E1-F7B5-4830-8510-0A0F37A0CF89}" type="presParOf" srcId="{EFDE4061-6754-4C54-AE1E-90F269D9C3BD}" destId="{969F7324-91F2-46F7-93DE-8A6518D92CD6}" srcOrd="3" destOrd="0" presId="urn:microsoft.com/office/officeart/2005/8/layout/hierarchy5"/>
    <dgm:cxn modelId="{F82B9B3E-4940-4995-B229-6C5029B971A5}" type="presParOf" srcId="{969F7324-91F2-46F7-93DE-8A6518D92CD6}" destId="{F61AA5E4-5E9B-4123-B96C-994073512F9F}" srcOrd="0" destOrd="0" presId="urn:microsoft.com/office/officeart/2005/8/layout/hierarchy5"/>
    <dgm:cxn modelId="{80DC50DB-BFAB-4887-B26B-5BD9CE256390}" type="presParOf" srcId="{969F7324-91F2-46F7-93DE-8A6518D92CD6}" destId="{46982B51-B98D-4D46-855D-EA536E90E41C}" srcOrd="1" destOrd="0" presId="urn:microsoft.com/office/officeart/2005/8/layout/hierarchy5"/>
    <dgm:cxn modelId="{537155F9-B1E7-4243-BE6B-635F09C251E0}" type="presParOf" srcId="{46982B51-B98D-4D46-855D-EA536E90E41C}" destId="{0068CEA2-B722-418A-8305-2E4AFED357BE}" srcOrd="0" destOrd="0" presId="urn:microsoft.com/office/officeart/2005/8/layout/hierarchy5"/>
    <dgm:cxn modelId="{E15C872F-2B5E-4356-8821-C10B409DED27}" type="presParOf" srcId="{0068CEA2-B722-418A-8305-2E4AFED357BE}" destId="{D0CF34F2-A20B-4947-A3AD-593B7738D984}" srcOrd="0" destOrd="0" presId="urn:microsoft.com/office/officeart/2005/8/layout/hierarchy5"/>
    <dgm:cxn modelId="{AC5BE60D-5324-4A48-AF96-770F683FD5DA}" type="presParOf" srcId="{46982B51-B98D-4D46-855D-EA536E90E41C}" destId="{30F381E3-EF0D-40BD-8914-77701909D898}" srcOrd="1" destOrd="0" presId="urn:microsoft.com/office/officeart/2005/8/layout/hierarchy5"/>
    <dgm:cxn modelId="{F199CB02-4B2D-4149-8B55-28B27ADE9D37}" type="presParOf" srcId="{30F381E3-EF0D-40BD-8914-77701909D898}" destId="{3F3E6D06-B737-4FAE-91AF-360084D6DF42}" srcOrd="0" destOrd="0" presId="urn:microsoft.com/office/officeart/2005/8/layout/hierarchy5"/>
    <dgm:cxn modelId="{F3A7FFAF-04F4-439F-825C-7EDDE8C03A33}" type="presParOf" srcId="{30F381E3-EF0D-40BD-8914-77701909D898}" destId="{8182013D-FD9A-43E2-BB30-20F041282CFA}" srcOrd="1" destOrd="0" presId="urn:microsoft.com/office/officeart/2005/8/layout/hierarchy5"/>
    <dgm:cxn modelId="{6C3635D4-E252-42B4-9841-DB4C6CE4F91B}" type="presParOf" srcId="{46982B51-B98D-4D46-855D-EA536E90E41C}" destId="{C7CAC27A-49BE-4587-B513-C8C87AC7CC5F}" srcOrd="2" destOrd="0" presId="urn:microsoft.com/office/officeart/2005/8/layout/hierarchy5"/>
    <dgm:cxn modelId="{7D586E9A-CB68-4322-9763-1993CB414FE5}" type="presParOf" srcId="{C7CAC27A-49BE-4587-B513-C8C87AC7CC5F}" destId="{AB0394E3-1BE4-4ACB-85DC-2727CF706719}" srcOrd="0" destOrd="0" presId="urn:microsoft.com/office/officeart/2005/8/layout/hierarchy5"/>
    <dgm:cxn modelId="{F7E60846-97B5-4537-991E-33DE38132778}" type="presParOf" srcId="{46982B51-B98D-4D46-855D-EA536E90E41C}" destId="{B3729E61-ADBF-4BDE-BAE0-25567C9C9F4F}" srcOrd="3" destOrd="0" presId="urn:microsoft.com/office/officeart/2005/8/layout/hierarchy5"/>
    <dgm:cxn modelId="{854BD93D-A5AF-452E-914D-01503EF87B97}" type="presParOf" srcId="{B3729E61-ADBF-4BDE-BAE0-25567C9C9F4F}" destId="{8F4F8C8C-8151-4A5E-9A54-155E305D0620}" srcOrd="0" destOrd="0" presId="urn:microsoft.com/office/officeart/2005/8/layout/hierarchy5"/>
    <dgm:cxn modelId="{0DAAB9D1-A7BF-4E34-A549-EDE3528CA1BB}" type="presParOf" srcId="{B3729E61-ADBF-4BDE-BAE0-25567C9C9F4F}" destId="{3B436A09-90C1-4983-8F52-A4DF0DF44BE6}" srcOrd="1" destOrd="0" presId="urn:microsoft.com/office/officeart/2005/8/layout/hierarchy5"/>
    <dgm:cxn modelId="{1CD3EC1F-C3B4-4052-9FE7-E7694E44B2B5}" type="presParOf" srcId="{EFDE4061-6754-4C54-AE1E-90F269D9C3BD}" destId="{4776E537-8AA5-4E57-AC20-46D91E003D53}" srcOrd="4" destOrd="0" presId="urn:microsoft.com/office/officeart/2005/8/layout/hierarchy5"/>
    <dgm:cxn modelId="{C1308C78-0D5D-406B-B458-BBB978644F6E}" type="presParOf" srcId="{4776E537-8AA5-4E57-AC20-46D91E003D53}" destId="{C7834033-1FD5-45C8-A79D-8C38F2D5014E}" srcOrd="0" destOrd="0" presId="urn:microsoft.com/office/officeart/2005/8/layout/hierarchy5"/>
    <dgm:cxn modelId="{6DA8423C-5850-4186-979B-D0CD52292648}" type="presParOf" srcId="{EFDE4061-6754-4C54-AE1E-90F269D9C3BD}" destId="{E51F8B99-C76C-4541-8737-F889BBD95849}" srcOrd="5" destOrd="0" presId="urn:microsoft.com/office/officeart/2005/8/layout/hierarchy5"/>
    <dgm:cxn modelId="{F82303AB-4346-47A2-BF4A-B1C355C6CDCB}" type="presParOf" srcId="{E51F8B99-C76C-4541-8737-F889BBD95849}" destId="{0DBE795F-C698-4458-8374-6CF36293CA2E}" srcOrd="0" destOrd="0" presId="urn:microsoft.com/office/officeart/2005/8/layout/hierarchy5"/>
    <dgm:cxn modelId="{BCBA8E96-BA58-41B2-BC53-7EB157DDCD0D}" type="presParOf" srcId="{E51F8B99-C76C-4541-8737-F889BBD95849}" destId="{272CE395-7A41-4D58-9587-1920198ADC9C}" srcOrd="1" destOrd="0" presId="urn:microsoft.com/office/officeart/2005/8/layout/hierarchy5"/>
    <dgm:cxn modelId="{EC4FA783-29E6-41FF-B5D2-65505EC5ED22}" type="presParOf" srcId="{30003A0D-7FB9-4C32-90C6-D8B5300A42CA}" destId="{BFCB1BF4-2B53-4D93-BC51-DC7ACFA5ACF8}" srcOrd="1" destOrd="0" presId="urn:microsoft.com/office/officeart/2005/8/layout/hierarchy5"/>
  </dgm:cxnLst>
  <dgm:bg/>
  <dgm:whole>
    <a:ln w="5715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B50C4-34D6-4745-8613-9B3839CE1B6B}">
      <dsp:nvSpPr>
        <dsp:cNvPr id="0" name=""/>
        <dsp:cNvSpPr/>
      </dsp:nvSpPr>
      <dsp:spPr>
        <a:xfrm>
          <a:off x="25880" y="1339217"/>
          <a:ext cx="1084946" cy="542473"/>
        </a:xfrm>
        <a:prstGeom prst="rect">
          <a:avLst/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/</a:t>
          </a:r>
        </a:p>
      </dsp:txBody>
      <dsp:txXfrm>
        <a:off x="25880" y="1339217"/>
        <a:ext cx="1084946" cy="542473"/>
      </dsp:txXfrm>
    </dsp:sp>
    <dsp:sp modelId="{1DBFC5B7-EAC7-4EAD-A180-4FE13BC211BB}">
      <dsp:nvSpPr>
        <dsp:cNvPr id="0" name=""/>
        <dsp:cNvSpPr/>
      </dsp:nvSpPr>
      <dsp:spPr>
        <a:xfrm rot="17604474">
          <a:off x="800699" y="1129919"/>
          <a:ext cx="1029085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1029085" y="833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289515" y="1112530"/>
        <a:ext cx="51454" cy="51454"/>
      </dsp:txXfrm>
    </dsp:sp>
    <dsp:sp modelId="{6FBA51C4-1D4B-44E8-86B3-350F97241356}">
      <dsp:nvSpPr>
        <dsp:cNvPr id="0" name=""/>
        <dsp:cNvSpPr/>
      </dsp:nvSpPr>
      <dsp:spPr>
        <a:xfrm>
          <a:off x="1519656" y="394825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Node</a:t>
          </a:r>
          <a:r>
            <a:rPr lang="es-ES" sz="900" kern="1200" noProof="0" dirty="0"/>
            <a:t>-modules</a:t>
          </a:r>
        </a:p>
      </dsp:txBody>
      <dsp:txXfrm>
        <a:off x="1535544" y="410713"/>
        <a:ext cx="1053170" cy="510697"/>
      </dsp:txXfrm>
    </dsp:sp>
    <dsp:sp modelId="{E109DF38-AE64-41B1-9F08-93FC617B1F44}">
      <dsp:nvSpPr>
        <dsp:cNvPr id="0" name=""/>
        <dsp:cNvSpPr/>
      </dsp:nvSpPr>
      <dsp:spPr>
        <a:xfrm rot="19314083">
          <a:off x="1055486" y="1441841"/>
          <a:ext cx="519511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519511" y="833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302254" y="1437192"/>
        <a:ext cx="25975" cy="25975"/>
      </dsp:txXfrm>
    </dsp:sp>
    <dsp:sp modelId="{C74C0824-DF66-4972-9F2E-EC720F768FE0}">
      <dsp:nvSpPr>
        <dsp:cNvPr id="0" name=""/>
        <dsp:cNvSpPr/>
      </dsp:nvSpPr>
      <dsp:spPr>
        <a:xfrm>
          <a:off x="1519656" y="1018669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package.json</a:t>
          </a:r>
          <a:endParaRPr lang="es-ES" sz="900" kern="1200" noProof="0" dirty="0"/>
        </a:p>
      </dsp:txBody>
      <dsp:txXfrm>
        <a:off x="1535544" y="1034557"/>
        <a:ext cx="1053170" cy="510697"/>
      </dsp:txXfrm>
    </dsp:sp>
    <dsp:sp modelId="{B8A0E298-A053-477A-830D-29618C3F85C4}">
      <dsp:nvSpPr>
        <dsp:cNvPr id="0" name=""/>
        <dsp:cNvSpPr/>
      </dsp:nvSpPr>
      <dsp:spPr>
        <a:xfrm rot="2194228">
          <a:off x="1060717" y="1753763"/>
          <a:ext cx="509048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509048" y="833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302515" y="1749375"/>
        <a:ext cx="25452" cy="25452"/>
      </dsp:txXfrm>
    </dsp:sp>
    <dsp:sp modelId="{DD284AF9-D4EE-48C0-A223-7199ED5DB82A}">
      <dsp:nvSpPr>
        <dsp:cNvPr id="0" name=""/>
        <dsp:cNvSpPr/>
      </dsp:nvSpPr>
      <dsp:spPr>
        <a:xfrm>
          <a:off x="1519656" y="1642513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Package-lock.json</a:t>
          </a:r>
          <a:endParaRPr lang="es-ES" sz="900" kern="1200" noProof="0" dirty="0"/>
        </a:p>
      </dsp:txBody>
      <dsp:txXfrm>
        <a:off x="1535544" y="1658401"/>
        <a:ext cx="1053170" cy="510697"/>
      </dsp:txXfrm>
    </dsp:sp>
    <dsp:sp modelId="{F7310FE1-CC37-4073-A41E-123BC2B1AE59}">
      <dsp:nvSpPr>
        <dsp:cNvPr id="0" name=""/>
        <dsp:cNvSpPr/>
      </dsp:nvSpPr>
      <dsp:spPr>
        <a:xfrm rot="3972274">
          <a:off x="808603" y="2065685"/>
          <a:ext cx="1013277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1013277" y="8338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289910" y="2048692"/>
        <a:ext cx="50663" cy="50663"/>
      </dsp:txXfrm>
    </dsp:sp>
    <dsp:sp modelId="{D520F7BA-6B80-416A-885F-E1E61F476C81}">
      <dsp:nvSpPr>
        <dsp:cNvPr id="0" name=""/>
        <dsp:cNvSpPr/>
      </dsp:nvSpPr>
      <dsp:spPr>
        <a:xfrm>
          <a:off x="1519656" y="2266358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Src</a:t>
          </a:r>
          <a:endParaRPr lang="es-ES" sz="900" kern="1200" noProof="0" dirty="0"/>
        </a:p>
      </dsp:txBody>
      <dsp:txXfrm>
        <a:off x="1535544" y="2282246"/>
        <a:ext cx="1053170" cy="510697"/>
      </dsp:txXfrm>
    </dsp:sp>
    <dsp:sp modelId="{57303ED3-D6AD-44D3-AAB9-6E00F46F7842}">
      <dsp:nvSpPr>
        <dsp:cNvPr id="0" name=""/>
        <dsp:cNvSpPr/>
      </dsp:nvSpPr>
      <dsp:spPr>
        <a:xfrm rot="16851793">
          <a:off x="1670242" y="1398538"/>
          <a:ext cx="2302700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2302700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764025" y="1349309"/>
        <a:ext cx="115135" cy="115135"/>
      </dsp:txXfrm>
    </dsp:sp>
    <dsp:sp modelId="{0C39C38D-9072-4985-B8A3-1A4FEEA81FAE}">
      <dsp:nvSpPr>
        <dsp:cNvPr id="0" name=""/>
        <dsp:cNvSpPr/>
      </dsp:nvSpPr>
      <dsp:spPr>
        <a:xfrm>
          <a:off x="3038582" y="4922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App.js</a:t>
          </a:r>
        </a:p>
      </dsp:txBody>
      <dsp:txXfrm>
        <a:off x="3054470" y="20810"/>
        <a:ext cx="1053170" cy="510697"/>
      </dsp:txXfrm>
    </dsp:sp>
    <dsp:sp modelId="{588E3D07-7393-4692-8170-1CBE5F6737B1}">
      <dsp:nvSpPr>
        <dsp:cNvPr id="0" name=""/>
        <dsp:cNvSpPr/>
      </dsp:nvSpPr>
      <dsp:spPr>
        <a:xfrm rot="17090567">
          <a:off x="1974532" y="1710460"/>
          <a:ext cx="1694119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1694119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2779239" y="1676446"/>
        <a:ext cx="84705" cy="84705"/>
      </dsp:txXfrm>
    </dsp:sp>
    <dsp:sp modelId="{31CB9BC1-8C38-42CF-A213-F82E7AFEF1FD}">
      <dsp:nvSpPr>
        <dsp:cNvPr id="0" name=""/>
        <dsp:cNvSpPr/>
      </dsp:nvSpPr>
      <dsp:spPr>
        <a:xfrm>
          <a:off x="3038582" y="628766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Controllers</a:t>
          </a:r>
          <a:endParaRPr lang="es-ES" sz="900" kern="1200" noProof="0" dirty="0"/>
        </a:p>
      </dsp:txBody>
      <dsp:txXfrm>
        <a:off x="3054470" y="644654"/>
        <a:ext cx="1053170" cy="510697"/>
      </dsp:txXfrm>
    </dsp:sp>
    <dsp:sp modelId="{3E93878D-0E93-46B1-A843-9AB3E5F4303F}">
      <dsp:nvSpPr>
        <dsp:cNvPr id="0" name=""/>
        <dsp:cNvSpPr/>
      </dsp:nvSpPr>
      <dsp:spPr>
        <a:xfrm>
          <a:off x="4123528" y="891664"/>
          <a:ext cx="433978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433978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29668" y="889154"/>
        <a:ext cx="21698" cy="21698"/>
      </dsp:txXfrm>
    </dsp:sp>
    <dsp:sp modelId="{248C003E-3024-4B0D-869B-566920E0D25C}">
      <dsp:nvSpPr>
        <dsp:cNvPr id="0" name=""/>
        <dsp:cNvSpPr/>
      </dsp:nvSpPr>
      <dsp:spPr>
        <a:xfrm>
          <a:off x="4557507" y="628766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loginControllers.js</a:t>
          </a:r>
        </a:p>
      </dsp:txBody>
      <dsp:txXfrm>
        <a:off x="4573395" y="644654"/>
        <a:ext cx="1053170" cy="510697"/>
      </dsp:txXfrm>
    </dsp:sp>
    <dsp:sp modelId="{00B5D13D-A075-4421-9333-CE64BEC80A1D}">
      <dsp:nvSpPr>
        <dsp:cNvPr id="0" name=""/>
        <dsp:cNvSpPr/>
      </dsp:nvSpPr>
      <dsp:spPr>
        <a:xfrm rot="19083737">
          <a:off x="2529890" y="2334304"/>
          <a:ext cx="583405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583405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807007" y="2328058"/>
        <a:ext cx="29170" cy="29170"/>
      </dsp:txXfrm>
    </dsp:sp>
    <dsp:sp modelId="{12A83636-9F2C-4AC6-8D3B-367115052CD0}">
      <dsp:nvSpPr>
        <dsp:cNvPr id="0" name=""/>
        <dsp:cNvSpPr/>
      </dsp:nvSpPr>
      <dsp:spPr>
        <a:xfrm>
          <a:off x="3038582" y="1876455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Public</a:t>
          </a:r>
          <a:endParaRPr lang="es-ES" sz="900" kern="1200" noProof="0" dirty="0"/>
        </a:p>
      </dsp:txBody>
      <dsp:txXfrm>
        <a:off x="3054470" y="1892343"/>
        <a:ext cx="1053170" cy="510697"/>
      </dsp:txXfrm>
    </dsp:sp>
    <dsp:sp modelId="{3CAB2FF3-5348-4432-9D34-910F44ADC4C8}">
      <dsp:nvSpPr>
        <dsp:cNvPr id="0" name=""/>
        <dsp:cNvSpPr/>
      </dsp:nvSpPr>
      <dsp:spPr>
        <a:xfrm rot="18289469">
          <a:off x="3960544" y="1827431"/>
          <a:ext cx="759946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759946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21519" y="1816771"/>
        <a:ext cx="37997" cy="37997"/>
      </dsp:txXfrm>
    </dsp:sp>
    <dsp:sp modelId="{433467C2-C860-4046-9D6C-5C88EB0A6B39}">
      <dsp:nvSpPr>
        <dsp:cNvPr id="0" name=""/>
        <dsp:cNvSpPr/>
      </dsp:nvSpPr>
      <dsp:spPr>
        <a:xfrm>
          <a:off x="4557507" y="1252611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Css</a:t>
          </a:r>
          <a:endParaRPr lang="es-ES" sz="900" kern="1200" noProof="0" dirty="0"/>
        </a:p>
      </dsp:txBody>
      <dsp:txXfrm>
        <a:off x="4573395" y="1268499"/>
        <a:ext cx="1053170" cy="510697"/>
      </dsp:txXfrm>
    </dsp:sp>
    <dsp:sp modelId="{A08E1FCE-1679-4F34-8E58-808BCF7C51E8}">
      <dsp:nvSpPr>
        <dsp:cNvPr id="0" name=""/>
        <dsp:cNvSpPr/>
      </dsp:nvSpPr>
      <dsp:spPr>
        <a:xfrm>
          <a:off x="4123528" y="2139353"/>
          <a:ext cx="433978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433978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29668" y="2136842"/>
        <a:ext cx="21698" cy="21698"/>
      </dsp:txXfrm>
    </dsp:sp>
    <dsp:sp modelId="{F112901C-3E00-4FD0-9A18-B66D2DF3F6C2}">
      <dsp:nvSpPr>
        <dsp:cNvPr id="0" name=""/>
        <dsp:cNvSpPr/>
      </dsp:nvSpPr>
      <dsp:spPr>
        <a:xfrm>
          <a:off x="4557507" y="1876455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Images</a:t>
          </a:r>
          <a:endParaRPr lang="es-ES" sz="900" kern="1200" noProof="0" dirty="0"/>
        </a:p>
      </dsp:txBody>
      <dsp:txXfrm>
        <a:off x="4573395" y="1892343"/>
        <a:ext cx="1053170" cy="510697"/>
      </dsp:txXfrm>
    </dsp:sp>
    <dsp:sp modelId="{E3287A70-8845-4D04-8629-6DFB1D19DF21}">
      <dsp:nvSpPr>
        <dsp:cNvPr id="0" name=""/>
        <dsp:cNvSpPr/>
      </dsp:nvSpPr>
      <dsp:spPr>
        <a:xfrm rot="3310531">
          <a:off x="3960544" y="2451275"/>
          <a:ext cx="759946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759946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21519" y="2440615"/>
        <a:ext cx="37997" cy="37997"/>
      </dsp:txXfrm>
    </dsp:sp>
    <dsp:sp modelId="{963D339A-09E6-4A35-9C02-B7F5BC653BB1}">
      <dsp:nvSpPr>
        <dsp:cNvPr id="0" name=""/>
        <dsp:cNvSpPr/>
      </dsp:nvSpPr>
      <dsp:spPr>
        <a:xfrm>
          <a:off x="4557507" y="2500299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js</a:t>
          </a:r>
          <a:endParaRPr lang="es-ES" sz="900" kern="1200" noProof="0" dirty="0"/>
        </a:p>
      </dsp:txBody>
      <dsp:txXfrm>
        <a:off x="4573395" y="2516187"/>
        <a:ext cx="1053170" cy="510697"/>
      </dsp:txXfrm>
    </dsp:sp>
    <dsp:sp modelId="{80B7D451-DF35-429E-B8C6-4982ED4080B9}">
      <dsp:nvSpPr>
        <dsp:cNvPr id="0" name=""/>
        <dsp:cNvSpPr/>
      </dsp:nvSpPr>
      <dsp:spPr>
        <a:xfrm rot="3789830">
          <a:off x="2340933" y="2958149"/>
          <a:ext cx="961318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961318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797559" y="2942454"/>
        <a:ext cx="48065" cy="48065"/>
      </dsp:txXfrm>
    </dsp:sp>
    <dsp:sp modelId="{620B28D1-FF75-4686-98E3-F3EFF42A0BD8}">
      <dsp:nvSpPr>
        <dsp:cNvPr id="0" name=""/>
        <dsp:cNvSpPr/>
      </dsp:nvSpPr>
      <dsp:spPr>
        <a:xfrm>
          <a:off x="3038582" y="3124144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Routes</a:t>
          </a:r>
          <a:endParaRPr lang="es-ES" sz="900" kern="1200" noProof="0" dirty="0"/>
        </a:p>
      </dsp:txBody>
      <dsp:txXfrm>
        <a:off x="3054470" y="3140032"/>
        <a:ext cx="1053170" cy="510697"/>
      </dsp:txXfrm>
    </dsp:sp>
    <dsp:sp modelId="{4154F7DB-8C07-444A-BEE0-E1187E0152C6}">
      <dsp:nvSpPr>
        <dsp:cNvPr id="0" name=""/>
        <dsp:cNvSpPr/>
      </dsp:nvSpPr>
      <dsp:spPr>
        <a:xfrm>
          <a:off x="4123528" y="3387042"/>
          <a:ext cx="433978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433978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29668" y="3384531"/>
        <a:ext cx="21698" cy="21698"/>
      </dsp:txXfrm>
    </dsp:sp>
    <dsp:sp modelId="{33702AA7-3E91-4595-9C11-5FFCBDCA4EA9}">
      <dsp:nvSpPr>
        <dsp:cNvPr id="0" name=""/>
        <dsp:cNvSpPr/>
      </dsp:nvSpPr>
      <dsp:spPr>
        <a:xfrm>
          <a:off x="4557507" y="3124144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Login.js</a:t>
          </a:r>
        </a:p>
      </dsp:txBody>
      <dsp:txXfrm>
        <a:off x="4573395" y="3140032"/>
        <a:ext cx="1053170" cy="510697"/>
      </dsp:txXfrm>
    </dsp:sp>
    <dsp:sp modelId="{91D8DEF7-7CE6-401F-8872-09C48A5FD9DB}">
      <dsp:nvSpPr>
        <dsp:cNvPr id="0" name=""/>
        <dsp:cNvSpPr/>
      </dsp:nvSpPr>
      <dsp:spPr>
        <a:xfrm rot="4748207">
          <a:off x="1670242" y="3659973"/>
          <a:ext cx="2302700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2302700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764025" y="3610745"/>
        <a:ext cx="115135" cy="115135"/>
      </dsp:txXfrm>
    </dsp:sp>
    <dsp:sp modelId="{F08B3C80-B6C5-4EBE-800B-5C2F9E8EC962}">
      <dsp:nvSpPr>
        <dsp:cNvPr id="0" name=""/>
        <dsp:cNvSpPr/>
      </dsp:nvSpPr>
      <dsp:spPr>
        <a:xfrm>
          <a:off x="3038582" y="4527793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Views</a:t>
          </a:r>
          <a:endParaRPr lang="es-ES" sz="900" kern="1200" noProof="0" dirty="0"/>
        </a:p>
      </dsp:txBody>
      <dsp:txXfrm>
        <a:off x="3054470" y="4543681"/>
        <a:ext cx="1053170" cy="510697"/>
      </dsp:txXfrm>
    </dsp:sp>
    <dsp:sp modelId="{207821F8-73C4-4A07-A512-C67545060CB9}">
      <dsp:nvSpPr>
        <dsp:cNvPr id="0" name=""/>
        <dsp:cNvSpPr/>
      </dsp:nvSpPr>
      <dsp:spPr>
        <a:xfrm rot="17945813">
          <a:off x="3894302" y="4400789"/>
          <a:ext cx="892431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892431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18207" y="4386816"/>
        <a:ext cx="44621" cy="44621"/>
      </dsp:txXfrm>
    </dsp:sp>
    <dsp:sp modelId="{6F4BD84F-E4BE-4745-8BBE-AFBBCDCBEF0F}">
      <dsp:nvSpPr>
        <dsp:cNvPr id="0" name=""/>
        <dsp:cNvSpPr/>
      </dsp:nvSpPr>
      <dsp:spPr>
        <a:xfrm>
          <a:off x="4557507" y="3747988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loyouts</a:t>
          </a:r>
          <a:endParaRPr lang="es-ES" sz="900" kern="1200" noProof="0" dirty="0"/>
        </a:p>
      </dsp:txBody>
      <dsp:txXfrm>
        <a:off x="4573395" y="3763876"/>
        <a:ext cx="1053170" cy="510697"/>
      </dsp:txXfrm>
    </dsp:sp>
    <dsp:sp modelId="{019C34BE-840E-4DDD-8EB9-E41E27E26579}">
      <dsp:nvSpPr>
        <dsp:cNvPr id="0" name=""/>
        <dsp:cNvSpPr/>
      </dsp:nvSpPr>
      <dsp:spPr>
        <a:xfrm>
          <a:off x="5642454" y="4010886"/>
          <a:ext cx="433978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433978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848593" y="4008375"/>
        <a:ext cx="21698" cy="21698"/>
      </dsp:txXfrm>
    </dsp:sp>
    <dsp:sp modelId="{C32EE7FB-0BD1-4BC5-A633-8B19B91AFED0}">
      <dsp:nvSpPr>
        <dsp:cNvPr id="0" name=""/>
        <dsp:cNvSpPr/>
      </dsp:nvSpPr>
      <dsp:spPr>
        <a:xfrm>
          <a:off x="6076432" y="3747988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Main.hbs</a:t>
          </a:r>
          <a:endParaRPr lang="es-ES" sz="900" kern="1200" noProof="0" dirty="0"/>
        </a:p>
      </dsp:txBody>
      <dsp:txXfrm>
        <a:off x="6092320" y="3763876"/>
        <a:ext cx="1053170" cy="510697"/>
      </dsp:txXfrm>
    </dsp:sp>
    <dsp:sp modelId="{1B129A65-DBCA-4302-B1C7-F1C656750E93}">
      <dsp:nvSpPr>
        <dsp:cNvPr id="0" name=""/>
        <dsp:cNvSpPr/>
      </dsp:nvSpPr>
      <dsp:spPr>
        <a:xfrm rot="1186030">
          <a:off x="4109942" y="4868672"/>
          <a:ext cx="461152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461152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28989" y="4865482"/>
        <a:ext cx="23057" cy="23057"/>
      </dsp:txXfrm>
    </dsp:sp>
    <dsp:sp modelId="{F61AA5E4-5E9B-4123-B96C-994073512F9F}">
      <dsp:nvSpPr>
        <dsp:cNvPr id="0" name=""/>
        <dsp:cNvSpPr/>
      </dsp:nvSpPr>
      <dsp:spPr>
        <a:xfrm>
          <a:off x="4557507" y="4683754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Login</a:t>
          </a:r>
          <a:endParaRPr lang="es-ES" sz="900" kern="1200" noProof="0" dirty="0"/>
        </a:p>
      </dsp:txBody>
      <dsp:txXfrm>
        <a:off x="4573395" y="4699642"/>
        <a:ext cx="1053170" cy="510697"/>
      </dsp:txXfrm>
    </dsp:sp>
    <dsp:sp modelId="{0068CEA2-B722-418A-8305-2E4AFED357BE}">
      <dsp:nvSpPr>
        <dsp:cNvPr id="0" name=""/>
        <dsp:cNvSpPr/>
      </dsp:nvSpPr>
      <dsp:spPr>
        <a:xfrm rot="19457599">
          <a:off x="5592220" y="4790691"/>
          <a:ext cx="534446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534446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846082" y="4785669"/>
        <a:ext cx="26722" cy="26722"/>
      </dsp:txXfrm>
    </dsp:sp>
    <dsp:sp modelId="{3F3E6D06-B737-4FAE-91AF-360084D6DF42}">
      <dsp:nvSpPr>
        <dsp:cNvPr id="0" name=""/>
        <dsp:cNvSpPr/>
      </dsp:nvSpPr>
      <dsp:spPr>
        <a:xfrm>
          <a:off x="6076432" y="4371832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Index.hbs</a:t>
          </a:r>
          <a:endParaRPr lang="es-ES" sz="900" kern="1200" noProof="0" dirty="0"/>
        </a:p>
      </dsp:txBody>
      <dsp:txXfrm>
        <a:off x="6092320" y="4387720"/>
        <a:ext cx="1053170" cy="510697"/>
      </dsp:txXfrm>
    </dsp:sp>
    <dsp:sp modelId="{C7CAC27A-49BE-4587-B513-C8C87AC7CC5F}">
      <dsp:nvSpPr>
        <dsp:cNvPr id="0" name=""/>
        <dsp:cNvSpPr/>
      </dsp:nvSpPr>
      <dsp:spPr>
        <a:xfrm rot="2142401">
          <a:off x="5592220" y="5102613"/>
          <a:ext cx="534446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534446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846082" y="5097591"/>
        <a:ext cx="26722" cy="26722"/>
      </dsp:txXfrm>
    </dsp:sp>
    <dsp:sp modelId="{8F4F8C8C-8151-4A5E-9A54-155E305D0620}">
      <dsp:nvSpPr>
        <dsp:cNvPr id="0" name=""/>
        <dsp:cNvSpPr/>
      </dsp:nvSpPr>
      <dsp:spPr>
        <a:xfrm>
          <a:off x="6076432" y="4995676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Register.hbs</a:t>
          </a:r>
          <a:endParaRPr lang="es-ES" sz="900" kern="1200" noProof="0" dirty="0"/>
        </a:p>
      </dsp:txBody>
      <dsp:txXfrm>
        <a:off x="6092320" y="5011564"/>
        <a:ext cx="1053170" cy="510697"/>
      </dsp:txXfrm>
    </dsp:sp>
    <dsp:sp modelId="{4776E537-8AA5-4E57-AC20-46D91E003D53}">
      <dsp:nvSpPr>
        <dsp:cNvPr id="0" name=""/>
        <dsp:cNvSpPr/>
      </dsp:nvSpPr>
      <dsp:spPr>
        <a:xfrm rot="3654187">
          <a:off x="3894302" y="5180594"/>
          <a:ext cx="892431" cy="16677"/>
        </a:xfrm>
        <a:custGeom>
          <a:avLst/>
          <a:gdLst/>
          <a:ahLst/>
          <a:cxnLst/>
          <a:rect l="0" t="0" r="0" b="0"/>
          <a:pathLst>
            <a:path>
              <a:moveTo>
                <a:pt x="0" y="8338"/>
              </a:moveTo>
              <a:lnTo>
                <a:pt x="892431" y="833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318207" y="5166622"/>
        <a:ext cx="44621" cy="44621"/>
      </dsp:txXfrm>
    </dsp:sp>
    <dsp:sp modelId="{0DBE795F-C698-4458-8374-6CF36293CA2E}">
      <dsp:nvSpPr>
        <dsp:cNvPr id="0" name=""/>
        <dsp:cNvSpPr/>
      </dsp:nvSpPr>
      <dsp:spPr>
        <a:xfrm>
          <a:off x="4557507" y="5307599"/>
          <a:ext cx="1084946" cy="542473"/>
        </a:xfrm>
        <a:prstGeom prst="roundRect">
          <a:avLst>
            <a:gd name="adj" fmla="val 10000"/>
          </a:avLst>
        </a:prstGeom>
        <a:solidFill>
          <a:schemeClr val="accent1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rtlCol="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 err="1"/>
            <a:t>Home.hbs</a:t>
          </a:r>
          <a:endParaRPr lang="es-ES" sz="900" kern="1200" noProof="0" dirty="0"/>
        </a:p>
      </dsp:txBody>
      <dsp:txXfrm>
        <a:off x="4573395" y="5323487"/>
        <a:ext cx="1053170" cy="510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E3905A3-4D9B-4802-BE68-DDDE86C3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08C056-811D-4F3B-993B-8CDF5B0AE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B1B66-0FA3-462D-871C-F88B3D05CA3B}" type="datetime1">
              <a:rPr lang="es-ES" smtClean="0"/>
              <a:t>27/02/2023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BA321A-940B-443D-9990-EF5F7C98D8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E0A6265-8966-4E1E-B03D-9F0B35950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E09C4-05F2-4210-9799-59B976D615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511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AAEB12-002F-41D9-9549-11CFBD1353BA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C3FB8A0-E701-47A0-967E-A6B83C7F0A5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33907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C3FB8A0-E701-47A0-967E-A6B83C7F0A5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49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0C66D3-0DC2-4249-B2C7-838287A214E3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433E3B8-E196-95BF-5668-7782CE5A53D5}"/>
              </a:ext>
            </a:extLst>
          </p:cNvPr>
          <p:cNvGrpSpPr/>
          <p:nvPr userDrawn="1"/>
        </p:nvGrpSpPr>
        <p:grpSpPr>
          <a:xfrm>
            <a:off x="-8713" y="5486400"/>
            <a:ext cx="12204696" cy="1386478"/>
            <a:chOff x="-8713" y="5486400"/>
            <a:chExt cx="12204696" cy="1386478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2D5F478-A68A-E273-71AF-FBC864C4BB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713" y="5494973"/>
              <a:ext cx="12200714" cy="1362075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F697D4FA-3B87-0CF5-4A38-1CA8896DB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0150" y="5486400"/>
              <a:ext cx="7185833" cy="1386478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A127ED10-01BB-9FD2-1793-4D49EE01C3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5556446"/>
              <a:ext cx="11658600" cy="1301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71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87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22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9717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4560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75818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83146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7C79AF-300B-4E54-AF05-DAF0C1DC168F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8296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01359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4780EEAF-F689-42D7-9EE1-6CE0D81D3B30}"/>
              </a:ext>
            </a:extLst>
          </p:cNvPr>
          <p:cNvGrpSpPr/>
          <p:nvPr userDrawn="1"/>
        </p:nvGrpSpPr>
        <p:grpSpPr>
          <a:xfrm rot="5400000">
            <a:off x="-2191122" y="2163412"/>
            <a:ext cx="6945333" cy="2618508"/>
            <a:chOff x="4" y="2981324"/>
            <a:chExt cx="12226464" cy="1367657"/>
          </a:xfrm>
        </p:grpSpPr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386A642E-1027-49BB-8DE0-D3CEBB9751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9C6F5092-7738-410D-8BFF-E85A47B1CC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DD87D332-94F6-40EE-A077-923476C95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533292" y="738553"/>
            <a:ext cx="5931877" cy="491196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89C1B86-53E6-4C4B-B07B-A13B1E91CE3D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B58FC21-5EBB-4148-B9B6-5C86CD586D7D}"/>
              </a:ext>
            </a:extLst>
          </p:cNvPr>
          <p:cNvCxnSpPr>
            <a:cxnSpLocks/>
          </p:cNvCxnSpPr>
          <p:nvPr userDrawn="1"/>
        </p:nvCxnSpPr>
        <p:spPr>
          <a:xfrm>
            <a:off x="671247" y="2531221"/>
            <a:ext cx="20809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>
            <a:extLst>
              <a:ext uri="{FF2B5EF4-FFF2-40B4-BE49-F238E27FC236}">
                <a16:creationId xmlns:a16="http://schemas.microsoft.com/office/drawing/2014/main" id="{5C76D475-C577-46F3-AE49-D62D8FD8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1" y="948681"/>
            <a:ext cx="4784947" cy="1358539"/>
          </a:xfrm>
        </p:spPr>
        <p:txBody>
          <a:bodyPr rtlCol="0" anchor="b">
            <a:normAutofit/>
          </a:bodyPr>
          <a:lstStyle>
            <a:lvl1pPr>
              <a:defRPr sz="3600" b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5238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275BE-0AD3-43F7-AF0F-3B1E1E674878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93680F6-B3B6-4791-B9D2-3DAE2B6DFB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0747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02551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0658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53414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992903-AA7B-4576-A4DA-1EEE069ECE3D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677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08958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85681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8221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4037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28" Type="http://schemas.openxmlformats.org/officeDocument/2006/relationships/image" Target="../media/image9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621889C0-4730-4C10-9642-CFD16F3EFDB2}" type="datetime1">
              <a:rPr lang="es-ES" noProof="0" smtClean="0"/>
              <a:t>27/02/2023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0E9ABD0-655E-4203-B2D8-6AEABBAE044C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8485A2D-EDEF-FE58-91F6-F79EE8A00279}"/>
              </a:ext>
            </a:extLst>
          </p:cNvPr>
          <p:cNvGrpSpPr/>
          <p:nvPr userDrawn="1"/>
        </p:nvGrpSpPr>
        <p:grpSpPr>
          <a:xfrm>
            <a:off x="4" y="5490343"/>
            <a:ext cx="12226464" cy="1367657"/>
            <a:chOff x="4" y="2981324"/>
            <a:chExt cx="12226464" cy="1367657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C707D263-F10A-54AC-FCA9-62574C50C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" y="2981324"/>
              <a:ext cx="12191995" cy="1361101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00EF08D6-2401-CD77-B2CD-64AB96FB7C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4" y="2987880"/>
              <a:ext cx="12191995" cy="1361101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56163D51-7A8E-57A0-335A-A7B4D32462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890618" y="2987879"/>
              <a:ext cx="7335850" cy="1354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21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3957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 descr="Organigrama horizontal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27710"/>
              </p:ext>
            </p:extLst>
          </p:nvPr>
        </p:nvGraphicFramePr>
        <p:xfrm>
          <a:off x="0" y="432491"/>
          <a:ext cx="7162111" cy="585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F18503C-677B-EC1C-4C1C-04EDCDD1309A}"/>
              </a:ext>
            </a:extLst>
          </p:cNvPr>
          <p:cNvSpPr txBox="1"/>
          <p:nvPr/>
        </p:nvSpPr>
        <p:spPr>
          <a:xfrm>
            <a:off x="7341079" y="166568"/>
            <a:ext cx="429595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/ Esta es la raíz(La carpeta que contiene todo).</a:t>
            </a:r>
          </a:p>
          <a:p>
            <a:endParaRPr lang="es-MX" sz="1100" dirty="0"/>
          </a:p>
          <a:p>
            <a:r>
              <a:rPr lang="es-MX" sz="1100" dirty="0"/>
              <a:t>/</a:t>
            </a:r>
            <a:r>
              <a:rPr lang="es-MX" sz="1100" dirty="0" err="1"/>
              <a:t>Node</a:t>
            </a:r>
            <a:r>
              <a:rPr lang="es-MX" sz="1100" dirty="0"/>
              <a:t>-modules Son las librerías que se van a utilizar mas adelante.</a:t>
            </a:r>
          </a:p>
          <a:p>
            <a:endParaRPr lang="es-MX" sz="1100" dirty="0"/>
          </a:p>
          <a:p>
            <a:r>
              <a:rPr lang="es-MX" sz="1100" dirty="0"/>
              <a:t>/</a:t>
            </a:r>
            <a:r>
              <a:rPr lang="es-MX" sz="1100" dirty="0" err="1"/>
              <a:t>Package.json</a:t>
            </a:r>
            <a:r>
              <a:rPr lang="es-MX" sz="1100" dirty="0"/>
              <a:t> Es el archivo que almacena la información del proyecto.</a:t>
            </a:r>
          </a:p>
          <a:p>
            <a:endParaRPr lang="es-MX" sz="1100" dirty="0"/>
          </a:p>
          <a:p>
            <a:r>
              <a:rPr lang="es-MX" sz="1100" dirty="0"/>
              <a:t>/</a:t>
            </a:r>
            <a:r>
              <a:rPr lang="es-MX" sz="1100" dirty="0" err="1"/>
              <a:t>Package_lock.json</a:t>
            </a:r>
            <a:r>
              <a:rPr lang="es-MX" sz="1100" dirty="0"/>
              <a:t> Mantiene un historial de las librerías.</a:t>
            </a:r>
          </a:p>
          <a:p>
            <a:endParaRPr lang="es-MX" sz="1100" dirty="0"/>
          </a:p>
          <a:p>
            <a:r>
              <a:rPr lang="es-MX" sz="1100" dirty="0"/>
              <a:t>/</a:t>
            </a:r>
            <a:r>
              <a:rPr lang="es-MX" sz="1100" dirty="0" err="1"/>
              <a:t>Src</a:t>
            </a:r>
            <a:r>
              <a:rPr lang="es-MX" sz="1100" dirty="0"/>
              <a:t> Es donde va a ir nuestro código.</a:t>
            </a:r>
          </a:p>
          <a:p>
            <a:endParaRPr lang="es-MX" sz="1100" dirty="0"/>
          </a:p>
          <a:p>
            <a:r>
              <a:rPr lang="es-MX" sz="1100" dirty="0"/>
              <a:t>/SRC/App.js Es el arrancador de nuestro código.</a:t>
            </a:r>
          </a:p>
          <a:p>
            <a:endParaRPr lang="es-MX" sz="1100" dirty="0"/>
          </a:p>
          <a:p>
            <a:r>
              <a:rPr lang="es-MX" sz="1100" dirty="0"/>
              <a:t>/SRC/</a:t>
            </a:r>
            <a:r>
              <a:rPr lang="es-MX" sz="1100" dirty="0" err="1"/>
              <a:t>controllers</a:t>
            </a:r>
            <a:r>
              <a:rPr lang="en-US" sz="1100" dirty="0"/>
              <a:t> Es </a:t>
            </a:r>
            <a:r>
              <a:rPr lang="en-US" sz="1100" dirty="0" err="1"/>
              <a:t>donde</a:t>
            </a:r>
            <a:r>
              <a:rPr lang="en-US" sz="1100" dirty="0"/>
              <a:t> </a:t>
            </a:r>
            <a:r>
              <a:rPr lang="en-US" sz="1100" dirty="0" err="1"/>
              <a:t>va</a:t>
            </a:r>
            <a:r>
              <a:rPr lang="en-US" sz="1100" dirty="0"/>
              <a:t> a </a:t>
            </a:r>
            <a:r>
              <a:rPr lang="en-US" sz="1100" dirty="0" err="1"/>
              <a:t>ir</a:t>
            </a:r>
            <a:r>
              <a:rPr lang="en-US" sz="1100" dirty="0"/>
              <a:t> la </a:t>
            </a:r>
            <a:r>
              <a:rPr lang="en-US" sz="1100" dirty="0" err="1"/>
              <a:t>logica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/SRC/controllers/loginControllers.js Es la </a:t>
            </a:r>
            <a:r>
              <a:rPr lang="en-US" sz="1100" dirty="0" err="1"/>
              <a:t>logica</a:t>
            </a:r>
            <a:r>
              <a:rPr lang="en-US" sz="1100" dirty="0"/>
              <a:t> de la </a:t>
            </a:r>
            <a:r>
              <a:rPr lang="en-US" sz="1100" dirty="0" err="1"/>
              <a:t>parte</a:t>
            </a:r>
            <a:r>
              <a:rPr lang="en-US" sz="1100" dirty="0"/>
              <a:t> de login.</a:t>
            </a:r>
          </a:p>
          <a:p>
            <a:endParaRPr lang="en-US" sz="1100" dirty="0"/>
          </a:p>
          <a:p>
            <a:r>
              <a:rPr lang="en-US" sz="1100" dirty="0"/>
              <a:t>/SRC/Public </a:t>
            </a:r>
            <a:r>
              <a:rPr lang="en-US" sz="1100" dirty="0" err="1"/>
              <a:t>Esto</a:t>
            </a:r>
            <a:r>
              <a:rPr lang="en-US" sz="1100" dirty="0"/>
              <a:t> es </a:t>
            </a:r>
            <a:r>
              <a:rPr lang="en-US" sz="1100" dirty="0" err="1"/>
              <a:t>donde</a:t>
            </a:r>
            <a:r>
              <a:rPr lang="en-US" sz="1100" dirty="0"/>
              <a:t> van a </a:t>
            </a:r>
            <a:r>
              <a:rPr lang="en-US" sz="1100" dirty="0" err="1"/>
              <a:t>ir</a:t>
            </a:r>
            <a:r>
              <a:rPr lang="en-US" sz="1100" dirty="0"/>
              <a:t> </a:t>
            </a:r>
            <a:r>
              <a:rPr lang="en-US" sz="1100" dirty="0" err="1"/>
              <a:t>los</a:t>
            </a:r>
            <a:r>
              <a:rPr lang="en-US" sz="1100" dirty="0"/>
              <a:t> </a:t>
            </a:r>
            <a:r>
              <a:rPr lang="en-US" sz="1100" dirty="0" err="1"/>
              <a:t>archivos</a:t>
            </a:r>
            <a:r>
              <a:rPr lang="en-US" sz="1100" dirty="0"/>
              <a:t> </a:t>
            </a:r>
            <a:r>
              <a:rPr lang="en-US" sz="1100" dirty="0" err="1"/>
              <a:t>estaticos</a:t>
            </a:r>
            <a:r>
              <a:rPr lang="en-US" sz="1100" dirty="0"/>
              <a:t> para </a:t>
            </a:r>
            <a:r>
              <a:rPr lang="en-US" sz="1100" dirty="0" err="1"/>
              <a:t>ussarlos</a:t>
            </a:r>
            <a:r>
              <a:rPr lang="en-US" sz="1100" dirty="0"/>
              <a:t> con localhost.</a:t>
            </a:r>
          </a:p>
          <a:p>
            <a:endParaRPr lang="en-US" sz="1100" dirty="0"/>
          </a:p>
          <a:p>
            <a:r>
              <a:rPr lang="en-US" sz="1100" dirty="0"/>
              <a:t>/SRC/Routes Son las </a:t>
            </a:r>
            <a:r>
              <a:rPr lang="en-US" sz="1100" dirty="0" err="1"/>
              <a:t>rutas</a:t>
            </a:r>
            <a:r>
              <a:rPr lang="en-US" sz="1100" dirty="0"/>
              <a:t> de </a:t>
            </a:r>
            <a:r>
              <a:rPr lang="en-US" sz="1100" dirty="0" err="1"/>
              <a:t>redireccion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/SRC/Routes/login.js  Son las </a:t>
            </a:r>
            <a:r>
              <a:rPr lang="en-US" sz="1100" dirty="0" err="1"/>
              <a:t>redirecciones</a:t>
            </a:r>
            <a:r>
              <a:rPr lang="en-US" sz="1100" dirty="0"/>
              <a:t> a loginControllers.js </a:t>
            </a:r>
          </a:p>
          <a:p>
            <a:endParaRPr lang="en-US" sz="1100" dirty="0"/>
          </a:p>
          <a:p>
            <a:r>
              <a:rPr lang="en-US" sz="1100" dirty="0"/>
              <a:t>/</a:t>
            </a:r>
            <a:r>
              <a:rPr lang="en-US" sz="1100" dirty="0" err="1"/>
              <a:t>Src</a:t>
            </a:r>
            <a:r>
              <a:rPr lang="en-US" sz="1100" dirty="0"/>
              <a:t>/views Son </a:t>
            </a:r>
            <a:r>
              <a:rPr lang="en-US" sz="1100" dirty="0" err="1"/>
              <a:t>todas</a:t>
            </a:r>
            <a:r>
              <a:rPr lang="en-US" sz="1100" dirty="0"/>
              <a:t> las vistas </a:t>
            </a:r>
            <a:r>
              <a:rPr lang="en-US" sz="1100" dirty="0" err="1"/>
              <a:t>en</a:t>
            </a:r>
            <a:r>
              <a:rPr lang="en-US" sz="1100" dirty="0"/>
              <a:t> handlebars.</a:t>
            </a:r>
          </a:p>
          <a:p>
            <a:endParaRPr lang="en-US" sz="1100" dirty="0"/>
          </a:p>
          <a:p>
            <a:r>
              <a:rPr lang="en-US" sz="1100" dirty="0"/>
              <a:t>/</a:t>
            </a:r>
            <a:r>
              <a:rPr lang="en-US" sz="1100" dirty="0" err="1"/>
              <a:t>Src</a:t>
            </a:r>
            <a:r>
              <a:rPr lang="en-US" sz="1100" dirty="0"/>
              <a:t>/</a:t>
            </a:r>
            <a:r>
              <a:rPr lang="en-US" sz="1100" dirty="0" err="1"/>
              <a:t>loyouts</a:t>
            </a:r>
            <a:r>
              <a:rPr lang="en-US" sz="1100" dirty="0"/>
              <a:t> Es la </a:t>
            </a:r>
            <a:r>
              <a:rPr lang="en-US" sz="1100" dirty="0" err="1"/>
              <a:t>cabesera</a:t>
            </a:r>
            <a:r>
              <a:rPr lang="en-US" sz="1100" dirty="0"/>
              <a:t> del archive.</a:t>
            </a:r>
          </a:p>
          <a:p>
            <a:endParaRPr lang="en-US" sz="1100" dirty="0"/>
          </a:p>
          <a:p>
            <a:r>
              <a:rPr lang="en-US" sz="1100" dirty="0"/>
              <a:t>/SRC/login Son </a:t>
            </a:r>
            <a:r>
              <a:rPr lang="en-US" sz="1100" dirty="0" err="1"/>
              <a:t>los</a:t>
            </a:r>
            <a:r>
              <a:rPr lang="en-US" sz="1100" dirty="0"/>
              <a:t> </a:t>
            </a:r>
            <a:r>
              <a:rPr lang="en-US" sz="1100" dirty="0" err="1"/>
              <a:t>cuerpos</a:t>
            </a:r>
            <a:r>
              <a:rPr lang="en-US" sz="1100" dirty="0"/>
              <a:t> del </a:t>
            </a:r>
            <a:r>
              <a:rPr lang="en-US" sz="1100" dirty="0" err="1"/>
              <a:t>apartado</a:t>
            </a:r>
            <a:r>
              <a:rPr lang="en-US" sz="1100" dirty="0"/>
              <a:t> de login.</a:t>
            </a:r>
          </a:p>
          <a:p>
            <a:endParaRPr lang="en-US" sz="1100" dirty="0"/>
          </a:p>
          <a:p>
            <a:r>
              <a:rPr lang="en-US" sz="1100" dirty="0"/>
              <a:t>/SRC/login/</a:t>
            </a:r>
            <a:r>
              <a:rPr lang="en-US" sz="1100" dirty="0" err="1"/>
              <a:t>index.hbs</a:t>
            </a:r>
            <a:r>
              <a:rPr lang="en-US" sz="1100" dirty="0"/>
              <a:t> Es la </a:t>
            </a:r>
            <a:r>
              <a:rPr lang="en-US" sz="1100" dirty="0" err="1"/>
              <a:t>pantalla</a:t>
            </a:r>
            <a:r>
              <a:rPr lang="en-US" sz="1100" dirty="0"/>
              <a:t> de login.</a:t>
            </a:r>
          </a:p>
          <a:p>
            <a:endParaRPr lang="en-US" sz="1100" dirty="0"/>
          </a:p>
          <a:p>
            <a:r>
              <a:rPr lang="en-US" sz="1100" dirty="0"/>
              <a:t>/SRC/login/</a:t>
            </a:r>
            <a:r>
              <a:rPr lang="en-US" sz="1100" dirty="0" err="1"/>
              <a:t>register.hbs</a:t>
            </a:r>
            <a:r>
              <a:rPr lang="en-US" sz="1100" dirty="0"/>
              <a:t> Es la </a:t>
            </a:r>
            <a:r>
              <a:rPr lang="en-US" sz="1100" dirty="0" err="1"/>
              <a:t>pantalla</a:t>
            </a:r>
            <a:r>
              <a:rPr lang="en-US" sz="1100" dirty="0"/>
              <a:t> dl </a:t>
            </a:r>
            <a:r>
              <a:rPr lang="en-US" sz="1100" dirty="0" err="1"/>
              <a:t>registro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/SRC/views/</a:t>
            </a:r>
            <a:r>
              <a:rPr lang="en-US" sz="1100" dirty="0" err="1"/>
              <a:t>home.hbs</a:t>
            </a:r>
            <a:r>
              <a:rPr lang="en-US" sz="1100" dirty="0"/>
              <a:t> Es </a:t>
            </a:r>
            <a:r>
              <a:rPr lang="en-US" sz="1100" dirty="0" err="1"/>
              <a:t>el</a:t>
            </a:r>
            <a:r>
              <a:rPr lang="en-US" sz="1100" dirty="0"/>
              <a:t> archive </a:t>
            </a:r>
            <a:r>
              <a:rPr lang="en-US" sz="1100" dirty="0" err="1"/>
              <a:t>raiz</a:t>
            </a:r>
            <a:r>
              <a:rPr lang="en-US" sz="1100" dirty="0"/>
              <a:t> de las vistas.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02757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8D4D99-8A00-4AF3-870C-951CFCBBB1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7292D2-F2DF-4CCD-907A-872557A22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A3B03E-652D-4D8F-863F-26347F2C84A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264</Words>
  <Application>Microsoft Office PowerPoint</Application>
  <PresentationFormat>Panorámica</PresentationFormat>
  <Paragraphs>55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Antonio Rodríguez Diaz</dc:creator>
  <cp:lastModifiedBy>Felipe Antonio Rodríguez Diaz</cp:lastModifiedBy>
  <cp:revision>1</cp:revision>
  <dcterms:created xsi:type="dcterms:W3CDTF">2023-02-27T16:59:57Z</dcterms:created>
  <dcterms:modified xsi:type="dcterms:W3CDTF">2023-02-27T17:28:57Z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