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99FF"/>
    <a:srgbClr val="C9D0C6"/>
    <a:srgbClr val="546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7"/>
  </p:normalViewPr>
  <p:slideViewPr>
    <p:cSldViewPr snapToGrid="0" snapToObjects="1">
      <p:cViewPr varScale="1">
        <p:scale>
          <a:sx n="107" d="100"/>
          <a:sy n="107" d="100"/>
        </p:scale>
        <p:origin x="20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98C46-EF6B-2949-859A-CB6C589EB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49366-0667-4444-892B-D2238533A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D1358-4EFD-2842-BD01-38D5D99E7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4A7E-3487-DB46-9018-185DFFE5DEF3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75EE6-B0C0-6F44-9BFD-DA3F9319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8BB33-B114-2A4B-8337-6D30FBB41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8F5E-E993-524E-9B06-473A5759D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67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A86F5-8252-8A43-986D-71DF5F87F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73DCA6-2B34-554E-834D-1E1F42280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36CE4-7B02-5E4B-948F-AC89C346F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4A7E-3487-DB46-9018-185DFFE5DEF3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63EB-ACF4-9244-93D2-E574C5101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62AE4-3B18-904C-AB0F-DD06AC6E2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8F5E-E993-524E-9B06-473A5759D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85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47C1C5-8726-784D-BF6E-C5C00DA363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CCF5A-EE21-9D41-AB6B-0E2840088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23892-AC1D-D542-B99B-C459EDD31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4A7E-3487-DB46-9018-185DFFE5DEF3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07A7C-8E7B-1448-834A-43A3F23F1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A667D-2FD2-3545-9BE2-0EE37A574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8F5E-E993-524E-9B06-473A5759D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61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956F8-B0F4-BE4A-A573-817F682DB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DB78C-D477-4245-8E8D-4186251B1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3C892-021F-A84A-801C-F6AFF0D41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4A7E-3487-DB46-9018-185DFFE5DEF3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6326A-5B1B-D442-A322-0BDBB2892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3A219-51AE-124B-9A0E-02235E91E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8F5E-E993-524E-9B06-473A5759D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27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627C-0B41-734C-A2F5-BF9C5FBAF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30FA5-FED7-5E42-9A71-F904BDB9F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396EB-B438-0B46-90A3-BF8979023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4A7E-3487-DB46-9018-185DFFE5DEF3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AD30C-4DA9-5543-BBE4-DC4361271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CAE42-C668-D740-8C64-281639E43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8F5E-E993-524E-9B06-473A5759D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91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ED6F-283E-CB44-940A-8F657E7E8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0182A-F964-C947-A659-8122FB6CBE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7F9B4-BE1F-2746-B833-7D574A459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188DC-DA42-3649-B8B5-C05F30049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4A7E-3487-DB46-9018-185DFFE5DEF3}" type="datetimeFigureOut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B91BE-A82B-D04B-B566-1169A651A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C5C17-D1F6-8D4F-B4B9-25B428B38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8F5E-E993-524E-9B06-473A5759D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842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2B0B5-5917-6641-9172-E2C19AF26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2BDEB-C77C-4145-9874-F0695EBEB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A08627-2979-B84A-A62E-C8D32A317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80F046-D45C-7F41-8AAA-F3A29F070F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E794DC-0C3D-BD47-96CA-ADAB238810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AA9AC0-30A4-0243-B8BB-F31C620F7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4A7E-3487-DB46-9018-185DFFE5DEF3}" type="datetimeFigureOut">
              <a:rPr lang="en-US" smtClean="0"/>
              <a:t>2/11/21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94E60B-30E3-5240-8087-FE3E3D02D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EA45FB-8E93-3748-8C11-F6F762533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8F5E-E993-524E-9B06-473A5759D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97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9EECE-569A-EB4B-B0F0-6420B6931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8534F7-AD4E-E94D-9ACE-62466E63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4A7E-3487-DB46-9018-185DFFE5DEF3}" type="datetimeFigureOut">
              <a:rPr lang="en-US" smtClean="0"/>
              <a:t>2/11/21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8CB1A-1150-9948-AE77-4DE15450A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275318-7239-EB4E-906F-0D378C5FF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8F5E-E993-524E-9B06-473A5759D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8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41B89B-1F8D-D342-9216-25D1BA9CC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4A7E-3487-DB46-9018-185DFFE5DEF3}" type="datetimeFigureOut">
              <a:rPr lang="en-US" smtClean="0"/>
              <a:t>2/11/21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3BF5F6-CDC1-5047-9576-41148322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62569-CD95-CF4A-8BCC-75560DF65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8F5E-E993-524E-9B06-473A5759D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B88D-0E52-EB48-8B35-88CD85FDA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42F9D-7688-D840-81B9-E81DB1810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75847-A22D-0A45-BB4C-931608FA0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474E0-3601-F245-BFDA-C6ABA9BE8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4A7E-3487-DB46-9018-185DFFE5DEF3}" type="datetimeFigureOut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ED630-3EF9-EB4F-A387-535F73430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C8E4A-E583-F14B-B277-06B0F2016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8F5E-E993-524E-9B06-473A5759D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47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F2D3D-6DF2-5245-AE64-43E22CEE9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EF575A-1B2B-8845-B6FC-DB5214D483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4231E-A3F9-504D-BD5F-D6EAE0639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E4143-5660-004B-A12C-00A9759FC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4A7E-3487-DB46-9018-185DFFE5DEF3}" type="datetimeFigureOut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E0F74-ECA5-D241-991D-5C60899C7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23439-9CF8-7040-B1EF-32149B74E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8F5E-E993-524E-9B06-473A5759D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0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BF9830-16DE-EB44-B271-1E2E779B9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E85EB-39C5-5F4B-810D-D1FF024B7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1C1DA-7A96-D54E-97B1-4DC353B093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94A7E-3487-DB46-9018-185DFFE5DEF3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E2B53-5B52-FA4C-BF5D-7A4EF343D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05BAA-3267-094A-8D4C-8D30F7DB9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58F5E-E993-524E-9B06-473A5759D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34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8B73A3D-DB77-BC4C-AFE4-4B0CB73359D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444839" y="570016"/>
            <a:ext cx="0" cy="71845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ACD0B9C-28BE-9446-AF2C-C3398058AC3A}"/>
              </a:ext>
            </a:extLst>
          </p:cNvPr>
          <p:cNvSpPr/>
          <p:nvPr/>
        </p:nvSpPr>
        <p:spPr>
          <a:xfrm>
            <a:off x="2517569" y="2240475"/>
            <a:ext cx="2351314" cy="3897087"/>
          </a:xfrm>
          <a:prstGeom prst="roundRect">
            <a:avLst>
              <a:gd name="adj" fmla="val 17128"/>
            </a:avLst>
          </a:prstGeom>
          <a:solidFill>
            <a:srgbClr val="546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Board of Directors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478E78D-8E4F-904B-B92A-B965D471F904}"/>
              </a:ext>
            </a:extLst>
          </p:cNvPr>
          <p:cNvSpPr/>
          <p:nvPr/>
        </p:nvSpPr>
        <p:spPr>
          <a:xfrm>
            <a:off x="5318167" y="2240475"/>
            <a:ext cx="2022763" cy="3897087"/>
          </a:xfrm>
          <a:prstGeom prst="roundRect">
            <a:avLst>
              <a:gd name="adj" fmla="val 17128"/>
            </a:avLst>
          </a:prstGeom>
          <a:solidFill>
            <a:srgbClr val="C9D0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Reviewers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2B33670-3CBD-924B-921F-E0FFA1CFECF3}"/>
              </a:ext>
            </a:extLst>
          </p:cNvPr>
          <p:cNvSpPr/>
          <p:nvPr/>
        </p:nvSpPr>
        <p:spPr>
          <a:xfrm>
            <a:off x="7548749" y="2240475"/>
            <a:ext cx="2022763" cy="3897087"/>
          </a:xfrm>
          <a:prstGeom prst="roundRect">
            <a:avLst>
              <a:gd name="adj" fmla="val 17128"/>
            </a:avLst>
          </a:prstGeom>
          <a:solidFill>
            <a:srgbClr val="C9D0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Submitters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4963CA8-374D-6143-8A56-C9E01BF86F3F}"/>
              </a:ext>
            </a:extLst>
          </p:cNvPr>
          <p:cNvSpPr/>
          <p:nvPr/>
        </p:nvSpPr>
        <p:spPr>
          <a:xfrm>
            <a:off x="2517569" y="1288471"/>
            <a:ext cx="2351314" cy="849088"/>
          </a:xfrm>
          <a:prstGeom prst="roundRect">
            <a:avLst>
              <a:gd name="adj" fmla="val 17128"/>
            </a:avLst>
          </a:prstGeom>
          <a:solidFill>
            <a:srgbClr val="546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Decide Policy and Manage Issues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B85BB0-7EA1-5E46-8E1E-B494A6B2E02C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329549" y="1591294"/>
            <a:ext cx="0" cy="64918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B930AC1-335D-0C4D-8B1B-C9086620450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560131" y="1721922"/>
            <a:ext cx="0" cy="5185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72AC363-28D4-7649-BE82-9569D5DC61FD}"/>
              </a:ext>
            </a:extLst>
          </p:cNvPr>
          <p:cNvSpPr/>
          <p:nvPr/>
        </p:nvSpPr>
        <p:spPr>
          <a:xfrm>
            <a:off x="5318166" y="1288471"/>
            <a:ext cx="4253345" cy="849088"/>
          </a:xfrm>
          <a:prstGeom prst="roundRect">
            <a:avLst>
              <a:gd name="adj" fmla="val 17128"/>
            </a:avLst>
          </a:prstGeom>
          <a:solidFill>
            <a:srgbClr val="7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Manage Submissions and Communications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D67D8EA-B372-3443-9E04-AEC5997E5149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3693226" y="2137559"/>
            <a:ext cx="0" cy="10291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5638A29-8E40-2748-AF6B-E36117086689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693226" y="781795"/>
            <a:ext cx="0" cy="50667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C23B5E0-E754-A84A-8724-CDFC9CE9DB29}"/>
              </a:ext>
            </a:extLst>
          </p:cNvPr>
          <p:cNvSpPr/>
          <p:nvPr/>
        </p:nvSpPr>
        <p:spPr>
          <a:xfrm>
            <a:off x="2517569" y="261256"/>
            <a:ext cx="7053943" cy="926276"/>
          </a:xfrm>
          <a:prstGeom prst="roundRect">
            <a:avLst>
              <a:gd name="adj" fmla="val 17128"/>
            </a:avLst>
          </a:prstGeom>
          <a:solidFill>
            <a:srgbClr val="546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Executive Director</a:t>
            </a:r>
          </a:p>
        </p:txBody>
      </p:sp>
    </p:spTree>
    <p:extLst>
      <p:ext uri="{BB962C8B-B14F-4D97-AF65-F5344CB8AC3E}">
        <p14:creationId xmlns:p14="http://schemas.microsoft.com/office/powerpoint/2010/main" val="2904342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8B73A3D-DB77-BC4C-AFE4-4B0CB73359D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444839" y="570016"/>
            <a:ext cx="0" cy="71845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ACD0B9C-28BE-9446-AF2C-C3398058AC3A}"/>
              </a:ext>
            </a:extLst>
          </p:cNvPr>
          <p:cNvSpPr/>
          <p:nvPr/>
        </p:nvSpPr>
        <p:spPr>
          <a:xfrm>
            <a:off x="2517569" y="2240475"/>
            <a:ext cx="2351314" cy="3897087"/>
          </a:xfrm>
          <a:prstGeom prst="roundRect">
            <a:avLst>
              <a:gd name="adj" fmla="val 17128"/>
            </a:avLst>
          </a:prstGeom>
          <a:solidFill>
            <a:srgbClr val="546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Board of Directors</a:t>
            </a:r>
          </a:p>
          <a:p>
            <a:pPr algn="ctr"/>
            <a:endParaRPr lang="en-US" b="1" dirty="0"/>
          </a:p>
          <a:p>
            <a:pPr algn="ctr"/>
            <a:r>
              <a:rPr lang="en-US" dirty="0"/>
              <a:t>Kate </a:t>
            </a:r>
            <a:r>
              <a:rPr lang="en-US" dirty="0" err="1"/>
              <a:t>Zawdie</a:t>
            </a:r>
            <a:endParaRPr lang="en-US" dirty="0"/>
          </a:p>
          <a:p>
            <a:pPr algn="ctr"/>
            <a:r>
              <a:rPr lang="en-US" dirty="0"/>
              <a:t>McArthur Jones Jr</a:t>
            </a:r>
          </a:p>
          <a:p>
            <a:pPr algn="ctr"/>
            <a:r>
              <a:rPr lang="en-US" dirty="0"/>
              <a:t>Alexa Halford</a:t>
            </a:r>
          </a:p>
          <a:p>
            <a:pPr algn="ctr"/>
            <a:r>
              <a:rPr lang="en-US" dirty="0"/>
              <a:t>John </a:t>
            </a:r>
            <a:r>
              <a:rPr lang="en-US" dirty="0" err="1"/>
              <a:t>Coxon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478E78D-8E4F-904B-B92A-B965D471F904}"/>
              </a:ext>
            </a:extLst>
          </p:cNvPr>
          <p:cNvSpPr/>
          <p:nvPr/>
        </p:nvSpPr>
        <p:spPr>
          <a:xfrm>
            <a:off x="5318167" y="2240475"/>
            <a:ext cx="2022763" cy="3897087"/>
          </a:xfrm>
          <a:prstGeom prst="roundRect">
            <a:avLst>
              <a:gd name="adj" fmla="val 17128"/>
            </a:avLst>
          </a:prstGeom>
          <a:solidFill>
            <a:srgbClr val="C9D0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Reviewers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2B33670-3CBD-924B-921F-E0FFA1CFECF3}"/>
              </a:ext>
            </a:extLst>
          </p:cNvPr>
          <p:cNvSpPr/>
          <p:nvPr/>
        </p:nvSpPr>
        <p:spPr>
          <a:xfrm>
            <a:off x="7548749" y="2240475"/>
            <a:ext cx="2022763" cy="3897087"/>
          </a:xfrm>
          <a:prstGeom prst="roundRect">
            <a:avLst>
              <a:gd name="adj" fmla="val 17128"/>
            </a:avLst>
          </a:prstGeom>
          <a:solidFill>
            <a:srgbClr val="C9D0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Submitters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4963CA8-374D-6143-8A56-C9E01BF86F3F}"/>
              </a:ext>
            </a:extLst>
          </p:cNvPr>
          <p:cNvSpPr/>
          <p:nvPr/>
        </p:nvSpPr>
        <p:spPr>
          <a:xfrm>
            <a:off x="2517569" y="1288471"/>
            <a:ext cx="2351314" cy="849088"/>
          </a:xfrm>
          <a:prstGeom prst="roundRect">
            <a:avLst>
              <a:gd name="adj" fmla="val 17128"/>
            </a:avLst>
          </a:prstGeom>
          <a:solidFill>
            <a:srgbClr val="546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Decide Policy and Manage Issues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B85BB0-7EA1-5E46-8E1E-B494A6B2E02C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329549" y="1591294"/>
            <a:ext cx="0" cy="64918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B930AC1-335D-0C4D-8B1B-C9086620450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560131" y="1721922"/>
            <a:ext cx="0" cy="5185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72AC363-28D4-7649-BE82-9569D5DC61FD}"/>
              </a:ext>
            </a:extLst>
          </p:cNvPr>
          <p:cNvSpPr/>
          <p:nvPr/>
        </p:nvSpPr>
        <p:spPr>
          <a:xfrm>
            <a:off x="5318166" y="1288471"/>
            <a:ext cx="4253345" cy="849088"/>
          </a:xfrm>
          <a:prstGeom prst="roundRect">
            <a:avLst>
              <a:gd name="adj" fmla="val 17128"/>
            </a:avLst>
          </a:prstGeom>
          <a:solidFill>
            <a:srgbClr val="7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Manage Submissions and Communications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D67D8EA-B372-3443-9E04-AEC5997E5149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3693226" y="2137559"/>
            <a:ext cx="0" cy="10291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5638A29-8E40-2748-AF6B-E36117086689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693226" y="781795"/>
            <a:ext cx="0" cy="50667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C23B5E0-E754-A84A-8724-CDFC9CE9DB29}"/>
              </a:ext>
            </a:extLst>
          </p:cNvPr>
          <p:cNvSpPr/>
          <p:nvPr/>
        </p:nvSpPr>
        <p:spPr>
          <a:xfrm>
            <a:off x="2517569" y="261256"/>
            <a:ext cx="7053943" cy="926276"/>
          </a:xfrm>
          <a:prstGeom prst="roundRect">
            <a:avLst>
              <a:gd name="adj" fmla="val 17128"/>
            </a:avLst>
          </a:prstGeom>
          <a:solidFill>
            <a:srgbClr val="546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Executive Director – </a:t>
            </a:r>
            <a:r>
              <a:rPr lang="en-US" dirty="0"/>
              <a:t>Angeline G. Burrell</a:t>
            </a:r>
          </a:p>
        </p:txBody>
      </p:sp>
    </p:spTree>
    <p:extLst>
      <p:ext uri="{BB962C8B-B14F-4D97-AF65-F5344CB8AC3E}">
        <p14:creationId xmlns:p14="http://schemas.microsoft.com/office/powerpoint/2010/main" val="3398238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46</Words>
  <Application>Microsoft Macintosh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2021-02-11T20:41:10Z</dcterms:created>
  <dcterms:modified xsi:type="dcterms:W3CDTF">2021-02-11T21:05:20Z</dcterms:modified>
</cp:coreProperties>
</file>