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9FF"/>
    <a:srgbClr val="C9D0C6"/>
    <a:srgbClr val="546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C46-EF6B-2949-859A-CB6C589E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66-0667-4444-892B-D2238533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1358-4EFD-2842-BD01-38D5D99E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5EE6-B0C0-6F44-9BFD-DA3F9319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BB33-B114-2A4B-8337-6D30FBB4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86F5-8252-8A43-986D-71DF5F87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3DCA6-2B34-554E-834D-1E1F4228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6CE4-7B02-5E4B-948F-AC89C346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63EB-ACF4-9244-93D2-E574C51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2AE4-3B18-904C-AB0F-DD06AC6E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7C1C5-8726-784D-BF6E-C5C00DA3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CF5A-EE21-9D41-AB6B-0E284008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3892-AC1D-D542-B99B-C459EDD3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7A7C-8E7B-1448-834A-43A3F23F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667D-2FD2-3545-9BE2-0EE37A57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56F8-B0F4-BE4A-A573-817F682D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B78C-D477-4245-8E8D-4186251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C892-021F-A84A-801C-F6AFF0D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326A-5B1B-D442-A322-0BDBB289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A219-51AE-124B-9A0E-02235E9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627C-0B41-734C-A2F5-BF9C5FBA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0FA5-FED7-5E42-9A71-F904BDB9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96EB-B438-0B46-90A3-BF897902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D30C-4DA9-5543-BBE4-DC436127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AE42-C668-D740-8C64-281639E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ED6F-283E-CB44-940A-8F657E7E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182A-F964-C947-A659-8122FB6CB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F9B4-BE1F-2746-B833-7D574A45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88DC-DA42-3649-B8B5-C05F300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91BE-A82B-D04B-B566-1169A65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C17-D1F6-8D4F-B4B9-25B428B3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0B5-5917-6641-9172-E2C19AF2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BDEB-C77C-4145-9874-F0695EBE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08627-2979-B84A-A62E-C8D32A3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0F046-D45C-7F41-8AAA-F3A29F07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794DC-0C3D-BD47-96CA-ADAB238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A9AC0-30A4-0243-B8BB-F31C620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4E60B-30E3-5240-8087-FE3E3D02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A45FB-8E93-3748-8C11-F6F76253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EECE-569A-EB4B-B0F0-6420B69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534F7-AD4E-E94D-9ACE-62466E63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8CB1A-1150-9948-AE77-4DE15450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5318-7239-EB4E-906F-0D378C5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B89B-1F8D-D342-9216-25D1BA9C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F5F6-CDC1-5047-9576-41148322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2569-CD95-CF4A-8BCC-75560DF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B88D-0E52-EB48-8B35-88CD85FD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2F9D-7688-D840-81B9-E81DB18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5847-A22D-0A45-BB4C-931608FA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74E0-3601-F245-BFDA-C6ABA9BE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D630-3EF9-EB4F-A387-535F7343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8E4A-E583-F14B-B277-06B0F201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2D3D-6DF2-5245-AE64-43E22CEE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F575A-1B2B-8845-B6FC-DB5214D48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231E-A3F9-504D-BD5F-D6EAE0639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4143-5660-004B-A12C-00A9759F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E0F74-ECA5-D241-991D-5C60899C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3439-9CF8-7040-B1EF-32149B74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F9830-16DE-EB44-B271-1E2E779B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85EB-39C5-5F4B-810D-D1FF024B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C1DA-7A96-D54E-97B1-4DC353B09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4A7E-3487-DB46-9018-185DFFE5DEF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2B53-5B52-FA4C-BF5D-7A4EF343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5BAA-3267-094A-8D4C-8D30F7DB9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8F5E-E993-524E-9B06-473A5759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73A3D-DB77-BC4C-AFE4-4B0CB73359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44839" y="570016"/>
            <a:ext cx="0" cy="7184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CD0B9C-28BE-9446-AF2C-C3398058AC3A}"/>
              </a:ext>
            </a:extLst>
          </p:cNvPr>
          <p:cNvSpPr/>
          <p:nvPr/>
        </p:nvSpPr>
        <p:spPr>
          <a:xfrm>
            <a:off x="2517569" y="2240475"/>
            <a:ext cx="2351314" cy="2699659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 of Directors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8E78D-8E4F-904B-B92A-B965D471F904}"/>
              </a:ext>
            </a:extLst>
          </p:cNvPr>
          <p:cNvSpPr/>
          <p:nvPr/>
        </p:nvSpPr>
        <p:spPr>
          <a:xfrm>
            <a:off x="5318167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B33670-3CBD-924B-921F-E0FFA1CFECF3}"/>
              </a:ext>
            </a:extLst>
          </p:cNvPr>
          <p:cNvSpPr/>
          <p:nvPr/>
        </p:nvSpPr>
        <p:spPr>
          <a:xfrm>
            <a:off x="7548749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963CA8-374D-6143-8A56-C9E01BF86F3F}"/>
              </a:ext>
            </a:extLst>
          </p:cNvPr>
          <p:cNvSpPr/>
          <p:nvPr/>
        </p:nvSpPr>
        <p:spPr>
          <a:xfrm>
            <a:off x="2517569" y="1288471"/>
            <a:ext cx="2351314" cy="849088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Decide Policy and Manage Issues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B85BB0-7EA1-5E46-8E1E-B494A6B2E0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29549" y="1591294"/>
            <a:ext cx="0" cy="6491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30AC1-335D-0C4D-8B1B-C9086620450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60131" y="1721922"/>
            <a:ext cx="0" cy="518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2AC363-28D4-7649-BE82-9569D5DC61FD}"/>
              </a:ext>
            </a:extLst>
          </p:cNvPr>
          <p:cNvSpPr/>
          <p:nvPr/>
        </p:nvSpPr>
        <p:spPr>
          <a:xfrm>
            <a:off x="5318166" y="1288471"/>
            <a:ext cx="4253345" cy="849088"/>
          </a:xfrm>
          <a:prstGeom prst="roundRect">
            <a:avLst>
              <a:gd name="adj" fmla="val 17128"/>
            </a:avLst>
          </a:prstGeom>
          <a:solidFill>
            <a:srgbClr val="7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Manage Submissions and Communications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67D8EA-B372-3443-9E04-AEC5997E51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693226" y="2137559"/>
            <a:ext cx="0" cy="1029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38A29-8E40-2748-AF6B-E3611708668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3226" y="781795"/>
            <a:ext cx="0" cy="5066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B5E0-E754-A84A-8724-CDFC9CE9DB29}"/>
              </a:ext>
            </a:extLst>
          </p:cNvPr>
          <p:cNvSpPr/>
          <p:nvPr/>
        </p:nvSpPr>
        <p:spPr>
          <a:xfrm>
            <a:off x="2517569" y="261256"/>
            <a:ext cx="7053943" cy="926276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Executive Director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837AB6-22A1-A441-97E4-FDAD00B0413F}"/>
              </a:ext>
            </a:extLst>
          </p:cNvPr>
          <p:cNvSpPr/>
          <p:nvPr/>
        </p:nvSpPr>
        <p:spPr>
          <a:xfrm>
            <a:off x="2517569" y="5043053"/>
            <a:ext cx="2351314" cy="1094509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Development and Support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F6BD78-294C-C044-88E9-9669A174005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693226" y="4940134"/>
            <a:ext cx="0" cy="1029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201DE3C-2E6A-824E-BEC7-CEA64066ADD1}"/>
              </a:ext>
            </a:extLst>
          </p:cNvPr>
          <p:cNvSpPr/>
          <p:nvPr/>
        </p:nvSpPr>
        <p:spPr>
          <a:xfrm>
            <a:off x="2517569" y="5043053"/>
            <a:ext cx="2351314" cy="1094509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Development and Support</a:t>
            </a:r>
          </a:p>
          <a:p>
            <a:pPr algn="ctr"/>
            <a:endParaRPr lang="en-US" sz="800" b="1" dirty="0"/>
          </a:p>
          <a:p>
            <a:pPr algn="ctr"/>
            <a:r>
              <a:rPr lang="en-US" dirty="0"/>
              <a:t>Melissa Smith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73A3D-DB77-BC4C-AFE4-4B0CB73359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44839" y="570016"/>
            <a:ext cx="0" cy="7184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CD0B9C-28BE-9446-AF2C-C3398058AC3A}"/>
              </a:ext>
            </a:extLst>
          </p:cNvPr>
          <p:cNvSpPr/>
          <p:nvPr/>
        </p:nvSpPr>
        <p:spPr>
          <a:xfrm>
            <a:off x="2517569" y="2240476"/>
            <a:ext cx="2351314" cy="2699659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 of Directors</a:t>
            </a:r>
          </a:p>
          <a:p>
            <a:pPr algn="ctr"/>
            <a:endParaRPr lang="en-US" sz="800" b="1" dirty="0"/>
          </a:p>
          <a:p>
            <a:pPr algn="ctr"/>
            <a:r>
              <a:rPr lang="en-US" dirty="0"/>
              <a:t>Kate </a:t>
            </a:r>
            <a:r>
              <a:rPr lang="en-US" dirty="0" err="1"/>
              <a:t>Zawdie</a:t>
            </a:r>
            <a:endParaRPr lang="en-US" dirty="0"/>
          </a:p>
          <a:p>
            <a:pPr algn="ctr"/>
            <a:r>
              <a:rPr lang="en-US" dirty="0"/>
              <a:t>McArthur Jones Jr</a:t>
            </a:r>
          </a:p>
          <a:p>
            <a:pPr algn="ctr"/>
            <a:r>
              <a:rPr lang="en-US" dirty="0"/>
              <a:t>Alexa Halford</a:t>
            </a:r>
          </a:p>
          <a:p>
            <a:pPr algn="ctr"/>
            <a:r>
              <a:rPr lang="en-US" dirty="0"/>
              <a:t>John </a:t>
            </a:r>
            <a:r>
              <a:rPr lang="en-US" dirty="0" err="1"/>
              <a:t>Coxon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78E78D-8E4F-904B-B92A-B965D471F904}"/>
              </a:ext>
            </a:extLst>
          </p:cNvPr>
          <p:cNvSpPr/>
          <p:nvPr/>
        </p:nvSpPr>
        <p:spPr>
          <a:xfrm>
            <a:off x="5318167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B33670-3CBD-924B-921F-E0FFA1CFECF3}"/>
              </a:ext>
            </a:extLst>
          </p:cNvPr>
          <p:cNvSpPr/>
          <p:nvPr/>
        </p:nvSpPr>
        <p:spPr>
          <a:xfrm>
            <a:off x="7548749" y="2240475"/>
            <a:ext cx="2022763" cy="3897087"/>
          </a:xfrm>
          <a:prstGeom prst="roundRect">
            <a:avLst>
              <a:gd name="adj" fmla="val 17128"/>
            </a:avLst>
          </a:prstGeom>
          <a:solidFill>
            <a:srgbClr val="C9D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963CA8-374D-6143-8A56-C9E01BF86F3F}"/>
              </a:ext>
            </a:extLst>
          </p:cNvPr>
          <p:cNvSpPr/>
          <p:nvPr/>
        </p:nvSpPr>
        <p:spPr>
          <a:xfrm>
            <a:off x="2517569" y="1288471"/>
            <a:ext cx="2351314" cy="849088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Decide Policy and Manage Issues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B85BB0-7EA1-5E46-8E1E-B494A6B2E0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29549" y="1591294"/>
            <a:ext cx="0" cy="6491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30AC1-335D-0C4D-8B1B-C9086620450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60131" y="1721922"/>
            <a:ext cx="0" cy="518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2AC363-28D4-7649-BE82-9569D5DC61FD}"/>
              </a:ext>
            </a:extLst>
          </p:cNvPr>
          <p:cNvSpPr/>
          <p:nvPr/>
        </p:nvSpPr>
        <p:spPr>
          <a:xfrm>
            <a:off x="5318166" y="1288471"/>
            <a:ext cx="4253345" cy="849088"/>
          </a:xfrm>
          <a:prstGeom prst="roundRect">
            <a:avLst>
              <a:gd name="adj" fmla="val 17128"/>
            </a:avLst>
          </a:prstGeom>
          <a:solidFill>
            <a:srgbClr val="7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Manage Submissions and Communications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67D8EA-B372-3443-9E04-AEC5997E51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693226" y="2137559"/>
            <a:ext cx="0" cy="1029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38A29-8E40-2748-AF6B-E3611708668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3226" y="781795"/>
            <a:ext cx="0" cy="5066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B5E0-E754-A84A-8724-CDFC9CE9DB29}"/>
              </a:ext>
            </a:extLst>
          </p:cNvPr>
          <p:cNvSpPr/>
          <p:nvPr/>
        </p:nvSpPr>
        <p:spPr>
          <a:xfrm>
            <a:off x="2517569" y="261256"/>
            <a:ext cx="7053943" cy="926276"/>
          </a:xfrm>
          <a:prstGeom prst="roundRect">
            <a:avLst>
              <a:gd name="adj" fmla="val 17128"/>
            </a:avLst>
          </a:prstGeom>
          <a:solidFill>
            <a:srgbClr val="546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Executive Director – </a:t>
            </a:r>
            <a:r>
              <a:rPr lang="en-US" dirty="0"/>
              <a:t>Angeline G. Burrell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A85C1-12FF-D44A-9A74-6ACF6B4EAE33}"/>
              </a:ext>
            </a:extLst>
          </p:cNvPr>
          <p:cNvSpPr txBox="1"/>
          <p:nvPr/>
        </p:nvSpPr>
        <p:spPr>
          <a:xfrm>
            <a:off x="7220197" y="6240478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 February 2021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477A2-CB1B-0546-B18F-EBFA2D68D586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3693226" y="4940135"/>
            <a:ext cx="0" cy="102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3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2021-02-11T20:41:10Z</dcterms:created>
  <dcterms:modified xsi:type="dcterms:W3CDTF">2021-02-12T14:46:46Z</dcterms:modified>
</cp:coreProperties>
</file>