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2" r:id="rId10"/>
    <p:sldId id="266" r:id="rId11"/>
    <p:sldId id="263" r:id="rId12"/>
    <p:sldId id="264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>
        <p:scale>
          <a:sx n="80" d="100"/>
          <a:sy n="80" d="100"/>
        </p:scale>
        <p:origin x="-1086" y="-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7F9B-21AA-4BE1-9D50-4674EF831CD9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EE37-C86D-49F7-90D1-45ADF6FDFB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43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EE37-C86D-49F7-90D1-45ADF6FDFB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3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7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1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3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4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48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98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38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8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00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98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80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C9D-84CF-401C-AE25-F5394F9ED7BC}" type="datetimeFigureOut">
              <a:rPr lang="ru-RU" smtClean="0"/>
              <a:t>11.11.2021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8C74-53F7-4F28-BEE7-F017659206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78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987575"/>
            <a:ext cx="6840761" cy="1462559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Проект инкрементальной загрузки транзакций на сервер базы данных </a:t>
            </a:r>
            <a:r>
              <a:rPr lang="ru-RU" sz="2400" dirty="0" err="1" smtClean="0">
                <a:latin typeface="+mn-lt"/>
                <a:cs typeface="Times New Roman" panose="02020603050405020304" pitchFamily="18" charset="0"/>
              </a:rPr>
              <a:t>Oracle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для их проверки на факт совершения мошеннических действий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4128" y="4155926"/>
            <a:ext cx="252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Выполнил </a:t>
            </a:r>
          </a:p>
          <a:p>
            <a:r>
              <a:rPr lang="ru-RU" sz="1400" dirty="0" err="1" smtClean="0"/>
              <a:t>Самчук</a:t>
            </a:r>
            <a:r>
              <a:rPr lang="ru-RU" sz="1400" dirty="0" smtClean="0"/>
              <a:t> Сергей Владимирович</a:t>
            </a:r>
            <a:endParaRPr lang="ru-RU" sz="1400" dirty="0"/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323528" y="4393405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+mj-lt"/>
              </a:rPr>
              <a:t>ноябрь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’21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73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Пример отчета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97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0"/>
            <a:ext cx="613790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08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01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Описание проекта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275606"/>
            <a:ext cx="6768752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ходе выполнения проекта было разработано  приложение для получения отчетов по подозрительным операциям по картам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предварительной обработки данных и </a:t>
            </a:r>
            <a:r>
              <a:rPr lang="ru-RU" sz="2400" dirty="0" smtClean="0"/>
              <a:t>их передачи </a:t>
            </a:r>
            <a:r>
              <a:rPr lang="ru-RU" sz="2400" dirty="0" smtClean="0"/>
              <a:t>на БД используется </a:t>
            </a:r>
            <a:r>
              <a:rPr lang="en-US" sz="2400" dirty="0" smtClean="0"/>
              <a:t>Python.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Окончательн</a:t>
            </a:r>
            <a:r>
              <a:rPr lang="ru-RU" sz="2400" dirty="0" smtClean="0"/>
              <a:t>ое</a:t>
            </a:r>
            <a:r>
              <a:rPr lang="ru-RU" sz="2400" dirty="0" smtClean="0"/>
              <a:t> формирование отчетов </a:t>
            </a:r>
            <a:r>
              <a:rPr lang="ru-RU" sz="2400" dirty="0" smtClean="0"/>
              <a:t>происходит на БД.</a:t>
            </a: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737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dirty="0" smtClean="0"/>
              <a:t>Блок-схема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55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finatl_ETL\Project\docs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23478"/>
            <a:ext cx="5580111" cy="37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finatl_ETL\Project\docs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2048"/>
            <a:ext cx="4843686" cy="47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2555776" y="3939902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139952" y="3399842"/>
            <a:ext cx="0" cy="6840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3959932" y="4033529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81775" y="123478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8100392" y="144016"/>
            <a:ext cx="360040" cy="288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2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8287333" y="432048"/>
            <a:ext cx="0" cy="5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7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Этапы проектирования </a:t>
            </a:r>
            <a:r>
              <a:rPr lang="en-US" sz="2800" dirty="0" smtClean="0"/>
              <a:t>ETL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Продумывание архитектуры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ETL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таблиц/схемы данных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SDC1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Написание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-пакета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ранней версии скрипта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процедурном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стиле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проверки работы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-процедур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Дальнейшее упрощение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Pl/SQL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-пакета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Перенос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скрипта на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ООП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обработчика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отформатированных отчетов с БД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Внедрение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шаблонизатора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Python-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скрипт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Перенос схемы данных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SDC1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SDC2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Внедрение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-логгера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Составление пользовательской документации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Модель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4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F:\finatl_ETL\Relation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" y="271519"/>
            <a:ext cx="9036495" cy="4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0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Используемые технологии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606996"/>
            <a:ext cx="4752528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Индексы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GTT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cx_Oracle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Логгер</a:t>
            </a:r>
            <a:endParaRPr lang="ru-RU" dirty="0"/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ООП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6216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9604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простой алгоритм работы приложения</a:t>
            </a:r>
          </a:p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использование </a:t>
            </a: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шаблонизатора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Jinja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 </a:t>
            </a:r>
            <a:r>
              <a:rPr lang="ru-RU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PDFKit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создания отчетов</a:t>
            </a:r>
          </a:p>
          <a:p>
            <a:pPr>
              <a:lnSpc>
                <a:spcPct val="80000"/>
              </a:lnSpc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реализация принципа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"все или ничего" в обработке транзакций</a:t>
            </a:r>
          </a:p>
          <a:p>
            <a:pPr>
              <a:lnSpc>
                <a:spcPct val="80000"/>
              </a:lnSpc>
            </a:pPr>
            <a:r>
              <a:rPr lang="ru-RU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логирование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упрощенная структура PL/SQL-пакета</a:t>
            </a: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инкапсуляция 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PL/SQL-процедур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уклон в сторону автоматизации </a:t>
            </a: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процесса</a:t>
            </a:r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4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198</Words>
  <Application>Microsoft Office PowerPoint</Application>
  <PresentationFormat>Экран (16:9)</PresentationFormat>
  <Paragraphs>51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Проект инкрементальной загрузки транзакций на сервер базы данных Oracle для их проверки на факт совершения мошеннических действий</vt:lpstr>
      <vt:lpstr>Описание проекта</vt:lpstr>
      <vt:lpstr>Блок-схема приложения</vt:lpstr>
      <vt:lpstr>Презентация PowerPoint</vt:lpstr>
      <vt:lpstr>Этапы проектирования ETL</vt:lpstr>
      <vt:lpstr>Модель данных</vt:lpstr>
      <vt:lpstr>Презентация PowerPoint</vt:lpstr>
      <vt:lpstr>Используемые технологии</vt:lpstr>
      <vt:lpstr>Особенности</vt:lpstr>
      <vt:lpstr>Пример отчета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инкрементальной загрузки транзакций на сервер базы данных Oracle для их проверки на факт совершения мошеннических действий</dc:title>
  <dc:creator>new</dc:creator>
  <cp:lastModifiedBy>Сергей Самчук</cp:lastModifiedBy>
  <cp:revision>25</cp:revision>
  <dcterms:created xsi:type="dcterms:W3CDTF">2021-11-10T00:18:26Z</dcterms:created>
  <dcterms:modified xsi:type="dcterms:W3CDTF">2021-11-10T21:43:05Z</dcterms:modified>
</cp:coreProperties>
</file>