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7" r:id="rId8"/>
    <p:sldId id="261" r:id="rId9"/>
    <p:sldId id="262" r:id="rId10"/>
    <p:sldId id="266" r:id="rId11"/>
    <p:sldId id="263" r:id="rId12"/>
    <p:sldId id="264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 autoAdjust="0"/>
  </p:normalViewPr>
  <p:slideViewPr>
    <p:cSldViewPr>
      <p:cViewPr>
        <p:scale>
          <a:sx n="100" d="100"/>
          <a:sy n="100" d="100"/>
        </p:scale>
        <p:origin x="-492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87F9B-21AA-4BE1-9D50-4674EF831CD9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EE37-C86D-49F7-90D1-45ADF6FDFB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43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EE37-C86D-49F7-90D1-45ADF6FDFB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3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41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3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4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9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3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88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00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9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8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1C9D-84CF-401C-AE25-F5394F9ED7BC}" type="datetimeFigureOut">
              <a:rPr lang="ru-RU" smtClean="0"/>
              <a:t>27.11.2021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78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987575"/>
            <a:ext cx="6840761" cy="1462559"/>
          </a:xfrm>
        </p:spPr>
        <p:txBody>
          <a:bodyPr>
            <a:noAutofit/>
          </a:bodyPr>
          <a:lstStyle/>
          <a:p>
            <a:pPr algn="l"/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Проект инкрементальной загрузки транзакций на сервер базы данных </a:t>
            </a:r>
            <a:r>
              <a:rPr lang="ru-RU" sz="2400" dirty="0" err="1" smtClean="0">
                <a:latin typeface="+mn-lt"/>
                <a:cs typeface="Times New Roman" panose="02020603050405020304" pitchFamily="18" charset="0"/>
              </a:rPr>
              <a:t>Oracle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 для их проверки на факт совершения мошеннических действий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4155926"/>
            <a:ext cx="2520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Выполнил </a:t>
            </a:r>
          </a:p>
          <a:p>
            <a:r>
              <a:rPr lang="ru-RU" sz="1400" dirty="0" err="1" smtClean="0"/>
              <a:t>Самчук</a:t>
            </a:r>
            <a:r>
              <a:rPr lang="ru-RU" sz="1400" dirty="0" smtClean="0"/>
              <a:t> Сергей Владимирович</a:t>
            </a:r>
            <a:endParaRPr lang="ru-RU" sz="1400" dirty="0"/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323528" y="4393405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+mj-lt"/>
              </a:rPr>
              <a:t>ноябрь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’21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7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Пример отчета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897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0"/>
            <a:ext cx="613790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01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Описание проекта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1275606"/>
            <a:ext cx="6768752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ходе выполнения проекта было разработано  приложение для получения отчетов по подозрительным операциям по картам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Для предварительной обработки данных и их передачи на БД используется </a:t>
            </a:r>
            <a:r>
              <a:rPr lang="en-US" sz="2400" dirty="0" smtClean="0"/>
              <a:t>Python.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Окончательное формирование отчетов происходит на БД.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73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dirty="0" smtClean="0"/>
              <a:t>Блок-схема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5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Сергей\final_etl_project_for_sber\docs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47" y="483518"/>
            <a:ext cx="4529013" cy="48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Сергей\final_etl_project_for_sber\docs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752"/>
            <a:ext cx="4499992" cy="42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2843808" y="4248472"/>
            <a:ext cx="36004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7297216" y="195486"/>
            <a:ext cx="36004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12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Этапы проектирования </a:t>
            </a:r>
            <a:r>
              <a:rPr lang="en-US" sz="2800" dirty="0" smtClean="0"/>
              <a:t>ETL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5"/>
          </a:xfrm>
        </p:spPr>
        <p:txBody>
          <a:bodyPr>
            <a:normAutofit fontScale="55000" lnSpcReduction="2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Продумывание архитектуры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ETL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таблиц/схемы данных с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SDC1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Написание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Pl/SQL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-пакета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ранней версии скрипта 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процедурном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стиле для проверки работы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-процедур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Дальнейшее упрощение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Pl/SQL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-пакета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Перенос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скрипта на ООП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обработчика 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получения отформатированных отчетов с БД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Внедрение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шаблонизатора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Jinja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PDFKit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Перенос схемы данных с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SDC1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SDC2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Внедрение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-логгера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Составление пользовательской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93935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Модель данных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4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F:\finatl_ETL\Relationa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" y="271519"/>
            <a:ext cx="9036495" cy="47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Используемые технологии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606996"/>
            <a:ext cx="4752528" cy="4536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Индексы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Оконные функции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GTT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PL/SQL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Jinja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cx_Oracle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PDFKit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Логгер</a:t>
            </a:r>
            <a:endParaRPr lang="ru-RU" dirty="0"/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ООП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4621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9604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простой алгоритм работы приложения</a:t>
            </a:r>
          </a:p>
          <a:p>
            <a:pPr>
              <a:lnSpc>
                <a:spcPct val="80000"/>
              </a:lnSpc>
            </a:pP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использование </a:t>
            </a:r>
            <a:r>
              <a:rPr lang="ru-R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шаблонизатора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Jinja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библиотек </a:t>
            </a:r>
            <a:r>
              <a:rPr lang="ru-RU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PDFKit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для создания отчетов</a:t>
            </a:r>
          </a:p>
          <a:p>
            <a:pPr>
              <a:lnSpc>
                <a:spcPct val="80000"/>
              </a:lnSpc>
            </a:pP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принципа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"все или ничего" в обработке транзакций</a:t>
            </a:r>
          </a:p>
          <a:p>
            <a:pPr>
              <a:lnSpc>
                <a:spcPct val="80000"/>
              </a:lnSpc>
            </a:pPr>
            <a:r>
              <a:rPr lang="ru-R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логирование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упрощенная структура PL/SQL-пакета</a:t>
            </a:r>
          </a:p>
          <a:p>
            <a:pPr>
              <a:lnSpc>
                <a:spcPct val="80000"/>
              </a:lnSpc>
            </a:pP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инкапсуляция PL/SQL-процедур</a:t>
            </a:r>
          </a:p>
          <a:p>
            <a:pPr>
              <a:lnSpc>
                <a:spcPct val="80000"/>
              </a:lnSpc>
            </a:pP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уклон в сторону автоматизации </a:t>
            </a: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процесса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196</Words>
  <Application>Microsoft Office PowerPoint</Application>
  <PresentationFormat>Экран (16:9)</PresentationFormat>
  <Paragraphs>49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Проект инкрементальной загрузки транзакций на сервер базы данных Oracle для их проверки на факт совершения мошеннических действий</vt:lpstr>
      <vt:lpstr>Описание проекта</vt:lpstr>
      <vt:lpstr>Блок-схема приложения</vt:lpstr>
      <vt:lpstr>Презентация PowerPoint</vt:lpstr>
      <vt:lpstr>Этапы проектирования ETL</vt:lpstr>
      <vt:lpstr>Модель данных</vt:lpstr>
      <vt:lpstr>Презентация PowerPoint</vt:lpstr>
      <vt:lpstr>Используемые технологии</vt:lpstr>
      <vt:lpstr>Особенности</vt:lpstr>
      <vt:lpstr>Пример отчета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инкрементальной загрузки транзакций на сервер базы данных Oracle для их проверки на факт совершения мошеннических действий</dc:title>
  <dc:creator>new</dc:creator>
  <cp:lastModifiedBy>Сергей Самчук</cp:lastModifiedBy>
  <cp:revision>27</cp:revision>
  <dcterms:created xsi:type="dcterms:W3CDTF">2021-11-10T00:18:26Z</dcterms:created>
  <dcterms:modified xsi:type="dcterms:W3CDTF">2021-11-27T10:48:14Z</dcterms:modified>
</cp:coreProperties>
</file>