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6858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3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299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5912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240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91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78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79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39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34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106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98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35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40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20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541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78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11560" y="19548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25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magine 10" descr="Startupper+Logo+Small+SL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6" y="205979"/>
            <a:ext cx="2619375" cy="695325"/>
          </a:xfrm>
          <a:prstGeom prst="rect">
            <a:avLst/>
          </a:prstGeom>
          <a:noFill/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81C7D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32924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5486" y="1040358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FABBISOGNO</a:t>
            </a:r>
            <a:endParaRPr lang="en-US" sz="2800" b="1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420048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4059" y="1033787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ROADMAP</a:t>
            </a:r>
            <a:endParaRPr lang="en-US" sz="2800" b="1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49128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5486" y="1040358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IL TEAM</a:t>
            </a:r>
            <a:endParaRPr lang="en-US" sz="2800" b="1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49128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5486" y="1040358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CALL TO ACTION</a:t>
            </a:r>
            <a:endParaRPr lang="en-US" sz="2800" b="1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49128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1"/>
            <a:ext cx="9144000" cy="4011910"/>
          </a:xfrm>
          <a:prstGeom prst="rect">
            <a:avLst/>
          </a:prstGeom>
          <a:solidFill>
            <a:srgbClr val="81C7D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11911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900717" y="1800897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Title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900717" y="223139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Subtitle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900717" y="4104037"/>
            <a:ext cx="395358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372"/>
            <a:ext cx="32924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4570655" cy="4011910"/>
          </a:xfrm>
          <a:prstGeom prst="rect">
            <a:avLst/>
          </a:prstGeom>
          <a:solidFill>
            <a:srgbClr val="81C7D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900717" y="401792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Title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900717" y="832287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2430"/>
            <a:ext cx="32924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44007" y="555526"/>
            <a:ext cx="4283643" cy="30346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65486" y="1040358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Title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245723" y="2138116"/>
            <a:ext cx="87610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Photo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7544" y="699542"/>
            <a:ext cx="7991872" cy="297168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542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133948" y="2582959"/>
            <a:ext cx="87610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Photo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5486" y="1040358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PROBLEMA</a:t>
            </a:r>
            <a:endParaRPr lang="en-US" sz="2800" b="1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51001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5486" y="1040358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SOLUZIONE</a:t>
            </a:r>
            <a:endParaRPr lang="en-US" sz="2800" b="1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420048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5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5486" y="1040358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CONCORRENZA</a:t>
            </a:r>
            <a:endParaRPr lang="en-US" sz="2800" b="1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420048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Startupper+Barr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11910"/>
            <a:ext cx="9144000" cy="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5486" y="1040358"/>
            <a:ext cx="39535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MONETIZZAZIONE</a:t>
            </a:r>
            <a:endParaRPr lang="en-US" sz="2800" b="1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65486" y="1470851"/>
            <a:ext cx="395358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420048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Office PowerPoint</Application>
  <PresentationFormat>Presentazione su schermo (16:9)</PresentationFormat>
  <Paragraphs>25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 Narrow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Berenice Marisei</cp:lastModifiedBy>
  <cp:revision>9</cp:revision>
  <dcterms:modified xsi:type="dcterms:W3CDTF">2018-05-04T11:00:31Z</dcterms:modified>
</cp:coreProperties>
</file>