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50" r:id="rId2"/>
  </p:sldMasterIdLst>
  <p:notesMasterIdLst>
    <p:notesMasterId r:id="rId25"/>
  </p:notesMasterIdLst>
  <p:sldIdLst>
    <p:sldId id="256" r:id="rId3"/>
    <p:sldId id="296" r:id="rId4"/>
    <p:sldId id="257" r:id="rId5"/>
    <p:sldId id="263" r:id="rId6"/>
    <p:sldId id="259" r:id="rId7"/>
    <p:sldId id="266" r:id="rId8"/>
    <p:sldId id="262" r:id="rId9"/>
    <p:sldId id="267" r:id="rId10"/>
    <p:sldId id="293" r:id="rId11"/>
    <p:sldId id="292" r:id="rId12"/>
    <p:sldId id="269" r:id="rId13"/>
    <p:sldId id="277" r:id="rId14"/>
    <p:sldId id="294" r:id="rId15"/>
    <p:sldId id="295" r:id="rId16"/>
    <p:sldId id="275" r:id="rId17"/>
    <p:sldId id="270" r:id="rId18"/>
    <p:sldId id="285" r:id="rId19"/>
    <p:sldId id="288" r:id="rId20"/>
    <p:sldId id="286" r:id="rId21"/>
    <p:sldId id="287" r:id="rId22"/>
    <p:sldId id="290" r:id="rId23"/>
    <p:sldId id="2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4055" autoAdjust="0"/>
  </p:normalViewPr>
  <p:slideViewPr>
    <p:cSldViewPr snapToGrid="0">
      <p:cViewPr varScale="1">
        <p:scale>
          <a:sx n="89" d="100"/>
          <a:sy n="89" d="100"/>
        </p:scale>
        <p:origin x="20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57F89-B6AB-4E53-8917-54993116566D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76A77-08AD-4B7E-B6EF-E833A6AF5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7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76A77-08AD-4B7E-B6EF-E833A6AF561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75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76A77-08AD-4B7E-B6EF-E833A6AF561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93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76A77-08AD-4B7E-B6EF-E833A6AF561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8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04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00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895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71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07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321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99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942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45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871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25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04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26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247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9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3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2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0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71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39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45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26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522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BCDAE-16E9-454A-9006-D1616319D4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596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-Parag-Cyber/text-keylogg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hyperlink" Target="https://medium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onos.com/digitalguide/" TargetMode="External"/><Relationship Id="rId5" Type="http://schemas.openxmlformats.org/officeDocument/2006/relationships/hyperlink" Target="https://security.stackexchange.com/" TargetMode="External"/><Relationship Id="rId4" Type="http://schemas.openxmlformats.org/officeDocument/2006/relationships/hyperlink" Target="https://en.m.wikipedia.org/wiki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475;p1">
            <a:extLst>
              <a:ext uri="{FF2B5EF4-FFF2-40B4-BE49-F238E27FC236}">
                <a16:creationId xmlns:a16="http://schemas.microsoft.com/office/drawing/2014/main" id="{4A6BDD8F-8103-1F2E-C381-3154383C7C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24353" y="201060"/>
            <a:ext cx="5016759" cy="15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73;p1">
            <a:extLst>
              <a:ext uri="{FF2B5EF4-FFF2-40B4-BE49-F238E27FC236}">
                <a16:creationId xmlns:a16="http://schemas.microsoft.com/office/drawing/2014/main" id="{EA9466A9-F4C3-FE43-777F-334A68DB76FA}"/>
              </a:ext>
            </a:extLst>
          </p:cNvPr>
          <p:cNvSpPr txBox="1"/>
          <p:nvPr/>
        </p:nvSpPr>
        <p:spPr>
          <a:xfrm>
            <a:off x="0" y="2316015"/>
            <a:ext cx="12192000" cy="2556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College of Technology (01)</a:t>
            </a:r>
            <a:endParaRPr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Silver Oak College of Engineering and Technology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Technology</a:t>
            </a:r>
            <a:endParaRPr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Engineering</a:t>
            </a: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165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703_keyloggers_chart1.png">
            <a:extLst>
              <a:ext uri="{FF2B5EF4-FFF2-40B4-BE49-F238E27FC236}">
                <a16:creationId xmlns:a16="http://schemas.microsoft.com/office/drawing/2014/main" id="{337FC4D7-53A8-4E32-CE52-C1A4D6E505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2150" y="926591"/>
            <a:ext cx="7667700" cy="378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B9A800-C3A7-0BE5-F529-D7A084FEDE45}"/>
              </a:ext>
            </a:extLst>
          </p:cNvPr>
          <p:cNvSpPr txBox="1"/>
          <p:nvPr/>
        </p:nvSpPr>
        <p:spPr>
          <a:xfrm>
            <a:off x="446049" y="5063374"/>
            <a:ext cx="11262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logging functionality  of one company in Verisign’s recent report as rapid growth in malicious program</a:t>
            </a:r>
          </a:p>
        </p:txBody>
      </p:sp>
    </p:spTree>
    <p:extLst>
      <p:ext uri="{BB962C8B-B14F-4D97-AF65-F5344CB8AC3E}">
        <p14:creationId xmlns:p14="http://schemas.microsoft.com/office/powerpoint/2010/main" val="237147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C0300D-271E-DC18-85A4-78946894A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9" y="356838"/>
            <a:ext cx="10928195" cy="53971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6CE6B9-256F-C9BB-C767-65A8E0D397FA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INPUT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52472-A43D-7639-B205-6AC2BED1EF4D}"/>
              </a:ext>
            </a:extLst>
          </p:cNvPr>
          <p:cNvSpPr txBox="1"/>
          <p:nvPr/>
        </p:nvSpPr>
        <p:spPr>
          <a:xfrm>
            <a:off x="1245476" y="0"/>
            <a:ext cx="10578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hub link:- </a:t>
            </a:r>
            <a:r>
              <a:rPr lang="en-US" sz="2400" dirty="0">
                <a:hlinkClick r:id="rId3"/>
              </a:rPr>
              <a:t>https://github.com/Er-Parag-Cyber/text-keylogger/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D9CF1-9340-C752-4020-D5C8E7DDE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1" y="432600"/>
            <a:ext cx="10858851" cy="64157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6CE6B9-256F-C9BB-C767-65A8E0D397FA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OUTPUT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88391-840F-4E9E-71E9-F7CD90B8E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0"/>
            <a:ext cx="1023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1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6CE6B9-256F-C9BB-C767-65A8E0D397FA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OUTPUT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EC859-01F6-E824-14D8-D675F5D2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0"/>
            <a:ext cx="10906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8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913020" y="3827874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Spyrix Keylogger </a:t>
            </a:r>
          </a:p>
        </p:txBody>
      </p:sp>
      <p:sp>
        <p:nvSpPr>
          <p:cNvPr id="8" name="Oval 7"/>
          <p:cNvSpPr/>
          <p:nvPr/>
        </p:nvSpPr>
        <p:spPr>
          <a:xfrm>
            <a:off x="6635906" y="3827874"/>
            <a:ext cx="1714512" cy="178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  <a:latin typeface="Arial Narrow" pitchFamily="34" charset="0"/>
              </a:rPr>
              <a:t>Revealer</a:t>
            </a:r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 Keylogger</a:t>
            </a:r>
          </a:p>
        </p:txBody>
      </p:sp>
      <p:sp>
        <p:nvSpPr>
          <p:cNvPr id="9" name="Oval 8"/>
          <p:cNvSpPr/>
          <p:nvPr/>
        </p:nvSpPr>
        <p:spPr>
          <a:xfrm>
            <a:off x="1568587" y="3006337"/>
            <a:ext cx="1785950" cy="1643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REFOG Keylogger</a:t>
            </a:r>
          </a:p>
        </p:txBody>
      </p:sp>
      <p:sp>
        <p:nvSpPr>
          <p:cNvPr id="11" name="Oval 10"/>
          <p:cNvSpPr/>
          <p:nvPr/>
        </p:nvSpPr>
        <p:spPr>
          <a:xfrm>
            <a:off x="8779398" y="3006337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Actual Keylogger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58706" y="903019"/>
            <a:ext cx="3335273" cy="11909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 Keylogger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D267C7-20B0-44C4-56FA-920B5116E437}"/>
              </a:ext>
            </a:extLst>
          </p:cNvPr>
          <p:cNvCxnSpPr>
            <a:endCxn id="9" idx="7"/>
          </p:cNvCxnSpPr>
          <p:nvPr/>
        </p:nvCxnSpPr>
        <p:spPr>
          <a:xfrm flipH="1">
            <a:off x="3092991" y="2094009"/>
            <a:ext cx="1244833" cy="115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B7E70-3E4B-B10A-30BD-CC06E45AFE0A}"/>
              </a:ext>
            </a:extLst>
          </p:cNvPr>
          <p:cNvCxnSpPr/>
          <p:nvPr/>
        </p:nvCxnSpPr>
        <p:spPr>
          <a:xfrm flipH="1">
            <a:off x="4973444" y="2094009"/>
            <a:ext cx="512956" cy="173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6F6FA9-7AF0-15DA-9862-FEC9164258DD}"/>
              </a:ext>
            </a:extLst>
          </p:cNvPr>
          <p:cNvCxnSpPr>
            <a:endCxn id="8" idx="0"/>
          </p:cNvCxnSpPr>
          <p:nvPr/>
        </p:nvCxnSpPr>
        <p:spPr>
          <a:xfrm>
            <a:off x="6791093" y="2094009"/>
            <a:ext cx="702069" cy="173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CAAE0F-A375-9A37-B613-D48467948364}"/>
              </a:ext>
            </a:extLst>
          </p:cNvPr>
          <p:cNvCxnSpPr>
            <a:endCxn id="11" idx="1"/>
          </p:cNvCxnSpPr>
          <p:nvPr/>
        </p:nvCxnSpPr>
        <p:spPr>
          <a:xfrm>
            <a:off x="7593979" y="1895707"/>
            <a:ext cx="1436503" cy="136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rnel-based-Keylogg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9468" y="522541"/>
            <a:ext cx="4824536" cy="605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954" y="561341"/>
            <a:ext cx="222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BDBEF-7823-6A9C-1B41-DDA6EB133591}"/>
              </a:ext>
            </a:extLst>
          </p:cNvPr>
          <p:cNvSpPr txBox="1"/>
          <p:nvPr/>
        </p:nvSpPr>
        <p:spPr>
          <a:xfrm>
            <a:off x="1285852" y="183746"/>
            <a:ext cx="4952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39A75-AF4F-31E4-23BD-ECF1F5344F3C}"/>
              </a:ext>
            </a:extLst>
          </p:cNvPr>
          <p:cNvSpPr txBox="1"/>
          <p:nvPr/>
        </p:nvSpPr>
        <p:spPr>
          <a:xfrm>
            <a:off x="762590" y="891632"/>
            <a:ext cx="106823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2000,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XP (32-bit and x64),,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 2003/2008,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Vista (32-bit and x64),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 (32-bit and x64),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8 (32-bit and x64),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(32-bit and x64),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11 (32-bit and x64),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2000 or later 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 5.0 or later ,monitor : 15” color  ,HDD 40GB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input devices required: keyboard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output devices required: mobile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S/W requirement: PyCharm, Python 3.8.0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 Advanced programming using Python</a:t>
            </a:r>
          </a:p>
          <a:p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3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2886" y="470768"/>
            <a:ext cx="57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process in user activity</a:t>
            </a:r>
          </a:p>
        </p:txBody>
      </p:sp>
      <p:pic>
        <p:nvPicPr>
          <p:cNvPr id="1026" name="Picture 2" descr="Keylogger Process in User Activity | Download Scientific Diagram">
            <a:extLst>
              <a:ext uri="{FF2B5EF4-FFF2-40B4-BE49-F238E27FC236}">
                <a16:creationId xmlns:a16="http://schemas.microsoft.com/office/drawing/2014/main" id="{90EB359A-1E94-E9D4-D17E-95F603848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17" y="1394774"/>
            <a:ext cx="9288966" cy="406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20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588247" y="1023408"/>
            <a:ext cx="10747874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 record  keystrokes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Legitimate use : monitor employee activity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uses : steal password  , user name and other personal / corporate data 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show that there is an increased tendency to use rootkit technologies in keylogging software, to help the keylogger evade manual detection and detection by antivirus solutions.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dedicated protection can detect that a keylogger is being used for spy purposes.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conscious what installed in the computer.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 caution when snuffing the internet.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  your computer software update.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/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BDBEF-7823-6A9C-1B41-DDA6EB133591}"/>
              </a:ext>
            </a:extLst>
          </p:cNvPr>
          <p:cNvSpPr txBox="1"/>
          <p:nvPr/>
        </p:nvSpPr>
        <p:spPr>
          <a:xfrm>
            <a:off x="1338402" y="99665"/>
            <a:ext cx="4021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  <a:latin typeface="Arial Black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4722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AA6726-2FF2-E149-1597-1FE88F5F22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0028" y="1011000"/>
            <a:ext cx="9604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latin typeface="Sitka Banner Semibold" pitchFamily="2" charset="0"/>
                <a:cs typeface="Times New Roman" panose="02020603050405020304" pitchFamily="18" charset="0"/>
              </a:rPr>
              <a:t>Internal Guide : Rashmi Hirani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93B8-71F3-9601-E1E2-158B78E8F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975" y="2183000"/>
            <a:ext cx="9603275" cy="3450613"/>
          </a:xfrm>
        </p:spPr>
        <p:txBody>
          <a:bodyPr/>
          <a:lstStyle/>
          <a:p>
            <a:r>
              <a:rPr lang="en-US" sz="2800" dirty="0">
                <a:latin typeface="Sitka Banner Semibold" pitchFamily="2" charset="0"/>
                <a:cs typeface="Times New Roman" panose="02020603050405020304" pitchFamily="18" charset="0"/>
              </a:rPr>
              <a:t>Group Member</a:t>
            </a:r>
          </a:p>
          <a:p>
            <a:r>
              <a:rPr lang="en-US" sz="2800" dirty="0">
                <a:latin typeface="Sitka Banner Semibold" pitchFamily="2" charset="0"/>
                <a:cs typeface="Times New Roman" panose="02020603050405020304" pitchFamily="18" charset="0"/>
              </a:rPr>
              <a:t>Parag Bhangale(Group Admin) 210133072005</a:t>
            </a:r>
          </a:p>
          <a:p>
            <a:r>
              <a:rPr lang="en-US" sz="2800" dirty="0">
                <a:latin typeface="Sitka Banner Semibold" pitchFamily="2" charset="0"/>
                <a:cs typeface="Times New Roman" panose="02020603050405020304" pitchFamily="18" charset="0"/>
              </a:rPr>
              <a:t>Smit Chavda-200103071003</a:t>
            </a:r>
          </a:p>
          <a:p>
            <a:r>
              <a:rPr lang="en-US" sz="2800" dirty="0">
                <a:latin typeface="Sitka Banner Semibold" pitchFamily="2" charset="0"/>
                <a:cs typeface="Times New Roman" panose="02020603050405020304" pitchFamily="18" charset="0"/>
              </a:rPr>
              <a:t>Swati Chavda-200103071004</a:t>
            </a:r>
          </a:p>
          <a:p>
            <a:r>
              <a:rPr lang="en-US" sz="2800" dirty="0" err="1">
                <a:latin typeface="Sitka Banner Semibold" pitchFamily="2" charset="0"/>
                <a:cs typeface="Times New Roman" panose="02020603050405020304" pitchFamily="18" charset="0"/>
              </a:rPr>
              <a:t>Shail</a:t>
            </a:r>
            <a:r>
              <a:rPr lang="en-US" sz="2800" dirty="0">
                <a:latin typeface="Sitka Banner Semibold" pitchFamily="2" charset="0"/>
                <a:cs typeface="Times New Roman" panose="02020603050405020304" pitchFamily="18" charset="0"/>
              </a:rPr>
              <a:t> Shah-200103078062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237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896637" y="1910411"/>
            <a:ext cx="10747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chemeClr val="accent6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</a:t>
            </a:r>
            <a:r>
              <a:rPr lang="en-US" sz="3600" dirty="0">
                <a:solidFill>
                  <a:schemeClr val="accent6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rgbClr val="FBAE29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</a:t>
            </a:r>
            <a:r>
              <a:rPr lang="en-US" sz="3600" dirty="0">
                <a:solidFill>
                  <a:schemeClr val="accent6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3600" dirty="0">
              <a:solidFill>
                <a:srgbClr val="FBAE29"/>
              </a:solidFill>
              <a:latin typeface="Times New Roman" pitchFamily="18" charset="0"/>
              <a:ea typeface="Calibri" pitchFamily="34" charset="0"/>
              <a:cs typeface="Times New Roman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chemeClr val="accent6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https://en.m.wikipedia.org/wiki/</a:t>
            </a:r>
            <a:endParaRPr lang="en-US" sz="3600" dirty="0">
              <a:solidFill>
                <a:schemeClr val="accent6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rgbClr val="FBAE29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https://security.stackexchange.com</a:t>
            </a:r>
            <a:r>
              <a:rPr lang="en-US" sz="3600" dirty="0">
                <a:solidFill>
                  <a:schemeClr val="accent6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36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chemeClr val="accent6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https://www.ionos.com/digitalguide/</a:t>
            </a:r>
            <a:endParaRPr lang="en-US" sz="36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BDBEF-7823-6A9C-1B41-DDA6EB133591}"/>
              </a:ext>
            </a:extLst>
          </p:cNvPr>
          <p:cNvSpPr txBox="1"/>
          <p:nvPr/>
        </p:nvSpPr>
        <p:spPr>
          <a:xfrm>
            <a:off x="1260344" y="590319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:</a:t>
            </a:r>
          </a:p>
        </p:txBody>
      </p:sp>
    </p:spTree>
    <p:extLst>
      <p:ext uri="{BB962C8B-B14F-4D97-AF65-F5344CB8AC3E}">
        <p14:creationId xmlns:p14="http://schemas.microsoft.com/office/powerpoint/2010/main" val="203031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Pics For PPT Template and Google Slides">
            <a:extLst>
              <a:ext uri="{FF2B5EF4-FFF2-40B4-BE49-F238E27FC236}">
                <a16:creationId xmlns:a16="http://schemas.microsoft.com/office/drawing/2014/main" id="{522BDD16-EFB7-5C84-DF4D-41D7F21F5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2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y Question Google Slides and PowerPoint Templates">
            <a:extLst>
              <a:ext uri="{FF2B5EF4-FFF2-40B4-BE49-F238E27FC236}">
                <a16:creationId xmlns:a16="http://schemas.microsoft.com/office/drawing/2014/main" id="{841E07A8-00D3-3491-88B4-3E5906E13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A199CC-20F0-F14F-D43A-A348EC75E6B7}"/>
              </a:ext>
            </a:extLst>
          </p:cNvPr>
          <p:cNvSpPr txBox="1"/>
          <p:nvPr/>
        </p:nvSpPr>
        <p:spPr>
          <a:xfrm>
            <a:off x="4335069" y="640678"/>
            <a:ext cx="427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5C8B5-534F-70AE-69E2-ED915F02B174}"/>
              </a:ext>
            </a:extLst>
          </p:cNvPr>
          <p:cNvSpPr txBox="1"/>
          <p:nvPr/>
        </p:nvSpPr>
        <p:spPr>
          <a:xfrm>
            <a:off x="1236603" y="2108504"/>
            <a:ext cx="84426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b="1" dirty="0"/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Key logger</a:t>
            </a:r>
          </a:p>
          <a:p>
            <a:pPr>
              <a:buFont typeface="Arial" pitchFamily="34" charset="0"/>
              <a:buChar char="•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Captures keystrokes</a:t>
            </a:r>
          </a:p>
          <a:p>
            <a:pPr>
              <a:buFont typeface="Arial" pitchFamily="34" charset="0"/>
              <a:buChar char="•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Sends mail to the admin</a:t>
            </a:r>
          </a:p>
          <a:p>
            <a:pPr>
              <a:buFont typeface="Arial" pitchFamily="34" charset="0"/>
              <a:buChar char="•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Monitors  the  system Activities by others</a:t>
            </a:r>
          </a:p>
          <a:p>
            <a:pPr>
              <a:buFont typeface="Arial" pitchFamily="34" charset="0"/>
              <a:buChar char="•"/>
            </a:pPr>
            <a:endParaRPr lang="en-IN" sz="2800" b="1" dirty="0"/>
          </a:p>
          <a:p>
            <a:pPr>
              <a:buFont typeface="Arial" pitchFamily="34" charset="0"/>
              <a:buChar char="•"/>
            </a:pPr>
            <a:endParaRPr lang="en-IN" sz="2800" b="1" dirty="0"/>
          </a:p>
          <a:p>
            <a:pPr>
              <a:buFont typeface="Arial" pitchFamily="34" charset="0"/>
              <a:buChar char="•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2406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004548" y="1359727"/>
            <a:ext cx="5485462" cy="498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keylogging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keylogger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keylogger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Pro- Features of keylogger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files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used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 Architecture</a:t>
            </a:r>
          </a:p>
          <a:p>
            <a:pPr algn="ctr">
              <a:lnSpc>
                <a:spcPct val="150000"/>
              </a:lnSpc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2C8F2-DD21-8B4D-DB0D-ABB6CF09CC65}"/>
              </a:ext>
            </a:extLst>
          </p:cNvPr>
          <p:cNvSpPr txBox="1"/>
          <p:nvPr/>
        </p:nvSpPr>
        <p:spPr>
          <a:xfrm>
            <a:off x="4181695" y="460857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2F166-A8C4-CDDA-C698-A1F86B84FEBB}"/>
              </a:ext>
            </a:extLst>
          </p:cNvPr>
          <p:cNvSpPr txBox="1"/>
          <p:nvPr/>
        </p:nvSpPr>
        <p:spPr>
          <a:xfrm>
            <a:off x="6858000" y="1838234"/>
            <a:ext cx="44967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11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285852" y="140383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5D84-C2B8-D81F-258B-E1987E2D6694}"/>
              </a:ext>
            </a:extLst>
          </p:cNvPr>
          <p:cNvSpPr txBox="1"/>
          <p:nvPr/>
        </p:nvSpPr>
        <p:spPr>
          <a:xfrm>
            <a:off x="971528" y="742109"/>
            <a:ext cx="4633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 is  keylogging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4D046-2362-733B-355F-FAF9FFA8EC65}"/>
              </a:ext>
            </a:extLst>
          </p:cNvPr>
          <p:cNvSpPr txBox="1"/>
          <p:nvPr/>
        </p:nvSpPr>
        <p:spPr>
          <a:xfrm>
            <a:off x="171128" y="1991685"/>
            <a:ext cx="11537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or Hardware device  that capture every key  impression  on the system.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monitor user’s  activities .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retrieve data and forgotten URLs 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4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BDBEF-7823-6A9C-1B41-DDA6EB133591}"/>
              </a:ext>
            </a:extLst>
          </p:cNvPr>
          <p:cNvSpPr txBox="1"/>
          <p:nvPr/>
        </p:nvSpPr>
        <p:spPr>
          <a:xfrm>
            <a:off x="828652" y="579021"/>
            <a:ext cx="6446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Key logger </a:t>
            </a:r>
            <a:r>
              <a:rPr lang="en-IN" sz="4000" b="1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39A75-AF4F-31E4-23BD-ECF1F5344F3C}"/>
              </a:ext>
            </a:extLst>
          </p:cNvPr>
          <p:cNvSpPr txBox="1"/>
          <p:nvPr/>
        </p:nvSpPr>
        <p:spPr>
          <a:xfrm>
            <a:off x="367991" y="1940932"/>
            <a:ext cx="57280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organizations can indicate their concerns by going after the culprit whose performance is deteriorating that of the whole organization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 s/w is also available  for use on smart phones, such as iPhones and Android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CBFE3-34A4-E8DE-7729-C979BD1BD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229" y="1679341"/>
            <a:ext cx="5229921" cy="35394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700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159218" y="1550229"/>
            <a:ext cx="4494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stroke monitoring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 capturing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captured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site visited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startup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 Alert</a:t>
            </a:r>
          </a:p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093D24-FC79-9EEE-7B6C-6F10A004EC65}"/>
              </a:ext>
            </a:extLst>
          </p:cNvPr>
          <p:cNvSpPr txBox="1"/>
          <p:nvPr/>
        </p:nvSpPr>
        <p:spPr>
          <a:xfrm>
            <a:off x="1705628" y="542813"/>
            <a:ext cx="6970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FEATURES OF KEYLOGGER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9ADF3B-E389-6E51-E41D-9B99F95C9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55" y="2045053"/>
            <a:ext cx="6019263" cy="3257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1572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DE7B07-3854-9F19-D26E-E55419514251}"/>
              </a:ext>
            </a:extLst>
          </p:cNvPr>
          <p:cNvSpPr txBox="1"/>
          <p:nvPr/>
        </p:nvSpPr>
        <p:spPr>
          <a:xfrm>
            <a:off x="2013839" y="677288"/>
            <a:ext cx="6960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 Rounded MT Bold" pitchFamily="34" charset="0"/>
              </a:rPr>
              <a:t>Pro- Features of Key logger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5F2BB-04C7-0F9F-5A16-379A571C0494}"/>
              </a:ext>
            </a:extLst>
          </p:cNvPr>
          <p:cNvSpPr/>
          <p:nvPr/>
        </p:nvSpPr>
        <p:spPr>
          <a:xfrm>
            <a:off x="1046018" y="1841062"/>
            <a:ext cx="4317719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viewing email delivery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stealth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mode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0D190-092E-7C07-8D60-E4CE53EEE544}"/>
              </a:ext>
            </a:extLst>
          </p:cNvPr>
          <p:cNvSpPr txBox="1"/>
          <p:nvPr/>
        </p:nvSpPr>
        <p:spPr>
          <a:xfrm flipH="1">
            <a:off x="7146284" y="2386361"/>
            <a:ext cx="3656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exporting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Filtering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log clearing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19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A3CE468E-CC83-2B5C-DC7D-C5F43C9B0872}"/>
              </a:ext>
            </a:extLst>
          </p:cNvPr>
          <p:cNvSpPr/>
          <p:nvPr/>
        </p:nvSpPr>
        <p:spPr>
          <a:xfrm>
            <a:off x="4547982" y="2285992"/>
            <a:ext cx="2143140" cy="1928826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ModuleUsed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F5C82C07-DE7F-09A3-32F8-2E2D9A09A365}"/>
              </a:ext>
            </a:extLst>
          </p:cNvPr>
          <p:cNvSpPr/>
          <p:nvPr/>
        </p:nvSpPr>
        <p:spPr>
          <a:xfrm>
            <a:off x="4359946" y="1928802"/>
            <a:ext cx="2571768" cy="257176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7A60E-14E3-2CFA-90FC-19EC40C2C751}"/>
              </a:ext>
            </a:extLst>
          </p:cNvPr>
          <p:cNvSpPr txBox="1"/>
          <p:nvPr/>
        </p:nvSpPr>
        <p:spPr>
          <a:xfrm rot="10800000" flipH="1" flipV="1">
            <a:off x="286423" y="404064"/>
            <a:ext cx="2703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library allow you to control and monitor input devices 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57605-C410-6A3B-27FE-BF0BD08404E5}"/>
              </a:ext>
            </a:extLst>
          </p:cNvPr>
          <p:cNvSpPr txBox="1"/>
          <p:nvPr/>
        </p:nvSpPr>
        <p:spPr>
          <a:xfrm>
            <a:off x="7941384" y="404064"/>
            <a:ext cx="39641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is a python module for ANSII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formatting for output in the terminal. Example: Python program to print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and background.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931FD-7016-8DE0-4B74-0916E6260229}"/>
              </a:ext>
            </a:extLst>
          </p:cNvPr>
          <p:cNvSpPr txBox="1"/>
          <p:nvPr/>
        </p:nvSpPr>
        <p:spPr>
          <a:xfrm>
            <a:off x="286423" y="3320198"/>
            <a:ext cx="39297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Pyfiglet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full port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FIGlet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(http://www.figlet.org/) into pure python. It takes ASCII text and renders it in ASCII art fonts (like the title above, which is the 'block' font).</a:t>
            </a:r>
          </a:p>
        </p:txBody>
      </p:sp>
    </p:spTree>
    <p:extLst>
      <p:ext uri="{BB962C8B-B14F-4D97-AF65-F5344CB8AC3E}">
        <p14:creationId xmlns:p14="http://schemas.microsoft.com/office/powerpoint/2010/main" val="1441761925"/>
      </p:ext>
    </p:extLst>
  </p:cSld>
  <p:clrMapOvr>
    <a:masterClrMapping/>
  </p:clrMapOvr>
</p:sld>
</file>

<file path=ppt/theme/theme1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600</Words>
  <Application>Microsoft Office PowerPoint</Application>
  <PresentationFormat>Widescreen</PresentationFormat>
  <Paragraphs>122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Algerian</vt:lpstr>
      <vt:lpstr>Arial</vt:lpstr>
      <vt:lpstr>Arial Black</vt:lpstr>
      <vt:lpstr>Arial Narrow</vt:lpstr>
      <vt:lpstr>Arial Rounded MT Bold</vt:lpstr>
      <vt:lpstr>Calibri</vt:lpstr>
      <vt:lpstr>Rockwell</vt:lpstr>
      <vt:lpstr>Sitka Banner Semibold</vt:lpstr>
      <vt:lpstr>Times New Roman</vt:lpstr>
      <vt:lpstr>1_Gallery</vt:lpstr>
      <vt:lpstr>Gallery</vt:lpstr>
      <vt:lpstr>PowerPoint Presentation</vt:lpstr>
      <vt:lpstr>Internal Guide : Rashmi Hirani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paragbhangale.2023@outlook.com</dc:creator>
  <cp:lastModifiedBy>Parag Bhangale</cp:lastModifiedBy>
  <cp:revision>99</cp:revision>
  <dcterms:created xsi:type="dcterms:W3CDTF">2023-09-08T06:30:42Z</dcterms:created>
  <dcterms:modified xsi:type="dcterms:W3CDTF">2023-10-13T06:13:07Z</dcterms:modified>
</cp:coreProperties>
</file>