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3" r:id="rId3"/>
    <p:sldId id="261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9D3953-8D1F-4BEA-A510-6E111D54E99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E381441-5A0F-447C-A3E5-3D3886FBACA3}">
      <dgm:prSet phldrT="[Text]"/>
      <dgm:spPr/>
      <dgm:t>
        <a:bodyPr/>
        <a:lstStyle/>
        <a:p>
          <a:r>
            <a:rPr lang="en-GB" dirty="0"/>
            <a:t>EDA </a:t>
          </a:r>
          <a:endParaRPr lang="en-IN" dirty="0"/>
        </a:p>
      </dgm:t>
    </dgm:pt>
    <dgm:pt modelId="{39D2EA0B-86BC-41B5-89AF-D300BCC56686}" type="parTrans" cxnId="{D3D82540-EED2-41A6-9892-181FC740FC44}">
      <dgm:prSet/>
      <dgm:spPr/>
      <dgm:t>
        <a:bodyPr/>
        <a:lstStyle/>
        <a:p>
          <a:endParaRPr lang="en-IN"/>
        </a:p>
      </dgm:t>
    </dgm:pt>
    <dgm:pt modelId="{1FBE4194-1C9B-4B42-8513-9A50DA01ECB3}" type="sibTrans" cxnId="{D3D82540-EED2-41A6-9892-181FC740FC44}">
      <dgm:prSet/>
      <dgm:spPr/>
      <dgm:t>
        <a:bodyPr/>
        <a:lstStyle/>
        <a:p>
          <a:endParaRPr lang="en-IN"/>
        </a:p>
      </dgm:t>
    </dgm:pt>
    <dgm:pt modelId="{E2B91F50-A1F1-4399-8DC2-B230027C4A1E}">
      <dgm:prSet phldrT="[Text]" phldr="1" custT="1"/>
      <dgm:spPr/>
      <dgm:t>
        <a:bodyPr/>
        <a:lstStyle/>
        <a:p>
          <a:endParaRPr lang="en-IN" sz="1250"/>
        </a:p>
      </dgm:t>
    </dgm:pt>
    <dgm:pt modelId="{4AEE7AFF-4C38-415E-A117-96963EE73D8B}" type="parTrans" cxnId="{80D0A31B-FED1-42BA-BFEF-AC5BCEF404B7}">
      <dgm:prSet/>
      <dgm:spPr/>
      <dgm:t>
        <a:bodyPr/>
        <a:lstStyle/>
        <a:p>
          <a:endParaRPr lang="en-IN"/>
        </a:p>
      </dgm:t>
    </dgm:pt>
    <dgm:pt modelId="{EA2F42E6-74E2-4E88-8FEF-D053BE13975B}" type="sibTrans" cxnId="{80D0A31B-FED1-42BA-BFEF-AC5BCEF404B7}">
      <dgm:prSet/>
      <dgm:spPr/>
      <dgm:t>
        <a:bodyPr/>
        <a:lstStyle/>
        <a:p>
          <a:endParaRPr lang="en-IN"/>
        </a:p>
      </dgm:t>
    </dgm:pt>
    <dgm:pt modelId="{05C070FF-CA25-452C-BAC7-B9252A57961E}">
      <dgm:prSet phldrT="[Text]" phldr="1" custT="1"/>
      <dgm:spPr/>
      <dgm:t>
        <a:bodyPr/>
        <a:lstStyle/>
        <a:p>
          <a:endParaRPr lang="en-IN" sz="1250" dirty="0"/>
        </a:p>
      </dgm:t>
    </dgm:pt>
    <dgm:pt modelId="{4623A3D0-65D8-45F3-955C-684F3B83377C}" type="parTrans" cxnId="{DB410EAC-FFC9-4FD6-9CFE-680AFEDAF1DC}">
      <dgm:prSet/>
      <dgm:spPr/>
      <dgm:t>
        <a:bodyPr/>
        <a:lstStyle/>
        <a:p>
          <a:endParaRPr lang="en-IN"/>
        </a:p>
      </dgm:t>
    </dgm:pt>
    <dgm:pt modelId="{F648C95D-2EB0-4AA8-AFB1-D0C9214A4839}" type="sibTrans" cxnId="{DB410EAC-FFC9-4FD6-9CFE-680AFEDAF1DC}">
      <dgm:prSet/>
      <dgm:spPr/>
      <dgm:t>
        <a:bodyPr/>
        <a:lstStyle/>
        <a:p>
          <a:endParaRPr lang="en-IN"/>
        </a:p>
      </dgm:t>
    </dgm:pt>
    <dgm:pt modelId="{135DCC75-33C4-4022-8153-1AA4BD846667}">
      <dgm:prSet phldrT="[Text]"/>
      <dgm:spPr/>
      <dgm:t>
        <a:bodyPr/>
        <a:lstStyle/>
        <a:p>
          <a:r>
            <a:rPr lang="en-GB" dirty="0"/>
            <a:t>Model</a:t>
          </a:r>
          <a:endParaRPr lang="en-IN" dirty="0"/>
        </a:p>
      </dgm:t>
    </dgm:pt>
    <dgm:pt modelId="{B68EE729-D6E1-4099-ADD9-F3D462E8B66D}" type="parTrans" cxnId="{CD306617-DC28-4370-B070-C63056B3B4E7}">
      <dgm:prSet/>
      <dgm:spPr/>
      <dgm:t>
        <a:bodyPr/>
        <a:lstStyle/>
        <a:p>
          <a:endParaRPr lang="en-IN"/>
        </a:p>
      </dgm:t>
    </dgm:pt>
    <dgm:pt modelId="{7DF762C6-F212-4727-8D54-22D3C637DD15}" type="sibTrans" cxnId="{CD306617-DC28-4370-B070-C63056B3B4E7}">
      <dgm:prSet/>
      <dgm:spPr/>
      <dgm:t>
        <a:bodyPr/>
        <a:lstStyle/>
        <a:p>
          <a:endParaRPr lang="en-IN"/>
        </a:p>
      </dgm:t>
    </dgm:pt>
    <dgm:pt modelId="{AE24FE34-30C2-4774-BD84-9A84DBFA3B96}">
      <dgm:prSet phldrT="[Text]" phldr="1" custT="1"/>
      <dgm:spPr/>
      <dgm:t>
        <a:bodyPr/>
        <a:lstStyle/>
        <a:p>
          <a:endParaRPr lang="en-IN" sz="1250"/>
        </a:p>
      </dgm:t>
    </dgm:pt>
    <dgm:pt modelId="{695F1B29-F0B6-4F94-826B-58B0852E4E26}" type="parTrans" cxnId="{0F81F70D-9E46-4359-A50E-41D1CC0EB5F0}">
      <dgm:prSet/>
      <dgm:spPr/>
      <dgm:t>
        <a:bodyPr/>
        <a:lstStyle/>
        <a:p>
          <a:endParaRPr lang="en-IN"/>
        </a:p>
      </dgm:t>
    </dgm:pt>
    <dgm:pt modelId="{517904C5-B65B-45F3-BB21-CAE606176807}" type="sibTrans" cxnId="{0F81F70D-9E46-4359-A50E-41D1CC0EB5F0}">
      <dgm:prSet/>
      <dgm:spPr/>
      <dgm:t>
        <a:bodyPr/>
        <a:lstStyle/>
        <a:p>
          <a:endParaRPr lang="en-IN"/>
        </a:p>
      </dgm:t>
    </dgm:pt>
    <dgm:pt modelId="{CDF2A78A-C39B-4A4D-92A7-957FC6D88B9C}">
      <dgm:prSet phldrT="[Text]" phldr="1" custT="1"/>
      <dgm:spPr/>
      <dgm:t>
        <a:bodyPr/>
        <a:lstStyle/>
        <a:p>
          <a:endParaRPr lang="en-IN" sz="1250" dirty="0"/>
        </a:p>
      </dgm:t>
    </dgm:pt>
    <dgm:pt modelId="{3D29FB1D-7398-4A5E-A66D-208B56FF960B}" type="parTrans" cxnId="{D86A166D-1A30-4D8D-9C62-9ED20880CB31}">
      <dgm:prSet/>
      <dgm:spPr/>
      <dgm:t>
        <a:bodyPr/>
        <a:lstStyle/>
        <a:p>
          <a:endParaRPr lang="en-IN"/>
        </a:p>
      </dgm:t>
    </dgm:pt>
    <dgm:pt modelId="{79BB576B-5436-4BF2-879C-D7D1A9EB275A}" type="sibTrans" cxnId="{D86A166D-1A30-4D8D-9C62-9ED20880CB31}">
      <dgm:prSet/>
      <dgm:spPr/>
      <dgm:t>
        <a:bodyPr/>
        <a:lstStyle/>
        <a:p>
          <a:endParaRPr lang="en-IN"/>
        </a:p>
      </dgm:t>
    </dgm:pt>
    <dgm:pt modelId="{A5367D3F-EDBA-4A7F-8EE1-34F71EDACADA}">
      <dgm:prSet phldrT="[Text]"/>
      <dgm:spPr/>
      <dgm:t>
        <a:bodyPr/>
        <a:lstStyle/>
        <a:p>
          <a:r>
            <a:rPr lang="en-GB" dirty="0"/>
            <a:t>Prediction</a:t>
          </a:r>
          <a:endParaRPr lang="en-IN" dirty="0"/>
        </a:p>
      </dgm:t>
    </dgm:pt>
    <dgm:pt modelId="{218D0168-FE73-4050-B3F6-564FBA69E691}" type="parTrans" cxnId="{1D7E0ECB-0164-4E76-8410-48D1BA123C01}">
      <dgm:prSet/>
      <dgm:spPr/>
      <dgm:t>
        <a:bodyPr/>
        <a:lstStyle/>
        <a:p>
          <a:endParaRPr lang="en-IN"/>
        </a:p>
      </dgm:t>
    </dgm:pt>
    <dgm:pt modelId="{7109960A-BF4B-4E93-A68C-632A928E5374}" type="sibTrans" cxnId="{1D7E0ECB-0164-4E76-8410-48D1BA123C01}">
      <dgm:prSet/>
      <dgm:spPr/>
      <dgm:t>
        <a:bodyPr/>
        <a:lstStyle/>
        <a:p>
          <a:endParaRPr lang="en-IN"/>
        </a:p>
      </dgm:t>
    </dgm:pt>
    <dgm:pt modelId="{692DB80A-E670-49A9-A2F6-53E1AEB3F456}">
      <dgm:prSet phldrT="[Text]" phldr="1" custT="1"/>
      <dgm:spPr/>
      <dgm:t>
        <a:bodyPr/>
        <a:lstStyle/>
        <a:p>
          <a:endParaRPr lang="en-IN" sz="1250" dirty="0"/>
        </a:p>
      </dgm:t>
    </dgm:pt>
    <dgm:pt modelId="{85FA228B-357C-4BD7-8A60-FD654E1BF457}" type="parTrans" cxnId="{45900ED9-AFD2-4976-8E59-A08434ECC7A7}">
      <dgm:prSet/>
      <dgm:spPr/>
      <dgm:t>
        <a:bodyPr/>
        <a:lstStyle/>
        <a:p>
          <a:endParaRPr lang="en-IN"/>
        </a:p>
      </dgm:t>
    </dgm:pt>
    <dgm:pt modelId="{7AD6D842-D5D1-4DBE-97A4-FF84373D92A2}" type="sibTrans" cxnId="{45900ED9-AFD2-4976-8E59-A08434ECC7A7}">
      <dgm:prSet/>
      <dgm:spPr/>
      <dgm:t>
        <a:bodyPr/>
        <a:lstStyle/>
        <a:p>
          <a:endParaRPr lang="en-IN"/>
        </a:p>
      </dgm:t>
    </dgm:pt>
    <dgm:pt modelId="{00E15168-974B-407E-830C-699049DD167E}">
      <dgm:prSet phldrT="[Text]" phldr="1" custT="1"/>
      <dgm:spPr/>
      <dgm:t>
        <a:bodyPr/>
        <a:lstStyle/>
        <a:p>
          <a:endParaRPr lang="en-IN" sz="1250" dirty="0"/>
        </a:p>
      </dgm:t>
    </dgm:pt>
    <dgm:pt modelId="{6205786E-ED6C-431A-8AF9-14436C3CEE39}" type="parTrans" cxnId="{64C8C90C-8AEE-4784-B5A7-75B56ABFC386}">
      <dgm:prSet/>
      <dgm:spPr/>
      <dgm:t>
        <a:bodyPr/>
        <a:lstStyle/>
        <a:p>
          <a:endParaRPr lang="en-IN"/>
        </a:p>
      </dgm:t>
    </dgm:pt>
    <dgm:pt modelId="{08FAAFC9-C7A2-41B7-A6AD-F6B6F196760F}" type="sibTrans" cxnId="{64C8C90C-8AEE-4784-B5A7-75B56ABFC386}">
      <dgm:prSet/>
      <dgm:spPr/>
      <dgm:t>
        <a:bodyPr/>
        <a:lstStyle/>
        <a:p>
          <a:endParaRPr lang="en-IN"/>
        </a:p>
      </dgm:t>
    </dgm:pt>
    <dgm:pt modelId="{A52374C5-F3A9-48C7-B219-EA62215347A6}">
      <dgm:prSet phldrT="[Text]"/>
      <dgm:spPr/>
      <dgm:t>
        <a:bodyPr/>
        <a:lstStyle/>
        <a:p>
          <a:r>
            <a:rPr lang="en-GB" dirty="0"/>
            <a:t>Word Embedding</a:t>
          </a:r>
          <a:endParaRPr lang="en-IN" dirty="0"/>
        </a:p>
      </dgm:t>
    </dgm:pt>
    <dgm:pt modelId="{B88A75A4-F034-443B-BEB7-FB80F908045C}" type="parTrans" cxnId="{3A1DFE25-6906-4D8D-8F2C-5EA30E5955D3}">
      <dgm:prSet/>
      <dgm:spPr/>
      <dgm:t>
        <a:bodyPr/>
        <a:lstStyle/>
        <a:p>
          <a:endParaRPr lang="en-IN"/>
        </a:p>
      </dgm:t>
    </dgm:pt>
    <dgm:pt modelId="{17A6B7BA-9954-4DD4-82BA-7E4B8045B766}" type="sibTrans" cxnId="{3A1DFE25-6906-4D8D-8F2C-5EA30E5955D3}">
      <dgm:prSet/>
      <dgm:spPr/>
      <dgm:t>
        <a:bodyPr/>
        <a:lstStyle/>
        <a:p>
          <a:endParaRPr lang="en-IN"/>
        </a:p>
      </dgm:t>
    </dgm:pt>
    <dgm:pt modelId="{3BCB0E64-7071-4310-9E76-EFF2836C47CE}">
      <dgm:prSet phldrT="[Text]"/>
      <dgm:spPr/>
      <dgm:t>
        <a:bodyPr/>
        <a:lstStyle/>
        <a:p>
          <a:r>
            <a:rPr lang="en-GB" dirty="0"/>
            <a:t>Pre-processing</a:t>
          </a:r>
          <a:endParaRPr lang="en-IN" dirty="0"/>
        </a:p>
      </dgm:t>
    </dgm:pt>
    <dgm:pt modelId="{FD8DE0CE-109A-4B35-A7B5-F6E964EAF020}" type="parTrans" cxnId="{490F6754-101D-445C-8D08-41E02DCEF30A}">
      <dgm:prSet/>
      <dgm:spPr/>
      <dgm:t>
        <a:bodyPr/>
        <a:lstStyle/>
        <a:p>
          <a:endParaRPr lang="en-IN"/>
        </a:p>
      </dgm:t>
    </dgm:pt>
    <dgm:pt modelId="{2809D07F-8FC3-4F9C-9950-D716B32259BF}" type="sibTrans" cxnId="{490F6754-101D-445C-8D08-41E02DCEF30A}">
      <dgm:prSet/>
      <dgm:spPr/>
      <dgm:t>
        <a:bodyPr/>
        <a:lstStyle/>
        <a:p>
          <a:endParaRPr lang="en-IN"/>
        </a:p>
      </dgm:t>
    </dgm:pt>
    <dgm:pt modelId="{D16FDC75-FEF4-45FD-867B-F8C94799141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250" dirty="0"/>
            <a:t>Split the text into Line Number and logs</a:t>
          </a:r>
          <a:endParaRPr lang="en-IN" sz="1250" dirty="0"/>
        </a:p>
      </dgm:t>
    </dgm:pt>
    <dgm:pt modelId="{823E359A-4F39-4F9D-AEFE-9E06914D9C3A}" type="parTrans" cxnId="{30D73728-8240-46C0-A61D-4B38E7103BE8}">
      <dgm:prSet/>
      <dgm:spPr/>
      <dgm:t>
        <a:bodyPr/>
        <a:lstStyle/>
        <a:p>
          <a:endParaRPr lang="en-IN"/>
        </a:p>
      </dgm:t>
    </dgm:pt>
    <dgm:pt modelId="{AE085804-0A18-4BFD-9092-4D48F10857DA}" type="sibTrans" cxnId="{30D73728-8240-46C0-A61D-4B38E7103BE8}">
      <dgm:prSet/>
      <dgm:spPr/>
      <dgm:t>
        <a:bodyPr/>
        <a:lstStyle/>
        <a:p>
          <a:endParaRPr lang="en-IN"/>
        </a:p>
      </dgm:t>
    </dgm:pt>
    <dgm:pt modelId="{AF297B72-3646-4932-AC0D-F741D52EDA3B}">
      <dgm:prSet custT="1"/>
      <dgm:spPr/>
      <dgm:t>
        <a:bodyPr/>
        <a:lstStyle/>
        <a:p>
          <a:r>
            <a:rPr lang="en-GB" sz="1250" dirty="0"/>
            <a:t>Word Cloud of Words before any pre-processing</a:t>
          </a:r>
        </a:p>
      </dgm:t>
    </dgm:pt>
    <dgm:pt modelId="{7BDFC269-19B2-4F21-B1E9-9CA3BEF2B024}" type="parTrans" cxnId="{C2A8BE76-BA6C-47F6-83B8-FBEECDAC4012}">
      <dgm:prSet/>
      <dgm:spPr/>
      <dgm:t>
        <a:bodyPr/>
        <a:lstStyle/>
        <a:p>
          <a:endParaRPr lang="en-IN"/>
        </a:p>
      </dgm:t>
    </dgm:pt>
    <dgm:pt modelId="{D935E7F2-0641-43FF-8836-73236985C977}" type="sibTrans" cxnId="{C2A8BE76-BA6C-47F6-83B8-FBEECDAC4012}">
      <dgm:prSet/>
      <dgm:spPr/>
      <dgm:t>
        <a:bodyPr/>
        <a:lstStyle/>
        <a:p>
          <a:endParaRPr lang="en-IN"/>
        </a:p>
      </dgm:t>
    </dgm:pt>
    <dgm:pt modelId="{4A4B6D15-C9CB-4CC5-A38F-1533A76C6C58}">
      <dgm:prSet custT="1"/>
      <dgm:spPr/>
      <dgm:t>
        <a:bodyPr/>
        <a:lstStyle/>
        <a:p>
          <a:r>
            <a:rPr lang="en-IN" sz="1250" dirty="0"/>
            <a:t>Frequency distribution of words before any pre-processing</a:t>
          </a:r>
        </a:p>
      </dgm:t>
    </dgm:pt>
    <dgm:pt modelId="{0DC263C9-910F-4E95-BA82-2E5E1E989C14}" type="parTrans" cxnId="{9D715D8B-D15E-4845-BC5B-2DD8E951B5EB}">
      <dgm:prSet/>
      <dgm:spPr/>
      <dgm:t>
        <a:bodyPr/>
        <a:lstStyle/>
        <a:p>
          <a:endParaRPr lang="en-IN"/>
        </a:p>
      </dgm:t>
    </dgm:pt>
    <dgm:pt modelId="{C75ED208-A2D8-4BBE-BEAA-4987857E06A2}" type="sibTrans" cxnId="{9D715D8B-D15E-4845-BC5B-2DD8E951B5EB}">
      <dgm:prSet/>
      <dgm:spPr/>
      <dgm:t>
        <a:bodyPr/>
        <a:lstStyle/>
        <a:p>
          <a:endParaRPr lang="en-IN"/>
        </a:p>
      </dgm:t>
    </dgm:pt>
    <dgm:pt modelId="{E6F96D78-66C7-4F50-9577-8E3489F1981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250"/>
            <a:t>Removal of HTML characters</a:t>
          </a:r>
          <a:endParaRPr lang="en-IN" sz="1250"/>
        </a:p>
      </dgm:t>
    </dgm:pt>
    <dgm:pt modelId="{9BABF23B-F1B4-4F4A-BE6A-676268011983}" type="parTrans" cxnId="{FAB1EDEE-0895-40EF-B548-DD1DC8AD8519}">
      <dgm:prSet/>
      <dgm:spPr/>
      <dgm:t>
        <a:bodyPr/>
        <a:lstStyle/>
        <a:p>
          <a:endParaRPr lang="en-IN"/>
        </a:p>
      </dgm:t>
    </dgm:pt>
    <dgm:pt modelId="{D189174A-1B4E-4135-B8FA-DD1B1DFD101F}" type="sibTrans" cxnId="{FAB1EDEE-0895-40EF-B548-DD1DC8AD8519}">
      <dgm:prSet/>
      <dgm:spPr/>
      <dgm:t>
        <a:bodyPr/>
        <a:lstStyle/>
        <a:p>
          <a:endParaRPr lang="en-IN"/>
        </a:p>
      </dgm:t>
    </dgm:pt>
    <dgm:pt modelId="{87FF60A4-20E2-4E10-A231-E54B9ED2F0D3}">
      <dgm:prSet custT="1"/>
      <dgm:spPr/>
      <dgm:t>
        <a:bodyPr/>
        <a:lstStyle/>
        <a:p>
          <a:r>
            <a:rPr lang="en-GB" sz="1250" dirty="0"/>
            <a:t>Eliminate  punctuations and special characters</a:t>
          </a:r>
        </a:p>
      </dgm:t>
    </dgm:pt>
    <dgm:pt modelId="{A2790E66-E7DD-41BA-89D4-CB0C1BA23E5C}" type="parTrans" cxnId="{B85041BC-A11D-4895-B41F-535F966DDEB0}">
      <dgm:prSet/>
      <dgm:spPr/>
      <dgm:t>
        <a:bodyPr/>
        <a:lstStyle/>
        <a:p>
          <a:endParaRPr lang="en-IN"/>
        </a:p>
      </dgm:t>
    </dgm:pt>
    <dgm:pt modelId="{580352BC-EF59-46A8-9F9C-F1E9038F886C}" type="sibTrans" cxnId="{B85041BC-A11D-4895-B41F-535F966DDEB0}">
      <dgm:prSet/>
      <dgm:spPr/>
      <dgm:t>
        <a:bodyPr/>
        <a:lstStyle/>
        <a:p>
          <a:endParaRPr lang="en-IN"/>
        </a:p>
      </dgm:t>
    </dgm:pt>
    <dgm:pt modelId="{FDF806AA-3B6F-4185-A385-E20B7E065B24}">
      <dgm:prSet custT="1"/>
      <dgm:spPr/>
      <dgm:t>
        <a:bodyPr/>
        <a:lstStyle/>
        <a:p>
          <a:r>
            <a:rPr lang="en-GB" sz="1250"/>
            <a:t>Fetching out only ASCII characters</a:t>
          </a:r>
          <a:endParaRPr lang="en-GB" sz="1250" dirty="0"/>
        </a:p>
      </dgm:t>
    </dgm:pt>
    <dgm:pt modelId="{926F732C-094A-4389-8A59-631CFC84BB25}" type="parTrans" cxnId="{1F55C0B2-709E-477E-86A9-7D339723662D}">
      <dgm:prSet/>
      <dgm:spPr/>
      <dgm:t>
        <a:bodyPr/>
        <a:lstStyle/>
        <a:p>
          <a:endParaRPr lang="en-IN"/>
        </a:p>
      </dgm:t>
    </dgm:pt>
    <dgm:pt modelId="{FBF2872A-FB5B-4C55-B3B5-7E487C132CB0}" type="sibTrans" cxnId="{1F55C0B2-709E-477E-86A9-7D339723662D}">
      <dgm:prSet/>
      <dgm:spPr/>
      <dgm:t>
        <a:bodyPr/>
        <a:lstStyle/>
        <a:p>
          <a:endParaRPr lang="en-IN"/>
        </a:p>
      </dgm:t>
    </dgm:pt>
    <dgm:pt modelId="{2B875D95-531C-4E59-B8BA-661BCD9637BB}">
      <dgm:prSet custT="1"/>
      <dgm:spPr/>
      <dgm:t>
        <a:bodyPr/>
        <a:lstStyle/>
        <a:p>
          <a:r>
            <a:rPr lang="en-GB" sz="1250" dirty="0"/>
            <a:t>Removing short words (length &gt;2) and lemmatizing the words</a:t>
          </a:r>
          <a:endParaRPr lang="en-IN" sz="1250" dirty="0"/>
        </a:p>
      </dgm:t>
    </dgm:pt>
    <dgm:pt modelId="{28859C0F-E252-42FC-A8D2-666A78F42085}" type="parTrans" cxnId="{7A878498-964F-44B0-AE23-37F428F9D357}">
      <dgm:prSet/>
      <dgm:spPr/>
      <dgm:t>
        <a:bodyPr/>
        <a:lstStyle/>
        <a:p>
          <a:endParaRPr lang="en-IN"/>
        </a:p>
      </dgm:t>
    </dgm:pt>
    <dgm:pt modelId="{EC5CA649-88BD-4DA0-BA0B-4B278820FFA3}" type="sibTrans" cxnId="{7A878498-964F-44B0-AE23-37F428F9D357}">
      <dgm:prSet/>
      <dgm:spPr/>
      <dgm:t>
        <a:bodyPr/>
        <a:lstStyle/>
        <a:p>
          <a:endParaRPr lang="en-IN"/>
        </a:p>
      </dgm:t>
    </dgm:pt>
    <dgm:pt modelId="{72ED0A0C-D67C-4F49-A769-0A4AA77981FB}">
      <dgm:prSet custT="1"/>
      <dgm:spPr/>
      <dgm:t>
        <a:bodyPr/>
        <a:lstStyle/>
        <a:p>
          <a:r>
            <a:rPr lang="en-GB" sz="1250" dirty="0"/>
            <a:t>Frequency based numeric vector representations of words </a:t>
          </a:r>
        </a:p>
      </dgm:t>
    </dgm:pt>
    <dgm:pt modelId="{E7D2509F-7B8B-4C12-B41C-177B5885034F}" type="parTrans" cxnId="{28B35ACE-095A-4D67-A118-AF56C9F61A95}">
      <dgm:prSet/>
      <dgm:spPr/>
      <dgm:t>
        <a:bodyPr/>
        <a:lstStyle/>
        <a:p>
          <a:endParaRPr lang="en-IN"/>
        </a:p>
      </dgm:t>
    </dgm:pt>
    <dgm:pt modelId="{C5CA8416-D120-450B-A759-D60AA4E67657}" type="sibTrans" cxnId="{28B35ACE-095A-4D67-A118-AF56C9F61A95}">
      <dgm:prSet/>
      <dgm:spPr/>
      <dgm:t>
        <a:bodyPr/>
        <a:lstStyle/>
        <a:p>
          <a:endParaRPr lang="en-IN"/>
        </a:p>
      </dgm:t>
    </dgm:pt>
    <dgm:pt modelId="{5751FEA4-2B70-41FE-B564-B9BB0809F5A6}">
      <dgm:prSet custT="1"/>
      <dgm:spPr/>
      <dgm:t>
        <a:bodyPr/>
        <a:lstStyle/>
        <a:p>
          <a:r>
            <a:rPr lang="en-GB" sz="1250" dirty="0"/>
            <a:t>Extracting unique words from text by using Bag of Words approach</a:t>
          </a:r>
        </a:p>
      </dgm:t>
    </dgm:pt>
    <dgm:pt modelId="{60601EDA-A1DE-4758-917F-834178F39D8D}" type="parTrans" cxnId="{6356CEDC-4D1D-41A8-ADCB-BCCBD00C5F46}">
      <dgm:prSet/>
      <dgm:spPr/>
      <dgm:t>
        <a:bodyPr/>
        <a:lstStyle/>
        <a:p>
          <a:endParaRPr lang="en-IN"/>
        </a:p>
      </dgm:t>
    </dgm:pt>
    <dgm:pt modelId="{4F562FC4-C20F-4CE4-8BEE-10D3B9018981}" type="sibTrans" cxnId="{6356CEDC-4D1D-41A8-ADCB-BCCBD00C5F46}">
      <dgm:prSet/>
      <dgm:spPr/>
      <dgm:t>
        <a:bodyPr/>
        <a:lstStyle/>
        <a:p>
          <a:endParaRPr lang="en-IN"/>
        </a:p>
      </dgm:t>
    </dgm:pt>
    <dgm:pt modelId="{F0A0B182-193D-415D-A403-C48095E91A70}">
      <dgm:prSet custT="1"/>
      <dgm:spPr/>
      <dgm:t>
        <a:bodyPr/>
        <a:lstStyle/>
        <a:p>
          <a:endParaRPr lang="en-GB" sz="1250" dirty="0"/>
        </a:p>
      </dgm:t>
    </dgm:pt>
    <dgm:pt modelId="{AE5F44CE-DE52-45C3-9C3A-5ACA616153DA}" type="parTrans" cxnId="{9B521D4D-2BE1-4C0E-B911-E49EB01D02BB}">
      <dgm:prSet/>
      <dgm:spPr/>
      <dgm:t>
        <a:bodyPr/>
        <a:lstStyle/>
        <a:p>
          <a:endParaRPr lang="en-IN"/>
        </a:p>
      </dgm:t>
    </dgm:pt>
    <dgm:pt modelId="{AFFE0F18-6FCF-4DA9-9055-1B647BE2E953}" type="sibTrans" cxnId="{9B521D4D-2BE1-4C0E-B911-E49EB01D02BB}">
      <dgm:prSet/>
      <dgm:spPr/>
      <dgm:t>
        <a:bodyPr/>
        <a:lstStyle/>
        <a:p>
          <a:endParaRPr lang="en-IN"/>
        </a:p>
      </dgm:t>
    </dgm:pt>
    <dgm:pt modelId="{E52FF129-5194-4C26-8C30-24E9727F1A59}">
      <dgm:prSet custT="1"/>
      <dgm:spPr/>
      <dgm:t>
        <a:bodyPr/>
        <a:lstStyle/>
        <a:p>
          <a:r>
            <a:rPr lang="en-GB" sz="1250"/>
            <a:t>Elbow method is used to find optimal cluster ranging from 5 to 20</a:t>
          </a:r>
          <a:endParaRPr lang="en-GB" sz="1250" dirty="0"/>
        </a:p>
      </dgm:t>
    </dgm:pt>
    <dgm:pt modelId="{64A0B4DB-455F-4F6F-9AC7-AF0FB75C8C2D}" type="parTrans" cxnId="{7CE0975A-AA20-4CEB-8C72-360916AEA4AA}">
      <dgm:prSet/>
      <dgm:spPr/>
      <dgm:t>
        <a:bodyPr/>
        <a:lstStyle/>
        <a:p>
          <a:endParaRPr lang="en-IN"/>
        </a:p>
      </dgm:t>
    </dgm:pt>
    <dgm:pt modelId="{D7E79859-C407-4930-AD5D-EEB61F061583}" type="sibTrans" cxnId="{7CE0975A-AA20-4CEB-8C72-360916AEA4AA}">
      <dgm:prSet/>
      <dgm:spPr/>
      <dgm:t>
        <a:bodyPr/>
        <a:lstStyle/>
        <a:p>
          <a:endParaRPr lang="en-IN"/>
        </a:p>
      </dgm:t>
    </dgm:pt>
    <dgm:pt modelId="{2928442C-8DFC-4920-A97B-719EBE686433}">
      <dgm:prSet custT="1"/>
      <dgm:spPr/>
      <dgm:t>
        <a:bodyPr/>
        <a:lstStyle/>
        <a:p>
          <a:r>
            <a:rPr lang="en-IN" sz="1250"/>
            <a:t>Optimal number of clusters are selected 17 from elbow plot</a:t>
          </a:r>
          <a:endParaRPr lang="en-IN" sz="1250" dirty="0"/>
        </a:p>
      </dgm:t>
    </dgm:pt>
    <dgm:pt modelId="{ED658635-65BD-4196-A33D-2AE059902649}" type="parTrans" cxnId="{BD477FCD-59C8-4696-B8EB-467845770FD7}">
      <dgm:prSet/>
      <dgm:spPr/>
      <dgm:t>
        <a:bodyPr/>
        <a:lstStyle/>
        <a:p>
          <a:endParaRPr lang="en-IN"/>
        </a:p>
      </dgm:t>
    </dgm:pt>
    <dgm:pt modelId="{D101B16E-226F-4DAB-A75F-60E0E6477567}" type="sibTrans" cxnId="{BD477FCD-59C8-4696-B8EB-467845770FD7}">
      <dgm:prSet/>
      <dgm:spPr/>
      <dgm:t>
        <a:bodyPr/>
        <a:lstStyle/>
        <a:p>
          <a:endParaRPr lang="en-IN"/>
        </a:p>
      </dgm:t>
    </dgm:pt>
    <dgm:pt modelId="{2D76241B-EBC3-4D0E-9E17-340AB78B719F}">
      <dgm:prSet custT="1"/>
      <dgm:spPr/>
      <dgm:t>
        <a:bodyPr/>
        <a:lstStyle/>
        <a:p>
          <a:r>
            <a:rPr lang="en-IN" sz="1250" dirty="0"/>
            <a:t>K – Means clustering algorithm is used to cluster the training dataset into 17 groups with labels from C1 to C17</a:t>
          </a:r>
        </a:p>
      </dgm:t>
    </dgm:pt>
    <dgm:pt modelId="{7DF64D7A-2458-4F12-9813-091CB3B0639A}" type="parTrans" cxnId="{9927A8CB-234B-411D-9F15-0964F10FEBF0}">
      <dgm:prSet/>
      <dgm:spPr/>
      <dgm:t>
        <a:bodyPr/>
        <a:lstStyle/>
        <a:p>
          <a:endParaRPr lang="en-IN"/>
        </a:p>
      </dgm:t>
    </dgm:pt>
    <dgm:pt modelId="{86E946DF-302B-4EE7-8A0F-FC4EFA2DAF79}" type="sibTrans" cxnId="{9927A8CB-234B-411D-9F15-0964F10FEBF0}">
      <dgm:prSet/>
      <dgm:spPr/>
      <dgm:t>
        <a:bodyPr/>
        <a:lstStyle/>
        <a:p>
          <a:endParaRPr lang="en-IN"/>
        </a:p>
      </dgm:t>
    </dgm:pt>
    <dgm:pt modelId="{993352FA-05BE-46E9-9F3C-CE217892CE0D}">
      <dgm:prSet custT="1"/>
      <dgm:spPr/>
      <dgm:t>
        <a:bodyPr/>
        <a:lstStyle/>
        <a:p>
          <a:endParaRPr lang="en-IN" sz="1250" dirty="0"/>
        </a:p>
      </dgm:t>
    </dgm:pt>
    <dgm:pt modelId="{F85AFFE7-AA84-4F58-9C30-0F94B78477A1}" type="parTrans" cxnId="{7DFAAD32-DFD8-42F3-9537-42A15547FB29}">
      <dgm:prSet/>
      <dgm:spPr/>
      <dgm:t>
        <a:bodyPr/>
        <a:lstStyle/>
        <a:p>
          <a:endParaRPr lang="en-IN"/>
        </a:p>
      </dgm:t>
    </dgm:pt>
    <dgm:pt modelId="{FBBD27F3-CAE3-489A-9A34-31F5DC60FA78}" type="sibTrans" cxnId="{7DFAAD32-DFD8-42F3-9537-42A15547FB29}">
      <dgm:prSet/>
      <dgm:spPr/>
      <dgm:t>
        <a:bodyPr/>
        <a:lstStyle/>
        <a:p>
          <a:endParaRPr lang="en-IN"/>
        </a:p>
      </dgm:t>
    </dgm:pt>
    <dgm:pt modelId="{464C90AF-AE94-4FD2-87D6-139EA69B640E}">
      <dgm:prSet custT="1"/>
      <dgm:spPr/>
      <dgm:t>
        <a:bodyPr/>
        <a:lstStyle/>
        <a:p>
          <a:r>
            <a:rPr lang="en-GB" sz="1250" dirty="0"/>
            <a:t>Labelled data (from k-means clustering result) is </a:t>
          </a:r>
          <a:r>
            <a:rPr lang="en-GB" sz="1250" dirty="0" err="1"/>
            <a:t>splitted</a:t>
          </a:r>
          <a:r>
            <a:rPr lang="en-GB" sz="1250" dirty="0"/>
            <a:t> into 80% training and 20% validation</a:t>
          </a:r>
        </a:p>
      </dgm:t>
    </dgm:pt>
    <dgm:pt modelId="{4EB28C63-8533-4F8D-A308-BCA27EAB25B0}" type="parTrans" cxnId="{FF4B6959-B5B2-495E-8BD4-2BA642951C8F}">
      <dgm:prSet/>
      <dgm:spPr/>
      <dgm:t>
        <a:bodyPr/>
        <a:lstStyle/>
        <a:p>
          <a:endParaRPr lang="en-IN"/>
        </a:p>
      </dgm:t>
    </dgm:pt>
    <dgm:pt modelId="{EC809F1D-F8AC-4021-B93F-13B51F3703F7}" type="sibTrans" cxnId="{FF4B6959-B5B2-495E-8BD4-2BA642951C8F}">
      <dgm:prSet/>
      <dgm:spPr/>
      <dgm:t>
        <a:bodyPr/>
        <a:lstStyle/>
        <a:p>
          <a:endParaRPr lang="en-IN"/>
        </a:p>
      </dgm:t>
    </dgm:pt>
    <dgm:pt modelId="{22ED0857-C959-4412-94FF-6CCEDCEB299D}">
      <dgm:prSet custT="1"/>
      <dgm:spPr/>
      <dgm:t>
        <a:bodyPr/>
        <a:lstStyle/>
        <a:p>
          <a:r>
            <a:rPr lang="en-GB" sz="1250" dirty="0"/>
            <a:t>KNN is used by taking 10 nearest neighbours into an one class and predicted valid data with 0.96 F1 score </a:t>
          </a:r>
          <a:endParaRPr lang="en-IN" sz="1250" dirty="0"/>
        </a:p>
      </dgm:t>
    </dgm:pt>
    <dgm:pt modelId="{3FE302F5-FC06-4D8C-8DCA-A0722339FCD0}" type="parTrans" cxnId="{0991604A-089B-4982-AEE6-F04DCF9E653A}">
      <dgm:prSet/>
      <dgm:spPr/>
      <dgm:t>
        <a:bodyPr/>
        <a:lstStyle/>
        <a:p>
          <a:endParaRPr lang="en-IN"/>
        </a:p>
      </dgm:t>
    </dgm:pt>
    <dgm:pt modelId="{BCBE3EF2-DC22-4405-8B5C-22010621EF3A}" type="sibTrans" cxnId="{0991604A-089B-4982-AEE6-F04DCF9E653A}">
      <dgm:prSet/>
      <dgm:spPr/>
      <dgm:t>
        <a:bodyPr/>
        <a:lstStyle/>
        <a:p>
          <a:endParaRPr lang="en-IN"/>
        </a:p>
      </dgm:t>
    </dgm:pt>
    <dgm:pt modelId="{9776FB75-9EC4-447C-9A06-AC5EB901A740}">
      <dgm:prSet custT="1"/>
      <dgm:spPr/>
      <dgm:t>
        <a:bodyPr/>
        <a:lstStyle/>
        <a:p>
          <a:r>
            <a:rPr lang="en-GB" sz="1250" dirty="0"/>
            <a:t>High score to importance words rather than the most frequent words which do not contain any significance, TF-IDF </a:t>
          </a:r>
        </a:p>
      </dgm:t>
    </dgm:pt>
    <dgm:pt modelId="{D63FCCEC-3F0C-425E-BAB2-AEEC7C0987CD}" type="sibTrans" cxnId="{36A30213-B8FF-4EC9-A4C2-AE41292340BF}">
      <dgm:prSet/>
      <dgm:spPr/>
      <dgm:t>
        <a:bodyPr/>
        <a:lstStyle/>
        <a:p>
          <a:endParaRPr lang="en-IN"/>
        </a:p>
      </dgm:t>
    </dgm:pt>
    <dgm:pt modelId="{4FDC13EE-15E5-4A6E-9AFE-8B5AC9751259}" type="parTrans" cxnId="{36A30213-B8FF-4EC9-A4C2-AE41292340BF}">
      <dgm:prSet/>
      <dgm:spPr/>
      <dgm:t>
        <a:bodyPr/>
        <a:lstStyle/>
        <a:p>
          <a:endParaRPr lang="en-IN"/>
        </a:p>
      </dgm:t>
    </dgm:pt>
    <dgm:pt modelId="{E44C2937-1A53-475B-A88F-53FDC0075D8E}" type="pres">
      <dgm:prSet presAssocID="{549D3953-8D1F-4BEA-A510-6E111D54E999}" presName="linearFlow" presStyleCnt="0">
        <dgm:presLayoutVars>
          <dgm:dir/>
          <dgm:animLvl val="lvl"/>
          <dgm:resizeHandles val="exact"/>
        </dgm:presLayoutVars>
      </dgm:prSet>
      <dgm:spPr/>
    </dgm:pt>
    <dgm:pt modelId="{66C26CAD-2B2C-4259-8F7F-2BE9FC9FECDC}" type="pres">
      <dgm:prSet presAssocID="{7E381441-5A0F-447C-A3E5-3D3886FBACA3}" presName="composite" presStyleCnt="0"/>
      <dgm:spPr/>
    </dgm:pt>
    <dgm:pt modelId="{12DE3720-0171-4990-8C17-7A9D8CDFEAAA}" type="pres">
      <dgm:prSet presAssocID="{7E381441-5A0F-447C-A3E5-3D3886FBACA3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15BF5D4-4750-4BC7-AFE5-C9ECFC63E480}" type="pres">
      <dgm:prSet presAssocID="{7E381441-5A0F-447C-A3E5-3D3886FBACA3}" presName="descendantText" presStyleLbl="alignAcc1" presStyleIdx="0" presStyleCnt="5">
        <dgm:presLayoutVars>
          <dgm:bulletEnabled val="1"/>
        </dgm:presLayoutVars>
      </dgm:prSet>
      <dgm:spPr/>
    </dgm:pt>
    <dgm:pt modelId="{0B8EBCC7-3A06-489D-9CB4-1F1D57D67735}" type="pres">
      <dgm:prSet presAssocID="{1FBE4194-1C9B-4B42-8513-9A50DA01ECB3}" presName="sp" presStyleCnt="0"/>
      <dgm:spPr/>
    </dgm:pt>
    <dgm:pt modelId="{6754CDB6-6D70-4700-94DD-39488B8D3D83}" type="pres">
      <dgm:prSet presAssocID="{3BCB0E64-7071-4310-9E76-EFF2836C47CE}" presName="composite" presStyleCnt="0"/>
      <dgm:spPr/>
    </dgm:pt>
    <dgm:pt modelId="{748F056F-81DA-4178-B6D8-6AADCE3D00C8}" type="pres">
      <dgm:prSet presAssocID="{3BCB0E64-7071-4310-9E76-EFF2836C47CE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4CFEBEC2-FD5C-45B9-99FF-B0E6091B62DA}" type="pres">
      <dgm:prSet presAssocID="{3BCB0E64-7071-4310-9E76-EFF2836C47CE}" presName="descendantText" presStyleLbl="alignAcc1" presStyleIdx="1" presStyleCnt="5">
        <dgm:presLayoutVars>
          <dgm:bulletEnabled val="1"/>
        </dgm:presLayoutVars>
      </dgm:prSet>
      <dgm:spPr/>
    </dgm:pt>
    <dgm:pt modelId="{0C62D30C-E8FD-4120-A28C-E7FCEC692C13}" type="pres">
      <dgm:prSet presAssocID="{2809D07F-8FC3-4F9C-9950-D716B32259BF}" presName="sp" presStyleCnt="0"/>
      <dgm:spPr/>
    </dgm:pt>
    <dgm:pt modelId="{AD090346-276B-4CBD-930D-FFF1E9989ABF}" type="pres">
      <dgm:prSet presAssocID="{A52374C5-F3A9-48C7-B219-EA62215347A6}" presName="composite" presStyleCnt="0"/>
      <dgm:spPr/>
    </dgm:pt>
    <dgm:pt modelId="{5341BADB-CAE4-46B7-8BDB-CEFA36290337}" type="pres">
      <dgm:prSet presAssocID="{A52374C5-F3A9-48C7-B219-EA62215347A6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29EF18EE-AB5E-4B1F-96D3-BCA5316518E2}" type="pres">
      <dgm:prSet presAssocID="{A52374C5-F3A9-48C7-B219-EA62215347A6}" presName="descendantText" presStyleLbl="alignAcc1" presStyleIdx="2" presStyleCnt="5">
        <dgm:presLayoutVars>
          <dgm:bulletEnabled val="1"/>
        </dgm:presLayoutVars>
      </dgm:prSet>
      <dgm:spPr/>
    </dgm:pt>
    <dgm:pt modelId="{FD775826-AB9D-4A94-8F61-6CCDAE270394}" type="pres">
      <dgm:prSet presAssocID="{17A6B7BA-9954-4DD4-82BA-7E4B8045B766}" presName="sp" presStyleCnt="0"/>
      <dgm:spPr/>
    </dgm:pt>
    <dgm:pt modelId="{DEE72D90-F1A6-4AEF-8BA5-8FB1F7562BC1}" type="pres">
      <dgm:prSet presAssocID="{135DCC75-33C4-4022-8153-1AA4BD846667}" presName="composite" presStyleCnt="0"/>
      <dgm:spPr/>
    </dgm:pt>
    <dgm:pt modelId="{ABEA2C0B-63A3-4B9B-B685-C108229385CB}" type="pres">
      <dgm:prSet presAssocID="{135DCC75-33C4-4022-8153-1AA4BD846667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33999B43-BB1F-412D-BFF0-4A54157ADDAA}" type="pres">
      <dgm:prSet presAssocID="{135DCC75-33C4-4022-8153-1AA4BD846667}" presName="descendantText" presStyleLbl="alignAcc1" presStyleIdx="3" presStyleCnt="5">
        <dgm:presLayoutVars>
          <dgm:bulletEnabled val="1"/>
        </dgm:presLayoutVars>
      </dgm:prSet>
      <dgm:spPr/>
    </dgm:pt>
    <dgm:pt modelId="{08557A79-B0D7-4360-B522-801C97BB8374}" type="pres">
      <dgm:prSet presAssocID="{7DF762C6-F212-4727-8D54-22D3C637DD15}" presName="sp" presStyleCnt="0"/>
      <dgm:spPr/>
    </dgm:pt>
    <dgm:pt modelId="{40C0D704-889E-4D2B-8B59-5F7875584D42}" type="pres">
      <dgm:prSet presAssocID="{A5367D3F-EDBA-4A7F-8EE1-34F71EDACADA}" presName="composite" presStyleCnt="0"/>
      <dgm:spPr/>
    </dgm:pt>
    <dgm:pt modelId="{115C6D80-47FD-40D0-A20B-212A95784EAE}" type="pres">
      <dgm:prSet presAssocID="{A5367D3F-EDBA-4A7F-8EE1-34F71EDACADA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732A79D-9603-4683-B2BC-0B4930F8E4AE}" type="pres">
      <dgm:prSet presAssocID="{A5367D3F-EDBA-4A7F-8EE1-34F71EDACADA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2411F50A-C90B-4842-85C4-CB7CBAFB26AF}" type="presOf" srcId="{9776FB75-9EC4-447C-9A06-AC5EB901A740}" destId="{29EF18EE-AB5E-4B1F-96D3-BCA5316518E2}" srcOrd="0" destOrd="3" presId="urn:microsoft.com/office/officeart/2005/8/layout/chevron2"/>
    <dgm:cxn modelId="{64C8C90C-8AEE-4784-B5A7-75B56ABFC386}" srcId="{A5367D3F-EDBA-4A7F-8EE1-34F71EDACADA}" destId="{00E15168-974B-407E-830C-699049DD167E}" srcOrd="3" destOrd="0" parTransId="{6205786E-ED6C-431A-8AF9-14436C3CEE39}" sibTransId="{08FAAFC9-C7A2-41B7-A6AD-F6B6F196760F}"/>
    <dgm:cxn modelId="{0F81F70D-9E46-4359-A50E-41D1CC0EB5F0}" srcId="{135DCC75-33C4-4022-8153-1AA4BD846667}" destId="{AE24FE34-30C2-4774-BD84-9A84DBFA3B96}" srcOrd="0" destOrd="0" parTransId="{695F1B29-F0B6-4F94-826B-58B0852E4E26}" sibTransId="{517904C5-B65B-45F3-BB21-CAE606176807}"/>
    <dgm:cxn modelId="{36A30213-B8FF-4EC9-A4C2-AE41292340BF}" srcId="{A52374C5-F3A9-48C7-B219-EA62215347A6}" destId="{9776FB75-9EC4-447C-9A06-AC5EB901A740}" srcOrd="3" destOrd="0" parTransId="{4FDC13EE-15E5-4A6E-9AFE-8B5AC9751259}" sibTransId="{D63FCCEC-3F0C-425E-BAB2-AEEC7C0987CD}"/>
    <dgm:cxn modelId="{CD306617-DC28-4370-B070-C63056B3B4E7}" srcId="{549D3953-8D1F-4BEA-A510-6E111D54E999}" destId="{135DCC75-33C4-4022-8153-1AA4BD846667}" srcOrd="3" destOrd="0" parTransId="{B68EE729-D6E1-4099-ADD9-F3D462E8B66D}" sibTransId="{7DF762C6-F212-4727-8D54-22D3C637DD15}"/>
    <dgm:cxn modelId="{80D0A31B-FED1-42BA-BFEF-AC5BCEF404B7}" srcId="{A52374C5-F3A9-48C7-B219-EA62215347A6}" destId="{E2B91F50-A1F1-4399-8DC2-B230027C4A1E}" srcOrd="0" destOrd="0" parTransId="{4AEE7AFF-4C38-415E-A117-96963EE73D8B}" sibTransId="{EA2F42E6-74E2-4E88-8FEF-D053BE13975B}"/>
    <dgm:cxn modelId="{3A1DFE25-6906-4D8D-8F2C-5EA30E5955D3}" srcId="{549D3953-8D1F-4BEA-A510-6E111D54E999}" destId="{A52374C5-F3A9-48C7-B219-EA62215347A6}" srcOrd="2" destOrd="0" parTransId="{B88A75A4-F034-443B-BEB7-FB80F908045C}" sibTransId="{17A6B7BA-9954-4DD4-82BA-7E4B8045B766}"/>
    <dgm:cxn modelId="{30D73728-8240-46C0-A61D-4B38E7103BE8}" srcId="{7E381441-5A0F-447C-A3E5-3D3886FBACA3}" destId="{D16FDC75-FEF4-45FD-867B-F8C94799141D}" srcOrd="0" destOrd="0" parTransId="{823E359A-4F39-4F9D-AEFE-9E06914D9C3A}" sibTransId="{AE085804-0A18-4BFD-9092-4D48F10857DA}"/>
    <dgm:cxn modelId="{B5143A2A-BA58-408C-A068-21DB5855DA82}" type="presOf" srcId="{464C90AF-AE94-4FD2-87D6-139EA69B640E}" destId="{3732A79D-9603-4683-B2BC-0B4930F8E4AE}" srcOrd="0" destOrd="1" presId="urn:microsoft.com/office/officeart/2005/8/layout/chevron2"/>
    <dgm:cxn modelId="{7DFAAD32-DFD8-42F3-9537-42A15547FB29}" srcId="{135DCC75-33C4-4022-8153-1AA4BD846667}" destId="{993352FA-05BE-46E9-9F3C-CE217892CE0D}" srcOrd="4" destOrd="0" parTransId="{F85AFFE7-AA84-4F58-9C30-0F94B78477A1}" sibTransId="{FBBD27F3-CAE3-489A-9A34-31F5DC60FA78}"/>
    <dgm:cxn modelId="{D3D82540-EED2-41A6-9892-181FC740FC44}" srcId="{549D3953-8D1F-4BEA-A510-6E111D54E999}" destId="{7E381441-5A0F-447C-A3E5-3D3886FBACA3}" srcOrd="0" destOrd="0" parTransId="{39D2EA0B-86BC-41B5-89AF-D300BCC56686}" sibTransId="{1FBE4194-1C9B-4B42-8513-9A50DA01ECB3}"/>
    <dgm:cxn modelId="{DF97395D-D936-4352-80EE-C8B325DA6CBE}" type="presOf" srcId="{F0A0B182-193D-415D-A403-C48095E91A70}" destId="{29EF18EE-AB5E-4B1F-96D3-BCA5316518E2}" srcOrd="0" destOrd="4" presId="urn:microsoft.com/office/officeart/2005/8/layout/chevron2"/>
    <dgm:cxn modelId="{8D505661-E162-4DCB-90E5-105C229F1F5F}" type="presOf" srcId="{E2B91F50-A1F1-4399-8DC2-B230027C4A1E}" destId="{29EF18EE-AB5E-4B1F-96D3-BCA5316518E2}" srcOrd="0" destOrd="0" presId="urn:microsoft.com/office/officeart/2005/8/layout/chevron2"/>
    <dgm:cxn modelId="{E223B143-0D9D-44A6-807C-A5BE38B2553A}" type="presOf" srcId="{A5367D3F-EDBA-4A7F-8EE1-34F71EDACADA}" destId="{115C6D80-47FD-40D0-A20B-212A95784EAE}" srcOrd="0" destOrd="0" presId="urn:microsoft.com/office/officeart/2005/8/layout/chevron2"/>
    <dgm:cxn modelId="{A5E50F49-14BF-40D4-9F1B-CFDE695631FE}" type="presOf" srcId="{A52374C5-F3A9-48C7-B219-EA62215347A6}" destId="{5341BADB-CAE4-46B7-8BDB-CEFA36290337}" srcOrd="0" destOrd="0" presId="urn:microsoft.com/office/officeart/2005/8/layout/chevron2"/>
    <dgm:cxn modelId="{F4CC5849-457F-44A0-A641-B93ABFAC1957}" type="presOf" srcId="{4A4B6D15-C9CB-4CC5-A38F-1533A76C6C58}" destId="{915BF5D4-4750-4BC7-AFE5-C9ECFC63E480}" srcOrd="0" destOrd="2" presId="urn:microsoft.com/office/officeart/2005/8/layout/chevron2"/>
    <dgm:cxn modelId="{DBB1B249-1E3F-45D9-8327-B7C31A4B1B12}" type="presOf" srcId="{AF297B72-3646-4932-AC0D-F741D52EDA3B}" destId="{915BF5D4-4750-4BC7-AFE5-C9ECFC63E480}" srcOrd="0" destOrd="1" presId="urn:microsoft.com/office/officeart/2005/8/layout/chevron2"/>
    <dgm:cxn modelId="{0991604A-089B-4982-AEE6-F04DCF9E653A}" srcId="{A5367D3F-EDBA-4A7F-8EE1-34F71EDACADA}" destId="{22ED0857-C959-4412-94FF-6CCEDCEB299D}" srcOrd="2" destOrd="0" parTransId="{3FE302F5-FC06-4D8C-8DCA-A0722339FCD0}" sibTransId="{BCBE3EF2-DC22-4405-8B5C-22010621EF3A}"/>
    <dgm:cxn modelId="{2455414B-A3BB-408F-870D-72036C90EB95}" type="presOf" srcId="{D16FDC75-FEF4-45FD-867B-F8C94799141D}" destId="{915BF5D4-4750-4BC7-AFE5-C9ECFC63E480}" srcOrd="0" destOrd="0" presId="urn:microsoft.com/office/officeart/2005/8/layout/chevron2"/>
    <dgm:cxn modelId="{D86A166D-1A30-4D8D-9C62-9ED20880CB31}" srcId="{135DCC75-33C4-4022-8153-1AA4BD846667}" destId="{CDF2A78A-C39B-4A4D-92A7-957FC6D88B9C}" srcOrd="5" destOrd="0" parTransId="{3D29FB1D-7398-4A5E-A66D-208B56FF960B}" sibTransId="{79BB576B-5436-4BF2-879C-D7D1A9EB275A}"/>
    <dgm:cxn modelId="{9B521D4D-2BE1-4C0E-B911-E49EB01D02BB}" srcId="{A52374C5-F3A9-48C7-B219-EA62215347A6}" destId="{F0A0B182-193D-415D-A403-C48095E91A70}" srcOrd="4" destOrd="0" parTransId="{AE5F44CE-DE52-45C3-9C3A-5ACA616153DA}" sibTransId="{AFFE0F18-6FCF-4DA9-9055-1B647BE2E953}"/>
    <dgm:cxn modelId="{E57CFC70-B4E8-44FD-BFA9-2606BD63AF88}" type="presOf" srcId="{5751FEA4-2B70-41FE-B564-B9BB0809F5A6}" destId="{29EF18EE-AB5E-4B1F-96D3-BCA5316518E2}" srcOrd="0" destOrd="2" presId="urn:microsoft.com/office/officeart/2005/8/layout/chevron2"/>
    <dgm:cxn modelId="{490F6754-101D-445C-8D08-41E02DCEF30A}" srcId="{549D3953-8D1F-4BEA-A510-6E111D54E999}" destId="{3BCB0E64-7071-4310-9E76-EFF2836C47CE}" srcOrd="1" destOrd="0" parTransId="{FD8DE0CE-109A-4B35-A7B5-F6E964EAF020}" sibTransId="{2809D07F-8FC3-4F9C-9950-D716B32259BF}"/>
    <dgm:cxn modelId="{121FAD74-5186-483C-A63E-84570B4107ED}" type="presOf" srcId="{135DCC75-33C4-4022-8153-1AA4BD846667}" destId="{ABEA2C0B-63A3-4B9B-B685-C108229385CB}" srcOrd="0" destOrd="0" presId="urn:microsoft.com/office/officeart/2005/8/layout/chevron2"/>
    <dgm:cxn modelId="{C2A8BE76-BA6C-47F6-83B8-FBEECDAC4012}" srcId="{7E381441-5A0F-447C-A3E5-3D3886FBACA3}" destId="{AF297B72-3646-4932-AC0D-F741D52EDA3B}" srcOrd="1" destOrd="0" parTransId="{7BDFC269-19B2-4F21-B1E9-9CA3BEF2B024}" sibTransId="{D935E7F2-0641-43FF-8836-73236985C977}"/>
    <dgm:cxn modelId="{B2593D77-D2F9-4E90-9B0B-6A9A497C41B2}" type="presOf" srcId="{E52FF129-5194-4C26-8C30-24E9727F1A59}" destId="{33999B43-BB1F-412D-BFF0-4A54157ADDAA}" srcOrd="0" destOrd="1" presId="urn:microsoft.com/office/officeart/2005/8/layout/chevron2"/>
    <dgm:cxn modelId="{FC4C1978-7D35-4770-91AF-49EC9735D112}" type="presOf" srcId="{CDF2A78A-C39B-4A4D-92A7-957FC6D88B9C}" destId="{33999B43-BB1F-412D-BFF0-4A54157ADDAA}" srcOrd="0" destOrd="5" presId="urn:microsoft.com/office/officeart/2005/8/layout/chevron2"/>
    <dgm:cxn modelId="{FF4B6959-B5B2-495E-8BD4-2BA642951C8F}" srcId="{A5367D3F-EDBA-4A7F-8EE1-34F71EDACADA}" destId="{464C90AF-AE94-4FD2-87D6-139EA69B640E}" srcOrd="1" destOrd="0" parTransId="{4EB28C63-8533-4F8D-A308-BCA27EAB25B0}" sibTransId="{EC809F1D-F8AC-4021-B93F-13B51F3703F7}"/>
    <dgm:cxn modelId="{7CE0975A-AA20-4CEB-8C72-360916AEA4AA}" srcId="{135DCC75-33C4-4022-8153-1AA4BD846667}" destId="{E52FF129-5194-4C26-8C30-24E9727F1A59}" srcOrd="1" destOrd="0" parTransId="{64A0B4DB-455F-4F6F-9AC7-AF0FB75C8C2D}" sibTransId="{D7E79859-C407-4930-AD5D-EEB61F061583}"/>
    <dgm:cxn modelId="{6A37127B-A0F4-41A0-A6A7-F79393997B26}" type="presOf" srcId="{993352FA-05BE-46E9-9F3C-CE217892CE0D}" destId="{33999B43-BB1F-412D-BFF0-4A54157ADDAA}" srcOrd="0" destOrd="4" presId="urn:microsoft.com/office/officeart/2005/8/layout/chevron2"/>
    <dgm:cxn modelId="{1B93CE7D-3D3D-42C7-BB3D-CC9EA778518E}" type="presOf" srcId="{72ED0A0C-D67C-4F49-A769-0A4AA77981FB}" destId="{29EF18EE-AB5E-4B1F-96D3-BCA5316518E2}" srcOrd="0" destOrd="1" presId="urn:microsoft.com/office/officeart/2005/8/layout/chevron2"/>
    <dgm:cxn modelId="{BFF99C83-1FDE-4F22-802F-31EBE66A0FB9}" type="presOf" srcId="{2D76241B-EBC3-4D0E-9E17-340AB78B719F}" destId="{33999B43-BB1F-412D-BFF0-4A54157ADDAA}" srcOrd="0" destOrd="3" presId="urn:microsoft.com/office/officeart/2005/8/layout/chevron2"/>
    <dgm:cxn modelId="{89438285-67BC-40DD-91EF-B56505BA3C01}" type="presOf" srcId="{22ED0857-C959-4412-94FF-6CCEDCEB299D}" destId="{3732A79D-9603-4683-B2BC-0B4930F8E4AE}" srcOrd="0" destOrd="2" presId="urn:microsoft.com/office/officeart/2005/8/layout/chevron2"/>
    <dgm:cxn modelId="{9D715D8B-D15E-4845-BC5B-2DD8E951B5EB}" srcId="{7E381441-5A0F-447C-A3E5-3D3886FBACA3}" destId="{4A4B6D15-C9CB-4CC5-A38F-1533A76C6C58}" srcOrd="2" destOrd="0" parTransId="{0DC263C9-910F-4E95-BA82-2E5E1E989C14}" sibTransId="{C75ED208-A2D8-4BBE-BEAA-4987857E06A2}"/>
    <dgm:cxn modelId="{7A878498-964F-44B0-AE23-37F428F9D357}" srcId="{3BCB0E64-7071-4310-9E76-EFF2836C47CE}" destId="{2B875D95-531C-4E59-B8BA-661BCD9637BB}" srcOrd="3" destOrd="0" parTransId="{28859C0F-E252-42FC-A8D2-666A78F42085}" sibTransId="{EC5CA649-88BD-4DA0-BA0B-4B278820FFA3}"/>
    <dgm:cxn modelId="{2AEAD89A-DE17-4C67-AE1F-8670B97D5E84}" type="presOf" srcId="{3BCB0E64-7071-4310-9E76-EFF2836C47CE}" destId="{748F056F-81DA-4178-B6D8-6AADCE3D00C8}" srcOrd="0" destOrd="0" presId="urn:microsoft.com/office/officeart/2005/8/layout/chevron2"/>
    <dgm:cxn modelId="{09CA84A5-229C-4CCF-8D7C-D78B3B82CAEF}" type="presOf" srcId="{00E15168-974B-407E-830C-699049DD167E}" destId="{3732A79D-9603-4683-B2BC-0B4930F8E4AE}" srcOrd="0" destOrd="3" presId="urn:microsoft.com/office/officeart/2005/8/layout/chevron2"/>
    <dgm:cxn modelId="{1922CAA6-98C8-4C79-8F65-28503DB70DD2}" type="presOf" srcId="{FDF806AA-3B6F-4185-A385-E20B7E065B24}" destId="{4CFEBEC2-FD5C-45B9-99FF-B0E6091B62DA}" srcOrd="0" destOrd="2" presId="urn:microsoft.com/office/officeart/2005/8/layout/chevron2"/>
    <dgm:cxn modelId="{DB410EAC-FFC9-4FD6-9CFE-680AFEDAF1DC}" srcId="{A52374C5-F3A9-48C7-B219-EA62215347A6}" destId="{05C070FF-CA25-452C-BAC7-B9252A57961E}" srcOrd="5" destOrd="0" parTransId="{4623A3D0-65D8-45F3-955C-684F3B83377C}" sibTransId="{F648C95D-2EB0-4AA8-AFB1-D0C9214A4839}"/>
    <dgm:cxn modelId="{1F55C0B2-709E-477E-86A9-7D339723662D}" srcId="{3BCB0E64-7071-4310-9E76-EFF2836C47CE}" destId="{FDF806AA-3B6F-4185-A385-E20B7E065B24}" srcOrd="2" destOrd="0" parTransId="{926F732C-094A-4389-8A59-631CFC84BB25}" sibTransId="{FBF2872A-FB5B-4C55-B3B5-7E487C132CB0}"/>
    <dgm:cxn modelId="{AC3502B6-A764-416F-83FA-3F3A353EA39D}" type="presOf" srcId="{549D3953-8D1F-4BEA-A510-6E111D54E999}" destId="{E44C2937-1A53-475B-A88F-53FDC0075D8E}" srcOrd="0" destOrd="0" presId="urn:microsoft.com/office/officeart/2005/8/layout/chevron2"/>
    <dgm:cxn modelId="{6C699CB6-7C73-485B-8BE3-6FA3F8704BBB}" type="presOf" srcId="{692DB80A-E670-49A9-A2F6-53E1AEB3F456}" destId="{3732A79D-9603-4683-B2BC-0B4930F8E4AE}" srcOrd="0" destOrd="0" presId="urn:microsoft.com/office/officeart/2005/8/layout/chevron2"/>
    <dgm:cxn modelId="{68268CBB-1597-486F-B842-B6F1AACA32F9}" type="presOf" srcId="{87FF60A4-20E2-4E10-A231-E54B9ED2F0D3}" destId="{4CFEBEC2-FD5C-45B9-99FF-B0E6091B62DA}" srcOrd="0" destOrd="1" presId="urn:microsoft.com/office/officeart/2005/8/layout/chevron2"/>
    <dgm:cxn modelId="{B85041BC-A11D-4895-B41F-535F966DDEB0}" srcId="{3BCB0E64-7071-4310-9E76-EFF2836C47CE}" destId="{87FF60A4-20E2-4E10-A231-E54B9ED2F0D3}" srcOrd="1" destOrd="0" parTransId="{A2790E66-E7DD-41BA-89D4-CB0C1BA23E5C}" sibTransId="{580352BC-EF59-46A8-9F9C-F1E9038F886C}"/>
    <dgm:cxn modelId="{167E83BD-AD63-4752-A76C-A66312442CD9}" type="presOf" srcId="{E6F96D78-66C7-4F50-9577-8E3489F19811}" destId="{4CFEBEC2-FD5C-45B9-99FF-B0E6091B62DA}" srcOrd="0" destOrd="0" presId="urn:microsoft.com/office/officeart/2005/8/layout/chevron2"/>
    <dgm:cxn modelId="{1D7E0ECB-0164-4E76-8410-48D1BA123C01}" srcId="{549D3953-8D1F-4BEA-A510-6E111D54E999}" destId="{A5367D3F-EDBA-4A7F-8EE1-34F71EDACADA}" srcOrd="4" destOrd="0" parTransId="{218D0168-FE73-4050-B3F6-564FBA69E691}" sibTransId="{7109960A-BF4B-4E93-A68C-632A928E5374}"/>
    <dgm:cxn modelId="{9927A8CB-234B-411D-9F15-0964F10FEBF0}" srcId="{135DCC75-33C4-4022-8153-1AA4BD846667}" destId="{2D76241B-EBC3-4D0E-9E17-340AB78B719F}" srcOrd="3" destOrd="0" parTransId="{7DF64D7A-2458-4F12-9813-091CB3B0639A}" sibTransId="{86E946DF-302B-4EE7-8A0F-FC4EFA2DAF79}"/>
    <dgm:cxn modelId="{BD477FCD-59C8-4696-B8EB-467845770FD7}" srcId="{135DCC75-33C4-4022-8153-1AA4BD846667}" destId="{2928442C-8DFC-4920-A97B-719EBE686433}" srcOrd="2" destOrd="0" parTransId="{ED658635-65BD-4196-A33D-2AE059902649}" sibTransId="{D101B16E-226F-4DAB-A75F-60E0E6477567}"/>
    <dgm:cxn modelId="{28B35ACE-095A-4D67-A118-AF56C9F61A95}" srcId="{A52374C5-F3A9-48C7-B219-EA62215347A6}" destId="{72ED0A0C-D67C-4F49-A769-0A4AA77981FB}" srcOrd="1" destOrd="0" parTransId="{E7D2509F-7B8B-4C12-B41C-177B5885034F}" sibTransId="{C5CA8416-D120-450B-A759-D60AA4E67657}"/>
    <dgm:cxn modelId="{45900ED9-AFD2-4976-8E59-A08434ECC7A7}" srcId="{A5367D3F-EDBA-4A7F-8EE1-34F71EDACADA}" destId="{692DB80A-E670-49A9-A2F6-53E1AEB3F456}" srcOrd="0" destOrd="0" parTransId="{85FA228B-357C-4BD7-8A60-FD654E1BF457}" sibTransId="{7AD6D842-D5D1-4DBE-97A4-FF84373D92A2}"/>
    <dgm:cxn modelId="{6356CEDC-4D1D-41A8-ADCB-BCCBD00C5F46}" srcId="{A52374C5-F3A9-48C7-B219-EA62215347A6}" destId="{5751FEA4-2B70-41FE-B564-B9BB0809F5A6}" srcOrd="2" destOrd="0" parTransId="{60601EDA-A1DE-4758-917F-834178F39D8D}" sibTransId="{4F562FC4-C20F-4CE4-8BEE-10D3B9018981}"/>
    <dgm:cxn modelId="{71D513DE-B387-43DA-B311-564A51660A7E}" type="presOf" srcId="{05C070FF-CA25-452C-BAC7-B9252A57961E}" destId="{29EF18EE-AB5E-4B1F-96D3-BCA5316518E2}" srcOrd="0" destOrd="5" presId="urn:microsoft.com/office/officeart/2005/8/layout/chevron2"/>
    <dgm:cxn modelId="{38A6E2E6-526D-4C4C-981D-A471A3CFBC36}" type="presOf" srcId="{2928442C-8DFC-4920-A97B-719EBE686433}" destId="{33999B43-BB1F-412D-BFF0-4A54157ADDAA}" srcOrd="0" destOrd="2" presId="urn:microsoft.com/office/officeart/2005/8/layout/chevron2"/>
    <dgm:cxn modelId="{FAB1EDEE-0895-40EF-B548-DD1DC8AD8519}" srcId="{3BCB0E64-7071-4310-9E76-EFF2836C47CE}" destId="{E6F96D78-66C7-4F50-9577-8E3489F19811}" srcOrd="0" destOrd="0" parTransId="{9BABF23B-F1B4-4F4A-BE6A-676268011983}" sibTransId="{D189174A-1B4E-4135-B8FA-DD1B1DFD101F}"/>
    <dgm:cxn modelId="{372665F2-A8C4-4EB3-9374-25ECECBF41A3}" type="presOf" srcId="{AE24FE34-30C2-4774-BD84-9A84DBFA3B96}" destId="{33999B43-BB1F-412D-BFF0-4A54157ADDAA}" srcOrd="0" destOrd="0" presId="urn:microsoft.com/office/officeart/2005/8/layout/chevron2"/>
    <dgm:cxn modelId="{E6FB3BF5-739A-4608-83C2-F22A29F72018}" type="presOf" srcId="{7E381441-5A0F-447C-A3E5-3D3886FBACA3}" destId="{12DE3720-0171-4990-8C17-7A9D8CDFEAAA}" srcOrd="0" destOrd="0" presId="urn:microsoft.com/office/officeart/2005/8/layout/chevron2"/>
    <dgm:cxn modelId="{384E04F9-536D-47BA-B1E0-080F6CD8243C}" type="presOf" srcId="{2B875D95-531C-4E59-B8BA-661BCD9637BB}" destId="{4CFEBEC2-FD5C-45B9-99FF-B0E6091B62DA}" srcOrd="0" destOrd="3" presId="urn:microsoft.com/office/officeart/2005/8/layout/chevron2"/>
    <dgm:cxn modelId="{254AFC37-1475-49EF-9C4B-7C2D04F0F63D}" type="presParOf" srcId="{E44C2937-1A53-475B-A88F-53FDC0075D8E}" destId="{66C26CAD-2B2C-4259-8F7F-2BE9FC9FECDC}" srcOrd="0" destOrd="0" presId="urn:microsoft.com/office/officeart/2005/8/layout/chevron2"/>
    <dgm:cxn modelId="{01392182-66E3-4761-901A-4152137EA70F}" type="presParOf" srcId="{66C26CAD-2B2C-4259-8F7F-2BE9FC9FECDC}" destId="{12DE3720-0171-4990-8C17-7A9D8CDFEAAA}" srcOrd="0" destOrd="0" presId="urn:microsoft.com/office/officeart/2005/8/layout/chevron2"/>
    <dgm:cxn modelId="{5D08863A-217F-43A8-B8BD-EFCC4AEAEC10}" type="presParOf" srcId="{66C26CAD-2B2C-4259-8F7F-2BE9FC9FECDC}" destId="{915BF5D4-4750-4BC7-AFE5-C9ECFC63E480}" srcOrd="1" destOrd="0" presId="urn:microsoft.com/office/officeart/2005/8/layout/chevron2"/>
    <dgm:cxn modelId="{E3DF0EB2-667D-4D4C-BD70-308870859BBD}" type="presParOf" srcId="{E44C2937-1A53-475B-A88F-53FDC0075D8E}" destId="{0B8EBCC7-3A06-489D-9CB4-1F1D57D67735}" srcOrd="1" destOrd="0" presId="urn:microsoft.com/office/officeart/2005/8/layout/chevron2"/>
    <dgm:cxn modelId="{F4A85FF6-C872-453B-9FCA-FFB07E6B6949}" type="presParOf" srcId="{E44C2937-1A53-475B-A88F-53FDC0075D8E}" destId="{6754CDB6-6D70-4700-94DD-39488B8D3D83}" srcOrd="2" destOrd="0" presId="urn:microsoft.com/office/officeart/2005/8/layout/chevron2"/>
    <dgm:cxn modelId="{509CB905-0DEA-4F8A-B632-E4DEF5AAD897}" type="presParOf" srcId="{6754CDB6-6D70-4700-94DD-39488B8D3D83}" destId="{748F056F-81DA-4178-B6D8-6AADCE3D00C8}" srcOrd="0" destOrd="0" presId="urn:microsoft.com/office/officeart/2005/8/layout/chevron2"/>
    <dgm:cxn modelId="{3EAEA112-3512-4506-B4F2-CDB6A27156F3}" type="presParOf" srcId="{6754CDB6-6D70-4700-94DD-39488B8D3D83}" destId="{4CFEBEC2-FD5C-45B9-99FF-B0E6091B62DA}" srcOrd="1" destOrd="0" presId="urn:microsoft.com/office/officeart/2005/8/layout/chevron2"/>
    <dgm:cxn modelId="{502A458B-686E-42DB-8723-45FC56DE8547}" type="presParOf" srcId="{E44C2937-1A53-475B-A88F-53FDC0075D8E}" destId="{0C62D30C-E8FD-4120-A28C-E7FCEC692C13}" srcOrd="3" destOrd="0" presId="urn:microsoft.com/office/officeart/2005/8/layout/chevron2"/>
    <dgm:cxn modelId="{4FB76937-586D-4AA8-AF89-D45351B4745E}" type="presParOf" srcId="{E44C2937-1A53-475B-A88F-53FDC0075D8E}" destId="{AD090346-276B-4CBD-930D-FFF1E9989ABF}" srcOrd="4" destOrd="0" presId="urn:microsoft.com/office/officeart/2005/8/layout/chevron2"/>
    <dgm:cxn modelId="{6F6249C6-AB0F-4D93-A590-F63B0C775DF5}" type="presParOf" srcId="{AD090346-276B-4CBD-930D-FFF1E9989ABF}" destId="{5341BADB-CAE4-46B7-8BDB-CEFA36290337}" srcOrd="0" destOrd="0" presId="urn:microsoft.com/office/officeart/2005/8/layout/chevron2"/>
    <dgm:cxn modelId="{59472038-7BBC-41C6-AA47-266C8C895084}" type="presParOf" srcId="{AD090346-276B-4CBD-930D-FFF1E9989ABF}" destId="{29EF18EE-AB5E-4B1F-96D3-BCA5316518E2}" srcOrd="1" destOrd="0" presId="urn:microsoft.com/office/officeart/2005/8/layout/chevron2"/>
    <dgm:cxn modelId="{5E016CA1-030D-4DEB-98D7-E9497F0FC8C7}" type="presParOf" srcId="{E44C2937-1A53-475B-A88F-53FDC0075D8E}" destId="{FD775826-AB9D-4A94-8F61-6CCDAE270394}" srcOrd="5" destOrd="0" presId="urn:microsoft.com/office/officeart/2005/8/layout/chevron2"/>
    <dgm:cxn modelId="{443876C6-ED1D-4633-A17F-8F823E14A800}" type="presParOf" srcId="{E44C2937-1A53-475B-A88F-53FDC0075D8E}" destId="{DEE72D90-F1A6-4AEF-8BA5-8FB1F7562BC1}" srcOrd="6" destOrd="0" presId="urn:microsoft.com/office/officeart/2005/8/layout/chevron2"/>
    <dgm:cxn modelId="{11BBCD6A-AFA4-463A-920D-65850D9DF3FB}" type="presParOf" srcId="{DEE72D90-F1A6-4AEF-8BA5-8FB1F7562BC1}" destId="{ABEA2C0B-63A3-4B9B-B685-C108229385CB}" srcOrd="0" destOrd="0" presId="urn:microsoft.com/office/officeart/2005/8/layout/chevron2"/>
    <dgm:cxn modelId="{544081F6-0CDD-402E-A692-4A0BF4E0A8FC}" type="presParOf" srcId="{DEE72D90-F1A6-4AEF-8BA5-8FB1F7562BC1}" destId="{33999B43-BB1F-412D-BFF0-4A54157ADDAA}" srcOrd="1" destOrd="0" presId="urn:microsoft.com/office/officeart/2005/8/layout/chevron2"/>
    <dgm:cxn modelId="{2E880005-2C51-4C44-9D7E-70CA370504F3}" type="presParOf" srcId="{E44C2937-1A53-475B-A88F-53FDC0075D8E}" destId="{08557A79-B0D7-4360-B522-801C97BB8374}" srcOrd="7" destOrd="0" presId="urn:microsoft.com/office/officeart/2005/8/layout/chevron2"/>
    <dgm:cxn modelId="{53ECF92E-EDF0-4BEA-B8E8-1D2BEB0A8BBD}" type="presParOf" srcId="{E44C2937-1A53-475B-A88F-53FDC0075D8E}" destId="{40C0D704-889E-4D2B-8B59-5F7875584D42}" srcOrd="8" destOrd="0" presId="urn:microsoft.com/office/officeart/2005/8/layout/chevron2"/>
    <dgm:cxn modelId="{63B34B5F-C345-4E17-9B42-AD826F628A48}" type="presParOf" srcId="{40C0D704-889E-4D2B-8B59-5F7875584D42}" destId="{115C6D80-47FD-40D0-A20B-212A95784EAE}" srcOrd="0" destOrd="0" presId="urn:microsoft.com/office/officeart/2005/8/layout/chevron2"/>
    <dgm:cxn modelId="{2476E623-B402-43B9-A0DE-CA14200F1810}" type="presParOf" srcId="{40C0D704-889E-4D2B-8B59-5F7875584D42}" destId="{3732A79D-9603-4683-B2BC-0B4930F8E4A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E3720-0171-4990-8C17-7A9D8CDFEAAA}">
      <dsp:nvSpPr>
        <dsp:cNvPr id="0" name=""/>
        <dsp:cNvSpPr/>
      </dsp:nvSpPr>
      <dsp:spPr>
        <a:xfrm rot="5400000">
          <a:off x="-175508" y="180777"/>
          <a:ext cx="1170055" cy="8190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EDA </a:t>
          </a:r>
          <a:endParaRPr lang="en-IN" sz="1200" kern="1200" dirty="0"/>
        </a:p>
      </dsp:txBody>
      <dsp:txXfrm rot="-5400000">
        <a:off x="1" y="414787"/>
        <a:ext cx="819038" cy="351017"/>
      </dsp:txXfrm>
    </dsp:sp>
    <dsp:sp modelId="{915BF5D4-4750-4BC7-AFE5-C9ECFC63E480}">
      <dsp:nvSpPr>
        <dsp:cNvPr id="0" name=""/>
        <dsp:cNvSpPr/>
      </dsp:nvSpPr>
      <dsp:spPr>
        <a:xfrm rot="5400000">
          <a:off x="4387007" y="-3562700"/>
          <a:ext cx="760535" cy="78964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250" kern="1200" dirty="0"/>
            <a:t>Split the text into Line Number and logs</a:t>
          </a:r>
          <a:endParaRPr lang="en-IN" sz="1250" kern="1200" dirty="0"/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50" kern="1200" dirty="0"/>
            <a:t>Word Cloud of Words before any pre-processing</a:t>
          </a:r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50" kern="1200" dirty="0"/>
            <a:t>Frequency distribution of words before any pre-processing</a:t>
          </a:r>
        </a:p>
      </dsp:txBody>
      <dsp:txXfrm rot="-5400000">
        <a:off x="819038" y="42395"/>
        <a:ext cx="7859348" cy="686283"/>
      </dsp:txXfrm>
    </dsp:sp>
    <dsp:sp modelId="{748F056F-81DA-4178-B6D8-6AADCE3D00C8}">
      <dsp:nvSpPr>
        <dsp:cNvPr id="0" name=""/>
        <dsp:cNvSpPr/>
      </dsp:nvSpPr>
      <dsp:spPr>
        <a:xfrm rot="5400000">
          <a:off x="-175508" y="1234681"/>
          <a:ext cx="1170055" cy="8190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Pre-processing</a:t>
          </a:r>
          <a:endParaRPr lang="en-IN" sz="1200" kern="1200" dirty="0"/>
        </a:p>
      </dsp:txBody>
      <dsp:txXfrm rot="-5400000">
        <a:off x="1" y="1468691"/>
        <a:ext cx="819038" cy="351017"/>
      </dsp:txXfrm>
    </dsp:sp>
    <dsp:sp modelId="{4CFEBEC2-FD5C-45B9-99FF-B0E6091B62DA}">
      <dsp:nvSpPr>
        <dsp:cNvPr id="0" name=""/>
        <dsp:cNvSpPr/>
      </dsp:nvSpPr>
      <dsp:spPr>
        <a:xfrm rot="5400000">
          <a:off x="4387007" y="-2508795"/>
          <a:ext cx="760535" cy="78964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250" kern="1200"/>
            <a:t>Removal of HTML characters</a:t>
          </a:r>
          <a:endParaRPr lang="en-IN" sz="1250" kern="1200"/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50" kern="1200" dirty="0"/>
            <a:t>Eliminate  punctuations and special characters</a:t>
          </a:r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50" kern="1200"/>
            <a:t>Fetching out only ASCII characters</a:t>
          </a:r>
          <a:endParaRPr lang="en-GB" sz="1250" kern="1200" dirty="0"/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50" kern="1200" dirty="0"/>
            <a:t>Removing short words (length &gt;2) and lemmatizing the words</a:t>
          </a:r>
          <a:endParaRPr lang="en-IN" sz="1250" kern="1200" dirty="0"/>
        </a:p>
      </dsp:txBody>
      <dsp:txXfrm rot="-5400000">
        <a:off x="819038" y="1096300"/>
        <a:ext cx="7859348" cy="686283"/>
      </dsp:txXfrm>
    </dsp:sp>
    <dsp:sp modelId="{5341BADB-CAE4-46B7-8BDB-CEFA36290337}">
      <dsp:nvSpPr>
        <dsp:cNvPr id="0" name=""/>
        <dsp:cNvSpPr/>
      </dsp:nvSpPr>
      <dsp:spPr>
        <a:xfrm rot="5400000">
          <a:off x="-175508" y="2288586"/>
          <a:ext cx="1170055" cy="8190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Word Embedding</a:t>
          </a:r>
          <a:endParaRPr lang="en-IN" sz="1200" kern="1200" dirty="0"/>
        </a:p>
      </dsp:txBody>
      <dsp:txXfrm rot="-5400000">
        <a:off x="1" y="2522596"/>
        <a:ext cx="819038" cy="351017"/>
      </dsp:txXfrm>
    </dsp:sp>
    <dsp:sp modelId="{29EF18EE-AB5E-4B1F-96D3-BCA5316518E2}">
      <dsp:nvSpPr>
        <dsp:cNvPr id="0" name=""/>
        <dsp:cNvSpPr/>
      </dsp:nvSpPr>
      <dsp:spPr>
        <a:xfrm rot="5400000">
          <a:off x="4387007" y="-1454891"/>
          <a:ext cx="760535" cy="78964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50" kern="1200"/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50" kern="1200" dirty="0"/>
            <a:t>Frequency based numeric vector representations of words </a:t>
          </a:r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50" kern="1200" dirty="0"/>
            <a:t>Extracting unique words from text by using Bag of Words approach</a:t>
          </a:r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50" kern="1200" dirty="0"/>
            <a:t>High score to importance words rather than the most frequent words which do not contain any significance, TF-IDF </a:t>
          </a:r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250" kern="1200" dirty="0"/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50" kern="1200" dirty="0"/>
        </a:p>
      </dsp:txBody>
      <dsp:txXfrm rot="-5400000">
        <a:off x="819038" y="2150204"/>
        <a:ext cx="7859348" cy="686283"/>
      </dsp:txXfrm>
    </dsp:sp>
    <dsp:sp modelId="{ABEA2C0B-63A3-4B9B-B685-C108229385CB}">
      <dsp:nvSpPr>
        <dsp:cNvPr id="0" name=""/>
        <dsp:cNvSpPr/>
      </dsp:nvSpPr>
      <dsp:spPr>
        <a:xfrm rot="5400000">
          <a:off x="-175508" y="3342490"/>
          <a:ext cx="1170055" cy="8190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Model</a:t>
          </a:r>
          <a:endParaRPr lang="en-IN" sz="1200" kern="1200" dirty="0"/>
        </a:p>
      </dsp:txBody>
      <dsp:txXfrm rot="-5400000">
        <a:off x="1" y="3576500"/>
        <a:ext cx="819038" cy="351017"/>
      </dsp:txXfrm>
    </dsp:sp>
    <dsp:sp modelId="{33999B43-BB1F-412D-BFF0-4A54157ADDAA}">
      <dsp:nvSpPr>
        <dsp:cNvPr id="0" name=""/>
        <dsp:cNvSpPr/>
      </dsp:nvSpPr>
      <dsp:spPr>
        <a:xfrm rot="5400000">
          <a:off x="4387007" y="-400986"/>
          <a:ext cx="760535" cy="78964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50" kern="1200"/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50" kern="1200"/>
            <a:t>Elbow method is used to find optimal cluster ranging from 5 to 20</a:t>
          </a:r>
          <a:endParaRPr lang="en-GB" sz="1250" kern="1200" dirty="0"/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50" kern="1200"/>
            <a:t>Optimal number of clusters are selected 17 from elbow plot</a:t>
          </a:r>
          <a:endParaRPr lang="en-IN" sz="1250" kern="1200" dirty="0"/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50" kern="1200" dirty="0"/>
            <a:t>K – Means clustering algorithm is used to cluster the training dataset into 17 groups with labels from C1 to C17</a:t>
          </a:r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50" kern="1200" dirty="0"/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50" kern="1200" dirty="0"/>
        </a:p>
      </dsp:txBody>
      <dsp:txXfrm rot="-5400000">
        <a:off x="819038" y="3204109"/>
        <a:ext cx="7859348" cy="686283"/>
      </dsp:txXfrm>
    </dsp:sp>
    <dsp:sp modelId="{115C6D80-47FD-40D0-A20B-212A95784EAE}">
      <dsp:nvSpPr>
        <dsp:cNvPr id="0" name=""/>
        <dsp:cNvSpPr/>
      </dsp:nvSpPr>
      <dsp:spPr>
        <a:xfrm rot="5400000">
          <a:off x="-175508" y="4396394"/>
          <a:ext cx="1170055" cy="8190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Prediction</a:t>
          </a:r>
          <a:endParaRPr lang="en-IN" sz="1200" kern="1200" dirty="0"/>
        </a:p>
      </dsp:txBody>
      <dsp:txXfrm rot="-5400000">
        <a:off x="1" y="4630404"/>
        <a:ext cx="819038" cy="351017"/>
      </dsp:txXfrm>
    </dsp:sp>
    <dsp:sp modelId="{3732A79D-9603-4683-B2BC-0B4930F8E4AE}">
      <dsp:nvSpPr>
        <dsp:cNvPr id="0" name=""/>
        <dsp:cNvSpPr/>
      </dsp:nvSpPr>
      <dsp:spPr>
        <a:xfrm rot="5400000">
          <a:off x="4387007" y="652917"/>
          <a:ext cx="760535" cy="78964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50" kern="1200" dirty="0"/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50" kern="1200" dirty="0"/>
            <a:t>Labelled data (from k-means clustering result) is </a:t>
          </a:r>
          <a:r>
            <a:rPr lang="en-GB" sz="1250" kern="1200" dirty="0" err="1"/>
            <a:t>splitted</a:t>
          </a:r>
          <a:r>
            <a:rPr lang="en-GB" sz="1250" kern="1200" dirty="0"/>
            <a:t> into 80% training and 20% validation</a:t>
          </a:r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50" kern="1200" dirty="0"/>
            <a:t>KNN is used by taking 10 nearest neighbours into an one class and predicted valid data with 0.96 F1 score </a:t>
          </a:r>
          <a:endParaRPr lang="en-IN" sz="1250" kern="1200" dirty="0"/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50" kern="1200" dirty="0"/>
        </a:p>
      </dsp:txBody>
      <dsp:txXfrm rot="-5400000">
        <a:off x="819038" y="4258012"/>
        <a:ext cx="7859348" cy="686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8EFF2F6-D047-420C-B19B-5B442A098BB4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2AA273D-30E8-4070-A15E-C9D701343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46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F2F6-D047-420C-B19B-5B442A098BB4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73D-30E8-4070-A15E-C9D701343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22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F2F6-D047-420C-B19B-5B442A098BB4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73D-30E8-4070-A15E-C9D701343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82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F2F6-D047-420C-B19B-5B442A098BB4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73D-30E8-4070-A15E-C9D701343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00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F2F6-D047-420C-B19B-5B442A098BB4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73D-30E8-4070-A15E-C9D701343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81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F2F6-D047-420C-B19B-5B442A098BB4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73D-30E8-4070-A15E-C9D701343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98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F2F6-D047-420C-B19B-5B442A098BB4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73D-30E8-4070-A15E-C9D701343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16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F2F6-D047-420C-B19B-5B442A098BB4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73D-30E8-4070-A15E-C9D701343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80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F2F6-D047-420C-B19B-5B442A098BB4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73D-30E8-4070-A15E-C9D701343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17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F2F6-D047-420C-B19B-5B442A098BB4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2AA273D-30E8-4070-A15E-C9D701343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67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8EFF2F6-D047-420C-B19B-5B442A098BB4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2AA273D-30E8-4070-A15E-C9D701343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47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8EFF2F6-D047-420C-B19B-5B442A098BB4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2AA273D-30E8-4070-A15E-C9D701343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39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A9BC-E428-495E-8D2A-2FEBE0C3D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GS Quantify 2019</a:t>
            </a:r>
            <a:br>
              <a:rPr lang="en-GB" dirty="0"/>
            </a:br>
            <a:r>
              <a:rPr lang="en-GB" dirty="0"/>
              <a:t>Lining up Logs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FB4F7-124B-4F5F-AAE8-131840FE6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/>
              <a:t>Name – Shankar Lal</a:t>
            </a:r>
          </a:p>
          <a:p>
            <a:pPr algn="l"/>
            <a:r>
              <a:rPr lang="en-GB" dirty="0"/>
              <a:t>College – IIT Madras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0BD65-43AD-407C-84F7-E53039D88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086" y="0"/>
            <a:ext cx="993913" cy="993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4BDB3D-9CD5-4868-8977-304CF4193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3913" cy="9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9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DDF88A9-5C91-4ED3-B9E8-7E8577E11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9283073"/>
              </p:ext>
            </p:extLst>
          </p:nvPr>
        </p:nvGraphicFramePr>
        <p:xfrm>
          <a:off x="1444487" y="742122"/>
          <a:ext cx="8715513" cy="5396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65649AB-C6BB-4FE2-8D1A-F02ACE7FCA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3583" cy="5035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F4163E-95A1-447C-A2E8-9C93B3E092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416" y="0"/>
            <a:ext cx="503583" cy="50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2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50F5C1-2A09-4BA5-9E13-904F9DF674D0}"/>
              </a:ext>
            </a:extLst>
          </p:cNvPr>
          <p:cNvSpPr txBox="1"/>
          <p:nvPr/>
        </p:nvSpPr>
        <p:spPr>
          <a:xfrm>
            <a:off x="7711952" y="1229935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Limitations</a:t>
            </a:r>
            <a:endParaRPr lang="en-IN" sz="2400" b="1" dirty="0"/>
          </a:p>
        </p:txBody>
      </p:sp>
      <p:sp>
        <p:nvSpPr>
          <p:cNvPr id="4" name="Arrow: Notched Right 3">
            <a:extLst>
              <a:ext uri="{FF2B5EF4-FFF2-40B4-BE49-F238E27FC236}">
                <a16:creationId xmlns:a16="http://schemas.microsoft.com/office/drawing/2014/main" id="{D64560D8-B09A-40F1-882D-92D218E1F735}"/>
              </a:ext>
            </a:extLst>
          </p:cNvPr>
          <p:cNvSpPr/>
          <p:nvPr/>
        </p:nvSpPr>
        <p:spPr>
          <a:xfrm>
            <a:off x="6096000" y="1789044"/>
            <a:ext cx="1934817" cy="106017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Word Embeddings</a:t>
            </a:r>
            <a:endParaRPr lang="en-IN" dirty="0"/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57FC7868-91FD-4235-87F6-E11E32B8A2E3}"/>
              </a:ext>
            </a:extLst>
          </p:cNvPr>
          <p:cNvSpPr/>
          <p:nvPr/>
        </p:nvSpPr>
        <p:spPr>
          <a:xfrm>
            <a:off x="9084769" y="1789044"/>
            <a:ext cx="1934817" cy="106017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Building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BCA8D-AFAF-4D9E-A2FE-E7EC68492D8A}"/>
              </a:ext>
            </a:extLst>
          </p:cNvPr>
          <p:cNvSpPr txBox="1"/>
          <p:nvPr/>
        </p:nvSpPr>
        <p:spPr>
          <a:xfrm>
            <a:off x="5565912" y="3127513"/>
            <a:ext cx="29949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BoW</a:t>
            </a:r>
            <a:r>
              <a:rPr lang="en-GB" dirty="0"/>
              <a:t> and TF-IDF don’t respect semantics of the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Curse of dimensionality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Assumes that counts of different words provide independent evidence of 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Term ordering is not considered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1979A-D2CE-43EB-A90E-8EBD1F2ADB56}"/>
              </a:ext>
            </a:extLst>
          </p:cNvPr>
          <p:cNvSpPr txBox="1"/>
          <p:nvPr/>
        </p:nvSpPr>
        <p:spPr>
          <a:xfrm>
            <a:off x="8560903" y="3114261"/>
            <a:ext cx="2982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Starts with random choice of cluster </a:t>
            </a:r>
            <a:r>
              <a:rPr lang="en-GB" dirty="0" err="1"/>
              <a:t>centers</a:t>
            </a:r>
            <a:r>
              <a:rPr lang="en-GB" dirty="0"/>
              <a:t> and sensitive to local optimal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Scaling with number of dimensions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Produce clusters with relatively uniform size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Variance is not worth minimizing because it depends on the cluster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FECC04-E6D7-4A50-90CD-0E1E46A76768}"/>
              </a:ext>
            </a:extLst>
          </p:cNvPr>
          <p:cNvSpPr txBox="1"/>
          <p:nvPr/>
        </p:nvSpPr>
        <p:spPr>
          <a:xfrm>
            <a:off x="2431865" y="1252549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Outcomes</a:t>
            </a:r>
            <a:endParaRPr lang="en-IN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2683A2-EC5B-400C-8FDA-BFC5A884E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12" y="1789044"/>
            <a:ext cx="3638125" cy="1829216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6DF2AB1-E461-47C9-8F5A-641B70CAD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616338"/>
              </p:ext>
            </p:extLst>
          </p:nvPr>
        </p:nvGraphicFramePr>
        <p:xfrm>
          <a:off x="826050" y="3831172"/>
          <a:ext cx="473986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272">
                  <a:extLst>
                    <a:ext uri="{9D8B030D-6E8A-4147-A177-3AD203B41FA5}">
                      <a16:colId xmlns:a16="http://schemas.microsoft.com/office/drawing/2014/main" val="3016417374"/>
                    </a:ext>
                  </a:extLst>
                </a:gridCol>
                <a:gridCol w="3604590">
                  <a:extLst>
                    <a:ext uri="{9D8B030D-6E8A-4147-A177-3AD203B41FA5}">
                      <a16:colId xmlns:a16="http://schemas.microsoft.com/office/drawing/2014/main" val="186606011"/>
                    </a:ext>
                  </a:extLst>
                </a:gridCol>
              </a:tblGrid>
              <a:tr h="296881">
                <a:tc>
                  <a:txBody>
                    <a:bodyPr/>
                    <a:lstStyle/>
                    <a:p>
                      <a:r>
                        <a:rPr lang="en-GB" dirty="0"/>
                        <a:t>Cluster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Top 10 words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97349"/>
                  </a:ext>
                </a:extLst>
              </a:tr>
              <a:tr h="29688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Compute, meta, status,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time, http, data, mapping, block, device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567182"/>
                  </a:ext>
                </a:extLst>
              </a:tr>
              <a:tr h="29688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Resource, tracker, claim, compute, log, info,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stopped, paused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186183"/>
                  </a:ext>
                </a:extLst>
              </a:tr>
              <a:tr h="296881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Server, status, time,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http,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info, log, post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20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739A354-57AE-4141-8CBF-52F30DCD7363}"/>
              </a:ext>
            </a:extLst>
          </p:cNvPr>
          <p:cNvSpPr txBox="1"/>
          <p:nvPr/>
        </p:nvSpPr>
        <p:spPr>
          <a:xfrm>
            <a:off x="730516" y="780651"/>
            <a:ext cx="108129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gs.api.log.90_Sep 03, 2019_12:11:00 67404 INFO </a:t>
            </a:r>
            <a:r>
              <a:rPr lang="en-IN" sz="1400" dirty="0" err="1"/>
              <a:t>gs.resource.resource_tracker</a:t>
            </a:r>
            <a:r>
              <a:rPr lang="en-IN" sz="1400" dirty="0"/>
              <a:t> [ req-sngw-07c3-13a09 ] "GET /v2/1vne30u7kqsigojy/servers/details HTTP/1.1" status: 202 </a:t>
            </a:r>
            <a:r>
              <a:rPr lang="en-IN" sz="1400" dirty="0" err="1"/>
              <a:t>len</a:t>
            </a:r>
            <a:r>
              <a:rPr lang="en-IN" sz="1400" dirty="0"/>
              <a:t>: 9339 time: 0.5309531</a:t>
            </a:r>
          </a:p>
          <a:p>
            <a:endParaRPr lang="en-IN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CC6CF42-98FF-410E-8E98-8C2A4C729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6835" cy="5168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DB87BA-ACB4-4328-BA10-D862B641F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164" y="0"/>
            <a:ext cx="516835" cy="51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/>
      <p:bldP spid="8" grpId="0"/>
      <p:bldP spid="10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93D10-F862-4D58-A8A9-E3F072627905}"/>
              </a:ext>
            </a:extLst>
          </p:cNvPr>
          <p:cNvSpPr txBox="1"/>
          <p:nvPr/>
        </p:nvSpPr>
        <p:spPr>
          <a:xfrm>
            <a:off x="3940762" y="1113183"/>
            <a:ext cx="4310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Alternate solution/Future work</a:t>
            </a: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4A1089-E316-4F2F-9606-22660B189FC0}"/>
              </a:ext>
            </a:extLst>
          </p:cNvPr>
          <p:cNvSpPr txBox="1"/>
          <p:nvPr/>
        </p:nvSpPr>
        <p:spPr>
          <a:xfrm>
            <a:off x="887896" y="1948069"/>
            <a:ext cx="104559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Removal of most frequent and unwanted words like “</a:t>
            </a:r>
            <a:r>
              <a:rPr lang="en-GB" dirty="0" err="1"/>
              <a:t>len</a:t>
            </a:r>
            <a:r>
              <a:rPr lang="en-GB" dirty="0"/>
              <a:t>, time, http, </a:t>
            </a:r>
            <a:r>
              <a:rPr lang="en-GB" dirty="0" err="1"/>
              <a:t>sep</a:t>
            </a:r>
            <a:r>
              <a:rPr lang="en-GB" dirty="0"/>
              <a:t> etc”.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Removal of stop words from text (trial)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prediction based word embedding like Word2Vec which captures similar words appearing in the similar context tend to have similar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Try pre trained word embeddings like “Glove, </a:t>
            </a:r>
            <a:r>
              <a:rPr lang="en-IN" dirty="0" err="1"/>
              <a:t>ConcepNumberBatch</a:t>
            </a:r>
            <a:r>
              <a:rPr lang="en-IN" dirty="0"/>
              <a:t>, </a:t>
            </a:r>
            <a:r>
              <a:rPr lang="en-IN" dirty="0" err="1"/>
              <a:t>FastText</a:t>
            </a:r>
            <a:r>
              <a:rPr lang="en-IN" dirty="0"/>
              <a:t> etc” which takes words and context into a picture for better representation of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reduce training complexity of model and  high dimensional space problem try PCA and SVD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Gaussian Mixture Model (GMM) and Density based Spatial clustering applications with Noise instead of K-Means clustering algorithm with silhouette score for training and as well as for prediction</a:t>
            </a:r>
          </a:p>
          <a:p>
            <a:endParaRPr lang="en-IN" b="1" dirty="0"/>
          </a:p>
          <a:p>
            <a:r>
              <a:rPr lang="en-IN" b="1" dirty="0"/>
              <a:t>Experiment-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labelled training data (after clustering) to predict the cluster class of unseen logs by using KNN, Tree based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0BB13-A34C-43FD-8EEE-9569DDF82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6835" cy="516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D350FE-697C-4F07-8629-6DEAB56B9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416" y="0"/>
            <a:ext cx="503583" cy="50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3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60D75-A26C-4CB8-9321-4B71EBB688F4}"/>
              </a:ext>
            </a:extLst>
          </p:cNvPr>
          <p:cNvSpPr txBox="1"/>
          <p:nvPr/>
        </p:nvSpPr>
        <p:spPr>
          <a:xfrm>
            <a:off x="683300" y="2644170"/>
            <a:ext cx="108253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b="1" i="1" dirty="0">
                <a:latin typeface="Castellar" panose="020A0402060406010301" pitchFamily="18" charset="0"/>
              </a:rPr>
              <a:t>Thank you!</a:t>
            </a:r>
          </a:p>
          <a:p>
            <a:pPr algn="ctr"/>
            <a:r>
              <a:rPr lang="en-GB" sz="4800" b="1" i="1" dirty="0">
                <a:latin typeface="Castellar" panose="020A0402060406010301" pitchFamily="18" charset="0"/>
              </a:rPr>
              <a:t>…and now YOUR questions?</a:t>
            </a:r>
            <a:endParaRPr lang="en-IN" sz="4800" b="1" i="1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97433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1264</TotalTime>
  <Words>521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Castellar</vt:lpstr>
      <vt:lpstr>Metropolitan</vt:lpstr>
      <vt:lpstr>GS Quantify 2019 Lining up Logs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Shankar Lal</dc:creator>
  <cp:lastModifiedBy>Shankar Lal</cp:lastModifiedBy>
  <cp:revision>33</cp:revision>
  <dcterms:created xsi:type="dcterms:W3CDTF">2019-10-14T07:10:16Z</dcterms:created>
  <dcterms:modified xsi:type="dcterms:W3CDTF">2019-10-15T04:14:58Z</dcterms:modified>
</cp:coreProperties>
</file>