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D11B0-00FF-4662-ACCF-765BB79E15C3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9B721-5E66-4E20-B727-20BEC4CAD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3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B721-5E66-4E20-B727-20BEC4CAD1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0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27534"/>
            <a:ext cx="6591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47" y="745629"/>
            <a:ext cx="1096838" cy="11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95" y="3795886"/>
            <a:ext cx="66008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13370" y="195486"/>
            <a:ext cx="8229600" cy="349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提供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11" y="4757911"/>
            <a:ext cx="269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悄悄告诉你地址：</a:t>
            </a:r>
            <a:r>
              <a:rPr lang="en-US" altLang="zh-CN" sz="1000" dirty="0"/>
              <a:t>https://github.com/Susanno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123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9787"/>
            <a:ext cx="3305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ZAE</a:t>
            </a:r>
            <a:r>
              <a:rPr lang="zh-CN" altLang="en-US" sz="4400" dirty="0" smtClean="0"/>
              <a:t>目录瘦身</a:t>
            </a:r>
            <a:endParaRPr lang="zh-CN" alt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5545"/>
            <a:ext cx="48958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73943" y="1299944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点击这里可以查看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仓库内容，</a:t>
            </a:r>
            <a:endParaRPr lang="en-US" altLang="zh-CN" dirty="0" smtClean="0"/>
          </a:p>
          <a:p>
            <a:r>
              <a:rPr lang="zh-CN" altLang="en-US" dirty="0" smtClean="0"/>
              <a:t>但并不是下载到本地，这样可以</a:t>
            </a:r>
            <a:endParaRPr lang="en-US" altLang="zh-CN" dirty="0" smtClean="0"/>
          </a:p>
          <a:p>
            <a:r>
              <a:rPr lang="zh-CN" altLang="en-US" dirty="0" smtClean="0"/>
              <a:t>节省资源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59390" y="1473577"/>
            <a:ext cx="82349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82885" y="2689632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参照样板目录，留下样板目录内</a:t>
            </a:r>
            <a:endParaRPr lang="en-US" altLang="zh-CN" dirty="0" smtClean="0"/>
          </a:p>
          <a:p>
            <a:r>
              <a:rPr lang="zh-CN" altLang="en-US" dirty="0" smtClean="0"/>
              <a:t>的文件，删除其他文件即可。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当然你也可以跳过这一步，这样做</a:t>
            </a:r>
            <a:endParaRPr lang="en-US" altLang="zh-CN" dirty="0" smtClean="0"/>
          </a:p>
          <a:p>
            <a:r>
              <a:rPr lang="zh-CN" altLang="en-US" dirty="0" smtClean="0"/>
              <a:t>是为了我们的程序能够精简，目录</a:t>
            </a:r>
            <a:endParaRPr lang="en-US" altLang="zh-CN" dirty="0" smtClean="0"/>
          </a:p>
          <a:p>
            <a:r>
              <a:rPr lang="zh-CN" altLang="en-US" dirty="0" smtClean="0"/>
              <a:t>能够清晰。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3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588224" y="1491630"/>
            <a:ext cx="1584176" cy="2376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736082" y="1460190"/>
            <a:ext cx="1584176" cy="2407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43608" y="1419622"/>
            <a:ext cx="1584176" cy="2448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70" y="339502"/>
            <a:ext cx="8229600" cy="349547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合并目录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99" y="1666676"/>
            <a:ext cx="11811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99" y="2234927"/>
            <a:ext cx="1371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95" y="1612246"/>
            <a:ext cx="1352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十字形 4"/>
          <p:cNvSpPr/>
          <p:nvPr/>
        </p:nvSpPr>
        <p:spPr>
          <a:xfrm>
            <a:off x="2987824" y="2355726"/>
            <a:ext cx="504056" cy="441176"/>
          </a:xfrm>
          <a:prstGeom prst="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于号 5"/>
          <p:cNvSpPr/>
          <p:nvPr/>
        </p:nvSpPr>
        <p:spPr>
          <a:xfrm>
            <a:off x="5580112" y="2211710"/>
            <a:ext cx="792088" cy="792088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2927" y="15134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你的项目</a:t>
            </a:r>
            <a:endParaRPr lang="zh-CN" altLang="en-US" sz="14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95" y="2211710"/>
            <a:ext cx="13620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37928"/>
            <a:ext cx="14382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5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err="1" smtClean="0"/>
              <a:t>Yii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Hay</a:t>
            </a:r>
            <a:r>
              <a:rPr lang="zh-CN" altLang="en-US" dirty="0" smtClean="0"/>
              <a:t>代码库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87" y="1498827"/>
            <a:ext cx="10858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72" y="1347614"/>
            <a:ext cx="20288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02" y="2859782"/>
            <a:ext cx="31432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stCxn id="4101" idx="1"/>
          </p:cNvCxnSpPr>
          <p:nvPr/>
        </p:nvCxnSpPr>
        <p:spPr>
          <a:xfrm flipH="1">
            <a:off x="2816983" y="1800052"/>
            <a:ext cx="1729489" cy="33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102" idx="1"/>
          </p:cNvCxnSpPr>
          <p:nvPr/>
        </p:nvCxnSpPr>
        <p:spPr>
          <a:xfrm flipH="1" flipV="1">
            <a:off x="2744975" y="2355726"/>
            <a:ext cx="1852127" cy="93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r>
              <a:rPr lang="en-US" altLang="zh-CN" dirty="0" err="1" smtClean="0"/>
              <a:t>index.php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8" y="1419622"/>
            <a:ext cx="34480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7178" y="2715766"/>
            <a:ext cx="7787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，将黄色部分注释掉，然后打开</a:t>
            </a:r>
            <a:r>
              <a:rPr lang="en-US" altLang="zh-CN" dirty="0" err="1" smtClean="0"/>
              <a:t>index_append.index</a:t>
            </a:r>
            <a:r>
              <a:rPr lang="zh-CN" altLang="en-US" dirty="0" smtClean="0"/>
              <a:t>，将</a:t>
            </a:r>
            <a:endParaRPr lang="en-US" altLang="zh-CN" dirty="0" smtClean="0"/>
          </a:p>
          <a:p>
            <a:r>
              <a:rPr lang="zh-CN" altLang="en-US" dirty="0" smtClean="0"/>
              <a:t>所有内容追加到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的文件尾部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然后删掉</a:t>
            </a:r>
            <a:r>
              <a:rPr lang="en-US" altLang="zh-CN" dirty="0" err="1" smtClean="0"/>
              <a:t>index_append.index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注：如果</a:t>
            </a:r>
            <a:r>
              <a:rPr lang="zh-CN" altLang="en-US" dirty="0"/>
              <a:t>运行</a:t>
            </a:r>
            <a:r>
              <a:rPr lang="zh-CN" altLang="en-US" dirty="0" smtClean="0"/>
              <a:t>程序提示</a:t>
            </a:r>
            <a:r>
              <a:rPr lang="en-US" altLang="zh-CN" b="1" dirty="0"/>
              <a:t>Notice</a:t>
            </a:r>
            <a:r>
              <a:rPr lang="en-US" altLang="zh-CN" dirty="0"/>
              <a:t>: Undefined index: _</a:t>
            </a:r>
            <a:r>
              <a:rPr lang="en-US" altLang="zh-CN" dirty="0" smtClean="0"/>
              <a:t>ZAE_APP_ID</a:t>
            </a:r>
            <a:r>
              <a:rPr lang="zh-CN" altLang="en-US" dirty="0" smtClean="0"/>
              <a:t>，请在</a:t>
            </a:r>
            <a:r>
              <a:rPr lang="en-US" altLang="zh-CN" dirty="0" err="1" smtClean="0"/>
              <a:t>index.php</a:t>
            </a:r>
            <a:endParaRPr lang="en-US" altLang="zh-CN" dirty="0" smtClean="0"/>
          </a:p>
          <a:p>
            <a:r>
              <a:rPr lang="zh-CN" altLang="en-US" dirty="0" smtClean="0"/>
              <a:t>的第一行加上</a:t>
            </a:r>
            <a:r>
              <a:rPr lang="en-US" altLang="zh-CN" dirty="0" smtClean="0"/>
              <a:t>$_SERVER[‘</a:t>
            </a:r>
            <a:r>
              <a:rPr lang="en-US" altLang="zh-CN" dirty="0"/>
              <a:t>_ZAE_APP_ID</a:t>
            </a:r>
            <a:r>
              <a:rPr lang="en-US" altLang="zh-CN" dirty="0" smtClean="0"/>
              <a:t>’] = </a:t>
            </a:r>
            <a:r>
              <a:rPr lang="zh-CN" altLang="en-US" dirty="0" smtClean="0"/>
              <a:t>你的</a:t>
            </a:r>
            <a:r>
              <a:rPr lang="en-US" altLang="zh-CN" dirty="0" smtClean="0"/>
              <a:t>APPID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6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ZAETOOL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Zaetool</a:t>
            </a:r>
            <a:r>
              <a:rPr lang="zh-CN" altLang="en-US" dirty="0" smtClean="0"/>
              <a:t>是我们为</a:t>
            </a:r>
            <a:r>
              <a:rPr lang="en-US" altLang="zh-CN" dirty="0" err="1" smtClean="0"/>
              <a:t>Zae</a:t>
            </a:r>
            <a:r>
              <a:rPr lang="zh-CN" altLang="en-US" dirty="0" smtClean="0"/>
              <a:t>环境定制的一个</a:t>
            </a:r>
            <a:r>
              <a:rPr lang="en-US" altLang="zh-CN" dirty="0" err="1" smtClean="0"/>
              <a:t>Yii</a:t>
            </a:r>
            <a:r>
              <a:rPr lang="zh-CN" altLang="en-US" dirty="0" smtClean="0"/>
              <a:t>模块，主要是一些在部署时使用到的工具。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目前有且只有一个：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modelBuild</a:t>
            </a:r>
            <a:r>
              <a:rPr lang="zh-CN" altLang="en-US" dirty="0" smtClean="0"/>
              <a:t>：生成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缓存文件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在每次数据结构变化时，访问本地项目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http://localhost/</a:t>
            </a:r>
            <a:r>
              <a:rPr lang="zh-CN" altLang="en-US" dirty="0" smtClean="0"/>
              <a:t>你的项目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index.php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zaetool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modelbuild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访问成功后再进行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提交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215</Words>
  <Application>Microsoft Office PowerPoint</Application>
  <PresentationFormat>全屏显示(16:9)</PresentationFormat>
  <Paragraphs>32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合并目录</vt:lpstr>
      <vt:lpstr>导入Yii和Hay代码库</vt:lpstr>
      <vt:lpstr>合并index.php</vt:lpstr>
      <vt:lpstr>ZAETOOL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Donqi</dc:creator>
  <cp:lastModifiedBy>Donqi</cp:lastModifiedBy>
  <cp:revision>34</cp:revision>
  <dcterms:created xsi:type="dcterms:W3CDTF">2012-12-07T03:00:42Z</dcterms:created>
  <dcterms:modified xsi:type="dcterms:W3CDTF">2012-12-07T04:19:58Z</dcterms:modified>
</cp:coreProperties>
</file>