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4306-BFA6-49C8-BF98-A47186FA7413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F78F4-2FB0-4507-BBFC-0B9927BEC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ZAE</a:t>
            </a:r>
            <a:r>
              <a:rPr lang="zh-CN" altLang="en-US" dirty="0" smtClean="0"/>
              <a:t>使用说明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ZAE: </a:t>
            </a:r>
            <a:r>
              <a:rPr lang="en-US" altLang="zh-CN" dirty="0" err="1" smtClean="0"/>
              <a:t>Zhongsou</a:t>
            </a:r>
            <a:r>
              <a:rPr lang="en-US" altLang="zh-CN" dirty="0" smtClean="0"/>
              <a:t> Application Engine 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</a:t>
            </a:r>
            <a:r>
              <a:rPr lang="zh-CN" altLang="en-US" dirty="0" smtClean="0"/>
              <a:t>是一个：</a:t>
            </a:r>
            <a:r>
              <a:rPr lang="en-US" altLang="zh-CN" dirty="0" smtClean="0"/>
              <a:t>APACHE+PHP+MYSQL+SVN</a:t>
            </a:r>
            <a:r>
              <a:rPr lang="zh-CN" altLang="en-US" dirty="0" smtClean="0"/>
              <a:t>组成的云服务器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00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323"/>
            <a:ext cx="68770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99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http://top100test.zhongsou.net/wjkfkfpt/develop/developlogin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494"/>
            <a:ext cx="25622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59" y="483518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59" y="925286"/>
            <a:ext cx="5324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2555776" y="816893"/>
            <a:ext cx="576064" cy="78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79912" y="816893"/>
            <a:ext cx="504056" cy="242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8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494"/>
            <a:ext cx="74961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9662"/>
            <a:ext cx="52387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1" y="3291830"/>
            <a:ext cx="4448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7000" y="3381846"/>
            <a:ext cx="44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从这里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，用户名和密码是登录时的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962159"/>
            <a:ext cx="2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访问的测试地址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2094582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第一次提交代码后可以点击</a:t>
            </a:r>
            <a:endParaRPr lang="en-US" altLang="zh-CN" dirty="0" smtClean="0"/>
          </a:p>
          <a:p>
            <a:r>
              <a:rPr lang="zh-CN" altLang="en-US" dirty="0" smtClean="0"/>
              <a:t>“发布测试”来把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r>
              <a:rPr lang="zh-CN" altLang="en-US" dirty="0" smtClean="0"/>
              <a:t>同步到服务器上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220072" y="2211710"/>
            <a:ext cx="576064" cy="18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355976" y="3566512"/>
            <a:ext cx="432048" cy="39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1"/>
          </p:cNvCxnSpPr>
          <p:nvPr/>
        </p:nvCxnSpPr>
        <p:spPr>
          <a:xfrm flipV="1">
            <a:off x="4139952" y="4146825"/>
            <a:ext cx="64807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5976" y="843558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8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19125"/>
            <a:ext cx="5715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1115616" y="1347614"/>
            <a:ext cx="18002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15816" y="2355726"/>
            <a:ext cx="201622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790" y="332318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第一次点击提交，会变为测试状态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399858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当你再次从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提交代码后，</a:t>
            </a:r>
            <a:endParaRPr lang="en-US" altLang="zh-CN" dirty="0" smtClean="0"/>
          </a:p>
          <a:p>
            <a:r>
              <a:rPr lang="zh-CN" altLang="en-US" dirty="0" smtClean="0"/>
              <a:t>可以使用这个按钮，重新把</a:t>
            </a:r>
            <a:endParaRPr lang="en-US" altLang="zh-CN" dirty="0" smtClean="0"/>
          </a:p>
          <a:p>
            <a:r>
              <a:rPr lang="zh-CN" altLang="en-US" dirty="0" smtClean="0"/>
              <a:t>代码同步到服务器上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724128" y="105958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4816" y="804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这个开发中不用点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331640" y="1059582"/>
            <a:ext cx="51125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478"/>
            <a:ext cx="2438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57" y="987574"/>
            <a:ext cx="26860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2833936" y="2427734"/>
            <a:ext cx="156892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652120" y="3075806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3968" y="3579862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此处可以使用</a:t>
            </a:r>
            <a:r>
              <a:rPr lang="en-US" altLang="zh-CN" dirty="0" err="1" smtClean="0"/>
              <a:t>phpMyAdmin</a:t>
            </a:r>
            <a:r>
              <a:rPr lang="zh-CN" altLang="en-US" dirty="0" smtClean="0"/>
              <a:t>管理数据库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09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Office PowerPoint</Application>
  <PresentationFormat>全屏显示(16:9)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ZAE使用说明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Donqi</dc:creator>
  <cp:lastModifiedBy>Donqi</cp:lastModifiedBy>
  <cp:revision>8</cp:revision>
  <dcterms:created xsi:type="dcterms:W3CDTF">2012-12-07T03:10:05Z</dcterms:created>
  <dcterms:modified xsi:type="dcterms:W3CDTF">2012-12-07T03:22:07Z</dcterms:modified>
</cp:coreProperties>
</file>