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09" autoAdjust="0"/>
    <p:restoredTop sz="94660"/>
  </p:normalViewPr>
  <p:slideViewPr>
    <p:cSldViewPr snapToGrid="0">
      <p:cViewPr>
        <p:scale>
          <a:sx n="60" d="100"/>
          <a:sy n="60" d="100"/>
        </p:scale>
        <p:origin x="13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964-FB87-44C9-8182-14B5B827026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902E-8CB1-4738-A8C4-5107B8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964-FB87-44C9-8182-14B5B827026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902E-8CB1-4738-A8C4-5107B8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964-FB87-44C9-8182-14B5B827026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902E-8CB1-4738-A8C4-5107B8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964-FB87-44C9-8182-14B5B827026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902E-8CB1-4738-A8C4-5107B8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1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964-FB87-44C9-8182-14B5B827026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902E-8CB1-4738-A8C4-5107B8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0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964-FB87-44C9-8182-14B5B827026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902E-8CB1-4738-A8C4-5107B8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964-FB87-44C9-8182-14B5B827026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902E-8CB1-4738-A8C4-5107B8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8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964-FB87-44C9-8182-14B5B827026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902E-8CB1-4738-A8C4-5107B8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6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964-FB87-44C9-8182-14B5B827026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902E-8CB1-4738-A8C4-5107B8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964-FB87-44C9-8182-14B5B827026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902E-8CB1-4738-A8C4-5107B8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964-FB87-44C9-8182-14B5B827026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902E-8CB1-4738-A8C4-5107B8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1964-FB87-44C9-8182-14B5B8270269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902E-8CB1-4738-A8C4-5107B8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9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57DC31-7FFB-4286-B2AD-C6E747043415}"/>
              </a:ext>
            </a:extLst>
          </p:cNvPr>
          <p:cNvSpPr/>
          <p:nvPr/>
        </p:nvSpPr>
        <p:spPr>
          <a:xfrm>
            <a:off x="1686565" y="3495356"/>
            <a:ext cx="1301621" cy="1616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  <a:latin typeface="+mj-lt"/>
              </a:rPr>
              <a:t>EMPLOYEES312</a:t>
            </a:r>
            <a:endParaRPr lang="en-US" sz="1125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u="sng" dirty="0" err="1">
                <a:solidFill>
                  <a:schemeClr val="tx1"/>
                </a:solidFill>
                <a:latin typeface="+mj-lt"/>
              </a:rPr>
              <a:t>Empl_Code</a:t>
            </a:r>
            <a:br>
              <a:rPr lang="en-US" sz="1350" dirty="0">
                <a:solidFill>
                  <a:schemeClr val="tx1"/>
                </a:solidFill>
                <a:latin typeface="+mj-lt"/>
              </a:rPr>
            </a:br>
            <a:r>
              <a:rPr lang="en-US" sz="1350" dirty="0">
                <a:solidFill>
                  <a:schemeClr val="tx1"/>
                </a:solidFill>
                <a:latin typeface="+mj-lt"/>
              </a:rPr>
              <a:t>Title</a:t>
            </a:r>
            <a:br>
              <a:rPr lang="en-US" sz="1350" dirty="0">
                <a:solidFill>
                  <a:schemeClr val="tx1"/>
                </a:solidFill>
                <a:latin typeface="+mj-lt"/>
              </a:rPr>
            </a:br>
            <a:r>
              <a:rPr lang="en-US" sz="1350" dirty="0" err="1">
                <a:solidFill>
                  <a:schemeClr val="tx1"/>
                </a:solidFill>
                <a:latin typeface="+mj-lt"/>
              </a:rPr>
              <a:t>Full_Name</a:t>
            </a:r>
            <a:br>
              <a:rPr lang="en-US" sz="1350" dirty="0">
                <a:solidFill>
                  <a:schemeClr val="tx1"/>
                </a:solidFill>
                <a:latin typeface="+mj-lt"/>
              </a:rPr>
            </a:br>
            <a:r>
              <a:rPr lang="en-US" sz="1350" dirty="0" err="1">
                <a:solidFill>
                  <a:schemeClr val="tx1"/>
                </a:solidFill>
                <a:latin typeface="+mj-lt"/>
              </a:rPr>
              <a:t>Hiredate</a:t>
            </a:r>
            <a:br>
              <a:rPr lang="en-US" sz="1350" dirty="0">
                <a:solidFill>
                  <a:schemeClr val="tx1"/>
                </a:solidFill>
                <a:latin typeface="+mj-lt"/>
              </a:rPr>
            </a:br>
            <a:r>
              <a:rPr lang="en-US" sz="1350" dirty="0">
                <a:solidFill>
                  <a:schemeClr val="tx1"/>
                </a:solidFill>
                <a:latin typeface="+mj-lt"/>
              </a:rPr>
              <a:t>Salary</a:t>
            </a:r>
            <a:br>
              <a:rPr lang="en-US" sz="1350" dirty="0">
                <a:solidFill>
                  <a:schemeClr val="tx1"/>
                </a:solidFill>
                <a:latin typeface="+mj-lt"/>
              </a:rPr>
            </a:br>
            <a:r>
              <a:rPr lang="en-US" sz="1350" dirty="0">
                <a:solidFill>
                  <a:schemeClr val="tx1"/>
                </a:solidFill>
                <a:latin typeface="+mj-lt"/>
              </a:rPr>
              <a:t>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6F535-09FD-45C5-B4A3-836B10DBE70C}"/>
              </a:ext>
            </a:extLst>
          </p:cNvPr>
          <p:cNvSpPr/>
          <p:nvPr/>
        </p:nvSpPr>
        <p:spPr>
          <a:xfrm>
            <a:off x="2192759" y="6749112"/>
            <a:ext cx="1280627" cy="1632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  <a:latin typeface="+mj-lt"/>
              </a:rPr>
              <a:t>LOCATIONS312</a:t>
            </a:r>
          </a:p>
          <a:p>
            <a:pPr algn="ctr"/>
            <a:endParaRPr lang="en-US" sz="135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13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u="sng" dirty="0" err="1">
                <a:solidFill>
                  <a:schemeClr val="tx1"/>
                </a:solidFill>
                <a:latin typeface="+mj-lt"/>
              </a:rPr>
              <a:t>Location_Code</a:t>
            </a:r>
            <a:br>
              <a:rPr lang="en-US" sz="1350" dirty="0">
                <a:solidFill>
                  <a:schemeClr val="tx1"/>
                </a:solidFill>
                <a:latin typeface="+mj-lt"/>
              </a:rPr>
            </a:br>
            <a:r>
              <a:rPr lang="en-US" sz="1350" dirty="0" err="1">
                <a:solidFill>
                  <a:schemeClr val="tx1"/>
                </a:solidFill>
                <a:latin typeface="+mj-lt"/>
              </a:rPr>
              <a:t>Location_Name</a:t>
            </a:r>
            <a:br>
              <a:rPr lang="en-US" sz="1350" dirty="0">
                <a:solidFill>
                  <a:schemeClr val="tx1"/>
                </a:solidFill>
                <a:latin typeface="+mj-lt"/>
              </a:rPr>
            </a:br>
            <a:r>
              <a:rPr lang="en-US" sz="1350" dirty="0" err="1">
                <a:solidFill>
                  <a:schemeClr val="tx1"/>
                </a:solidFill>
                <a:latin typeface="+mj-lt"/>
              </a:rPr>
              <a:t>Price_per_day</a:t>
            </a:r>
            <a:endParaRPr lang="en-US" sz="13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FF0D1-D726-4AC8-B30C-ED991BA6813C}"/>
              </a:ext>
            </a:extLst>
          </p:cNvPr>
          <p:cNvSpPr/>
          <p:nvPr/>
        </p:nvSpPr>
        <p:spPr>
          <a:xfrm>
            <a:off x="3915791" y="4681442"/>
            <a:ext cx="1487940" cy="16165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  <a:latin typeface="+mj-lt"/>
              </a:rPr>
              <a:t>EXCURSIONS312</a:t>
            </a:r>
          </a:p>
          <a:p>
            <a:pPr algn="ctr"/>
            <a:endParaRPr lang="en-US" sz="1013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u="sng" dirty="0" err="1">
                <a:solidFill>
                  <a:schemeClr val="tx1"/>
                </a:solidFill>
                <a:latin typeface="+mj-lt"/>
              </a:rPr>
              <a:t>Excursion_Code</a:t>
            </a:r>
            <a:br>
              <a:rPr lang="en-US" sz="1350" dirty="0">
                <a:solidFill>
                  <a:schemeClr val="tx1"/>
                </a:solidFill>
                <a:latin typeface="+mj-lt"/>
              </a:rPr>
            </a:br>
            <a:r>
              <a:rPr lang="en-US" sz="1350" dirty="0" err="1">
                <a:solidFill>
                  <a:schemeClr val="tx1"/>
                </a:solidFill>
                <a:latin typeface="+mj-lt"/>
              </a:rPr>
              <a:t>Reservation_Date</a:t>
            </a:r>
            <a:endParaRPr lang="en-US" sz="13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dirty="0" err="1">
                <a:solidFill>
                  <a:schemeClr val="tx1"/>
                </a:solidFill>
                <a:latin typeface="+mj-lt"/>
              </a:rPr>
              <a:t>Trip_Reservations</a:t>
            </a:r>
            <a:endParaRPr lang="en-US" sz="135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1125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0DF3B3-8B5E-42A2-8A55-F68EB7911BA3}"/>
              </a:ext>
            </a:extLst>
          </p:cNvPr>
          <p:cNvSpPr/>
          <p:nvPr/>
        </p:nvSpPr>
        <p:spPr>
          <a:xfrm>
            <a:off x="6923897" y="6666453"/>
            <a:ext cx="1487940" cy="1632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  <a:latin typeface="+mj-lt"/>
              </a:rPr>
              <a:t>CATEGORIES312</a:t>
            </a:r>
          </a:p>
          <a:p>
            <a:pPr algn="ctr"/>
            <a:endParaRPr lang="en-US" sz="1013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u="sng" dirty="0" err="1">
                <a:solidFill>
                  <a:schemeClr val="tx1"/>
                </a:solidFill>
                <a:latin typeface="+mj-lt"/>
              </a:rPr>
              <a:t>Category_Number</a:t>
            </a:r>
            <a:endParaRPr lang="en-US" sz="1350" u="sng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dirty="0">
                <a:solidFill>
                  <a:schemeClr val="tx1"/>
                </a:solidFill>
                <a:latin typeface="+mj-lt"/>
              </a:rPr>
              <a:t>Type</a:t>
            </a:r>
          </a:p>
          <a:p>
            <a:pPr algn="ctr"/>
            <a:r>
              <a:rPr lang="en-US" sz="1350" dirty="0" err="1">
                <a:solidFill>
                  <a:schemeClr val="tx1"/>
                </a:solidFill>
                <a:latin typeface="+mj-lt"/>
              </a:rPr>
              <a:t>Category_Desc</a:t>
            </a:r>
            <a:endParaRPr lang="en-US" sz="13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dirty="0">
                <a:solidFill>
                  <a:schemeClr val="tx1"/>
                </a:solidFill>
                <a:latin typeface="+mj-lt"/>
              </a:rPr>
              <a:t>Duration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DF7861-7698-4EBC-964A-E313F93D85BE}"/>
              </a:ext>
            </a:extLst>
          </p:cNvPr>
          <p:cNvSpPr/>
          <p:nvPr/>
        </p:nvSpPr>
        <p:spPr>
          <a:xfrm>
            <a:off x="5729720" y="3274432"/>
            <a:ext cx="1487940" cy="1752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b="1" dirty="0">
                <a:solidFill>
                  <a:schemeClr val="tx1"/>
                </a:solidFill>
                <a:latin typeface="+mj-lt"/>
              </a:rPr>
              <a:t>CUSTOMERS312</a:t>
            </a:r>
          </a:p>
          <a:p>
            <a:pPr algn="ctr"/>
            <a:endParaRPr lang="en-US" sz="1125" u="sng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u="sng" dirty="0" err="1">
                <a:solidFill>
                  <a:schemeClr val="tx1"/>
                </a:solidFill>
                <a:latin typeface="+mj-lt"/>
              </a:rPr>
              <a:t>Customer_Code</a:t>
            </a:r>
            <a:endParaRPr lang="en-US" sz="1350" u="sng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dirty="0">
                <a:solidFill>
                  <a:schemeClr val="tx1"/>
                </a:solidFill>
                <a:latin typeface="+mj-lt"/>
              </a:rPr>
              <a:t>Gender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  <a:latin typeface="+mj-lt"/>
              </a:rPr>
              <a:t>Title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  <a:latin typeface="+mj-lt"/>
              </a:rPr>
              <a:t>Age</a:t>
            </a:r>
          </a:p>
          <a:p>
            <a:pPr algn="ctr"/>
            <a:r>
              <a:rPr lang="en-US" sz="1350" dirty="0" err="1">
                <a:solidFill>
                  <a:schemeClr val="tx1"/>
                </a:solidFill>
                <a:latin typeface="+mj-lt"/>
              </a:rPr>
              <a:t>Full_Name</a:t>
            </a:r>
            <a:endParaRPr lang="en-US" sz="13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dirty="0">
                <a:solidFill>
                  <a:schemeClr val="tx1"/>
                </a:solidFill>
                <a:latin typeface="+mj-lt"/>
              </a:rPr>
              <a:t>Address</a:t>
            </a:r>
          </a:p>
          <a:p>
            <a:pPr algn="ctr"/>
            <a:endParaRPr lang="en-US" sz="1125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5E4813-2CF5-46FE-959E-DB861BEF11FA}"/>
              </a:ext>
            </a:extLst>
          </p:cNvPr>
          <p:cNvSpPr/>
          <p:nvPr/>
        </p:nvSpPr>
        <p:spPr>
          <a:xfrm>
            <a:off x="9371434" y="3005933"/>
            <a:ext cx="1829963" cy="1653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  <a:latin typeface="+mj-lt"/>
              </a:rPr>
              <a:t>TRANSPORTATION312</a:t>
            </a:r>
          </a:p>
          <a:p>
            <a:pPr algn="ctr"/>
            <a:endParaRPr lang="en-US" sz="13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u="sng" dirty="0" err="1">
                <a:solidFill>
                  <a:schemeClr val="tx1"/>
                </a:solidFill>
                <a:latin typeface="+mj-lt"/>
              </a:rPr>
              <a:t>Transportation_Mean</a:t>
            </a:r>
            <a:endParaRPr lang="en-US" sz="1350" u="sng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dirty="0" err="1">
                <a:solidFill>
                  <a:schemeClr val="tx1"/>
                </a:solidFill>
                <a:latin typeface="+mj-lt"/>
              </a:rPr>
              <a:t>Transportation_Class</a:t>
            </a:r>
            <a:endParaRPr lang="en-US" sz="13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dirty="0" err="1">
                <a:solidFill>
                  <a:schemeClr val="tx1"/>
                </a:solidFill>
                <a:latin typeface="+mj-lt"/>
              </a:rPr>
              <a:t>Included_In_Initial_Price</a:t>
            </a:r>
            <a:endParaRPr lang="en-US" sz="13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dirty="0" err="1">
                <a:solidFill>
                  <a:schemeClr val="tx1"/>
                </a:solidFill>
                <a:latin typeface="+mj-lt"/>
              </a:rPr>
              <a:t>Extra_Price</a:t>
            </a:r>
            <a:endParaRPr lang="en-US" sz="13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BA2957-FA8E-43A2-BD8A-F7F973A94A93}"/>
              </a:ext>
            </a:extLst>
          </p:cNvPr>
          <p:cNvSpPr/>
          <p:nvPr/>
        </p:nvSpPr>
        <p:spPr>
          <a:xfrm>
            <a:off x="9265260" y="6323970"/>
            <a:ext cx="1842652" cy="2004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</a:endParaRPr>
          </a:p>
          <a:p>
            <a:pPr algn="ctr"/>
            <a:r>
              <a:rPr lang="en-US" sz="1350" b="1" dirty="0">
                <a:solidFill>
                  <a:schemeClr val="tx1"/>
                </a:solidFill>
                <a:latin typeface="+mj-lt"/>
              </a:rPr>
              <a:t>ACCOMMODATION312</a:t>
            </a:r>
          </a:p>
          <a:p>
            <a:pPr algn="ctr"/>
            <a:endParaRPr lang="en-US" sz="1013" dirty="0">
              <a:solidFill>
                <a:schemeClr val="tx1"/>
              </a:solidFill>
            </a:endParaRPr>
          </a:p>
          <a:p>
            <a:pPr algn="ctr"/>
            <a:endParaRPr lang="en-US" sz="1125" dirty="0">
              <a:solidFill>
                <a:schemeClr val="tx1"/>
              </a:solidFill>
            </a:endParaRPr>
          </a:p>
          <a:p>
            <a:pPr algn="ctr"/>
            <a:r>
              <a:rPr lang="en-US" sz="1350" u="sng" dirty="0" err="1">
                <a:solidFill>
                  <a:schemeClr val="tx1"/>
                </a:solidFill>
                <a:latin typeface="+mj-lt"/>
              </a:rPr>
              <a:t>Accommodation_Type</a:t>
            </a:r>
            <a:endParaRPr lang="en-US" sz="1350" u="sng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dirty="0">
                <a:solidFill>
                  <a:schemeClr val="tx1"/>
                </a:solidFill>
                <a:latin typeface="+mj-lt"/>
              </a:rPr>
              <a:t>Facilities</a:t>
            </a:r>
          </a:p>
          <a:p>
            <a:pPr algn="ctr"/>
            <a:r>
              <a:rPr lang="en-US" sz="1350" dirty="0" err="1">
                <a:solidFill>
                  <a:schemeClr val="tx1"/>
                </a:solidFill>
                <a:latin typeface="+mj-lt"/>
              </a:rPr>
              <a:t>Included_In_Initial_Price</a:t>
            </a:r>
            <a:endParaRPr lang="en-US" sz="13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dirty="0">
                <a:solidFill>
                  <a:schemeClr val="tx1"/>
                </a:solidFill>
                <a:latin typeface="+mj-lt"/>
              </a:rPr>
              <a:t>Extra_Price1</a:t>
            </a:r>
          </a:p>
          <a:p>
            <a:pPr algn="ctr"/>
            <a:endParaRPr lang="en-US" sz="1125" dirty="0">
              <a:solidFill>
                <a:schemeClr val="tx1"/>
              </a:solidFill>
            </a:endParaRPr>
          </a:p>
          <a:p>
            <a:pPr algn="ctr"/>
            <a:endParaRPr lang="en-US" sz="1013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147AF0-C00B-4B1C-B36C-2A2788B0C5AD}"/>
              </a:ext>
            </a:extLst>
          </p:cNvPr>
          <p:cNvSpPr/>
          <p:nvPr/>
        </p:nvSpPr>
        <p:spPr>
          <a:xfrm>
            <a:off x="7329676" y="4670705"/>
            <a:ext cx="1691608" cy="1669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b="1" dirty="0">
                <a:solidFill>
                  <a:schemeClr val="tx1"/>
                </a:solidFill>
                <a:latin typeface="+mj-lt"/>
              </a:rPr>
              <a:t>RESERVATIONS312</a:t>
            </a:r>
          </a:p>
          <a:p>
            <a:pPr algn="ctr"/>
            <a:endParaRPr lang="en-US" sz="1013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1013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dirty="0" err="1">
                <a:solidFill>
                  <a:schemeClr val="tx1"/>
                </a:solidFill>
                <a:latin typeface="+mj-lt"/>
              </a:rPr>
              <a:t>Accommodation_Type</a:t>
            </a:r>
            <a:endParaRPr lang="en-US" sz="13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dirty="0" err="1">
                <a:solidFill>
                  <a:schemeClr val="tx1"/>
                </a:solidFill>
                <a:latin typeface="+mj-lt"/>
              </a:rPr>
              <a:t>Customer_Code</a:t>
            </a:r>
            <a:endParaRPr lang="en-US" sz="13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1350" u="sng" dirty="0" err="1">
                <a:solidFill>
                  <a:schemeClr val="tx1"/>
                </a:solidFill>
                <a:latin typeface="+mj-lt"/>
              </a:rPr>
              <a:t>Reservation_Number</a:t>
            </a:r>
            <a:endParaRPr lang="en-US" sz="1350" u="sng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sz="1013" dirty="0">
              <a:solidFill>
                <a:schemeClr val="tx1"/>
              </a:solidFill>
            </a:endParaRPr>
          </a:p>
          <a:p>
            <a:pPr algn="ctr"/>
            <a:endParaRPr lang="en-US" sz="1013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3173A3-F809-4E85-93B0-41CF0E46B669}"/>
              </a:ext>
            </a:extLst>
          </p:cNvPr>
          <p:cNvCxnSpPr/>
          <p:nvPr/>
        </p:nvCxnSpPr>
        <p:spPr>
          <a:xfrm>
            <a:off x="1697062" y="3787043"/>
            <a:ext cx="1280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9B490F-190E-48D4-8C25-91D3B48F0B7E}"/>
              </a:ext>
            </a:extLst>
          </p:cNvPr>
          <p:cNvCxnSpPr>
            <a:cxnSpLocks/>
          </p:cNvCxnSpPr>
          <p:nvPr/>
        </p:nvCxnSpPr>
        <p:spPr>
          <a:xfrm>
            <a:off x="2192760" y="7203050"/>
            <a:ext cx="1280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30454E-2DFE-4F8D-9BCA-8AF2CE230956}"/>
              </a:ext>
            </a:extLst>
          </p:cNvPr>
          <p:cNvCxnSpPr>
            <a:cxnSpLocks/>
          </p:cNvCxnSpPr>
          <p:nvPr/>
        </p:nvCxnSpPr>
        <p:spPr>
          <a:xfrm>
            <a:off x="6965120" y="7126978"/>
            <a:ext cx="14319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D79380-E15A-4718-BA8B-A31763BC442C}"/>
              </a:ext>
            </a:extLst>
          </p:cNvPr>
          <p:cNvCxnSpPr>
            <a:cxnSpLocks/>
          </p:cNvCxnSpPr>
          <p:nvPr/>
        </p:nvCxnSpPr>
        <p:spPr>
          <a:xfrm>
            <a:off x="3915373" y="5166047"/>
            <a:ext cx="1472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211BCA-FC09-46C3-9F62-C9DA0952930B}"/>
              </a:ext>
            </a:extLst>
          </p:cNvPr>
          <p:cNvCxnSpPr/>
          <p:nvPr/>
        </p:nvCxnSpPr>
        <p:spPr>
          <a:xfrm>
            <a:off x="5725498" y="3684941"/>
            <a:ext cx="1477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7A096F-3D4C-40A0-B536-30BDF97F134F}"/>
              </a:ext>
            </a:extLst>
          </p:cNvPr>
          <p:cNvCxnSpPr>
            <a:cxnSpLocks/>
          </p:cNvCxnSpPr>
          <p:nvPr/>
        </p:nvCxnSpPr>
        <p:spPr>
          <a:xfrm>
            <a:off x="9371434" y="3494274"/>
            <a:ext cx="182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5F503F-BCF9-4A30-BD51-099CEB7EC892}"/>
              </a:ext>
            </a:extLst>
          </p:cNvPr>
          <p:cNvCxnSpPr>
            <a:cxnSpLocks/>
          </p:cNvCxnSpPr>
          <p:nvPr/>
        </p:nvCxnSpPr>
        <p:spPr>
          <a:xfrm>
            <a:off x="9265260" y="6857342"/>
            <a:ext cx="1842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D32C50B5-0579-434B-B378-98AF085ABAA4}"/>
              </a:ext>
            </a:extLst>
          </p:cNvPr>
          <p:cNvSpPr/>
          <p:nvPr/>
        </p:nvSpPr>
        <p:spPr>
          <a:xfrm>
            <a:off x="7953041" y="3778507"/>
            <a:ext cx="917591" cy="57732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E11D0C11-53E3-49B5-9663-47D2B7E80792}"/>
              </a:ext>
            </a:extLst>
          </p:cNvPr>
          <p:cNvSpPr/>
          <p:nvPr/>
        </p:nvSpPr>
        <p:spPr>
          <a:xfrm>
            <a:off x="3813604" y="3555631"/>
            <a:ext cx="1078649" cy="560921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7BA2669A-9FD7-40B5-9013-8D169511D11D}"/>
              </a:ext>
            </a:extLst>
          </p:cNvPr>
          <p:cNvSpPr/>
          <p:nvPr/>
        </p:nvSpPr>
        <p:spPr>
          <a:xfrm>
            <a:off x="1771318" y="5738591"/>
            <a:ext cx="1000789" cy="58257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carries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3CEFFD80-3A99-4568-B0F6-5995AA421041}"/>
              </a:ext>
            </a:extLst>
          </p:cNvPr>
          <p:cNvSpPr/>
          <p:nvPr/>
        </p:nvSpPr>
        <p:spPr>
          <a:xfrm>
            <a:off x="5289875" y="7490541"/>
            <a:ext cx="871246" cy="635058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>
                <a:solidFill>
                  <a:schemeClr val="tx1"/>
                </a:solidFill>
              </a:rPr>
              <a:t>have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37C51394-DF27-43F4-A983-DDF0E5B12E3F}"/>
              </a:ext>
            </a:extLst>
          </p:cNvPr>
          <p:cNvSpPr/>
          <p:nvPr/>
        </p:nvSpPr>
        <p:spPr>
          <a:xfrm>
            <a:off x="4236164" y="6892216"/>
            <a:ext cx="850688" cy="63637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>
                <a:solidFill>
                  <a:schemeClr val="tx1"/>
                </a:solidFill>
              </a:rPr>
              <a:t>have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CE5687-A9CC-401B-8514-5DC5311AF842}"/>
              </a:ext>
            </a:extLst>
          </p:cNvPr>
          <p:cNvCxnSpPr>
            <a:cxnSpLocks/>
          </p:cNvCxnSpPr>
          <p:nvPr/>
        </p:nvCxnSpPr>
        <p:spPr>
          <a:xfrm>
            <a:off x="2259950" y="5131078"/>
            <a:ext cx="3745" cy="607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E85CBB-FBA6-4B12-A966-7A073CDFCCB7}"/>
              </a:ext>
            </a:extLst>
          </p:cNvPr>
          <p:cNvCxnSpPr>
            <a:cxnSpLocks/>
          </p:cNvCxnSpPr>
          <p:nvPr/>
        </p:nvCxnSpPr>
        <p:spPr>
          <a:xfrm>
            <a:off x="2755495" y="6029878"/>
            <a:ext cx="1137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5EE9C1-6395-4539-87A4-D79B7043A6A1}"/>
              </a:ext>
            </a:extLst>
          </p:cNvPr>
          <p:cNvCxnSpPr/>
          <p:nvPr/>
        </p:nvCxnSpPr>
        <p:spPr>
          <a:xfrm flipV="1">
            <a:off x="3697263" y="5826385"/>
            <a:ext cx="232684" cy="190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B41EF5-65A8-44AD-898D-203E838E866B}"/>
              </a:ext>
            </a:extLst>
          </p:cNvPr>
          <p:cNvCxnSpPr>
            <a:cxnSpLocks/>
          </p:cNvCxnSpPr>
          <p:nvPr/>
        </p:nvCxnSpPr>
        <p:spPr>
          <a:xfrm>
            <a:off x="3479944" y="7621770"/>
            <a:ext cx="333662" cy="18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14224A-D64C-48EE-8784-998A80941FBC}"/>
              </a:ext>
            </a:extLst>
          </p:cNvPr>
          <p:cNvCxnSpPr>
            <a:cxnSpLocks/>
          </p:cNvCxnSpPr>
          <p:nvPr/>
        </p:nvCxnSpPr>
        <p:spPr>
          <a:xfrm>
            <a:off x="2137048" y="5297580"/>
            <a:ext cx="245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A2D1E8-E1A5-4FDC-B5D2-C9CA6F53DFEC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3490579" y="7808070"/>
            <a:ext cx="1799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01314A-116B-4687-9F73-9E58CEF2CD68}"/>
              </a:ext>
            </a:extLst>
          </p:cNvPr>
          <p:cNvCxnSpPr>
            <a:cxnSpLocks/>
          </p:cNvCxnSpPr>
          <p:nvPr/>
        </p:nvCxnSpPr>
        <p:spPr>
          <a:xfrm flipV="1">
            <a:off x="3460627" y="7808070"/>
            <a:ext cx="328414" cy="212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B86888-6B1A-4892-97A1-84C218AC9201}"/>
              </a:ext>
            </a:extLst>
          </p:cNvPr>
          <p:cNvCxnSpPr>
            <a:cxnSpLocks/>
          </p:cNvCxnSpPr>
          <p:nvPr/>
        </p:nvCxnSpPr>
        <p:spPr>
          <a:xfrm>
            <a:off x="7329676" y="5108162"/>
            <a:ext cx="1691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788C84D-1398-4B54-B879-FCF358A8A160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161120" y="7808070"/>
            <a:ext cx="762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AEDBD1-9644-4D63-A062-5AC28C7D59A5}"/>
              </a:ext>
            </a:extLst>
          </p:cNvPr>
          <p:cNvCxnSpPr/>
          <p:nvPr/>
        </p:nvCxnSpPr>
        <p:spPr>
          <a:xfrm>
            <a:off x="6849183" y="7708097"/>
            <a:ext cx="0" cy="21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BE62E8F-E0EC-4569-A6B0-1B178963B9D9}"/>
              </a:ext>
            </a:extLst>
          </p:cNvPr>
          <p:cNvCxnSpPr>
            <a:cxnSpLocks/>
          </p:cNvCxnSpPr>
          <p:nvPr/>
        </p:nvCxnSpPr>
        <p:spPr>
          <a:xfrm>
            <a:off x="3473386" y="7203050"/>
            <a:ext cx="775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F712551-F9BD-4A2C-894E-E8C3D3941D63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>
            <a:off x="4659762" y="6297971"/>
            <a:ext cx="1747" cy="594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8A21DD-A1C9-4261-AE99-F7B9491A7C25}"/>
              </a:ext>
            </a:extLst>
          </p:cNvPr>
          <p:cNvCxnSpPr>
            <a:cxnSpLocks/>
          </p:cNvCxnSpPr>
          <p:nvPr/>
        </p:nvCxnSpPr>
        <p:spPr>
          <a:xfrm>
            <a:off x="3573625" y="7084440"/>
            <a:ext cx="0" cy="251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BF2723-EFBB-42AF-AF18-09953090A7DA}"/>
              </a:ext>
            </a:extLst>
          </p:cNvPr>
          <p:cNvCxnSpPr>
            <a:cxnSpLocks/>
          </p:cNvCxnSpPr>
          <p:nvPr/>
        </p:nvCxnSpPr>
        <p:spPr>
          <a:xfrm>
            <a:off x="4482083" y="6287496"/>
            <a:ext cx="159018" cy="27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67FE29-ECBE-43EF-9323-C961B8D2CEE4}"/>
              </a:ext>
            </a:extLst>
          </p:cNvPr>
          <p:cNvCxnSpPr>
            <a:cxnSpLocks/>
          </p:cNvCxnSpPr>
          <p:nvPr/>
        </p:nvCxnSpPr>
        <p:spPr>
          <a:xfrm flipV="1">
            <a:off x="4665784" y="6297971"/>
            <a:ext cx="165215" cy="23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E94142B-ED0B-42EE-A013-7F5A077ECCCC}"/>
              </a:ext>
            </a:extLst>
          </p:cNvPr>
          <p:cNvCxnSpPr>
            <a:cxnSpLocks/>
          </p:cNvCxnSpPr>
          <p:nvPr/>
        </p:nvCxnSpPr>
        <p:spPr>
          <a:xfrm>
            <a:off x="3682689" y="6041014"/>
            <a:ext cx="232684" cy="18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CC39FA0-DA56-4FCC-BF71-D8667D268128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4892253" y="3836092"/>
            <a:ext cx="825419" cy="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EF003A0-EE73-4144-A51F-AD5D5BECA00C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4352929" y="4116552"/>
            <a:ext cx="4703" cy="574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036F72-1536-4EE9-B4AC-C4C396F837D8}"/>
              </a:ext>
            </a:extLst>
          </p:cNvPr>
          <p:cNvCxnSpPr/>
          <p:nvPr/>
        </p:nvCxnSpPr>
        <p:spPr>
          <a:xfrm>
            <a:off x="5617213" y="3684941"/>
            <a:ext cx="0" cy="291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B26C8B-A041-42F2-A85D-9780F01076D5}"/>
              </a:ext>
            </a:extLst>
          </p:cNvPr>
          <p:cNvCxnSpPr>
            <a:cxnSpLocks/>
          </p:cNvCxnSpPr>
          <p:nvPr/>
        </p:nvCxnSpPr>
        <p:spPr>
          <a:xfrm flipH="1">
            <a:off x="4178332" y="4427385"/>
            <a:ext cx="180621" cy="26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5D95F26-45D3-44C4-B1C2-B5937FAAF546}"/>
              </a:ext>
            </a:extLst>
          </p:cNvPr>
          <p:cNvCxnSpPr>
            <a:cxnSpLocks/>
          </p:cNvCxnSpPr>
          <p:nvPr/>
        </p:nvCxnSpPr>
        <p:spPr>
          <a:xfrm>
            <a:off x="4368416" y="4434081"/>
            <a:ext cx="171030" cy="25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C9CA71E-5ABE-41E3-8164-6838797AA493}"/>
              </a:ext>
            </a:extLst>
          </p:cNvPr>
          <p:cNvCxnSpPr>
            <a:cxnSpLocks/>
          </p:cNvCxnSpPr>
          <p:nvPr/>
        </p:nvCxnSpPr>
        <p:spPr>
          <a:xfrm>
            <a:off x="8877640" y="4067168"/>
            <a:ext cx="4937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4302A02-5C70-4A9A-A089-96CE4672B7DB}"/>
              </a:ext>
            </a:extLst>
          </p:cNvPr>
          <p:cNvCxnSpPr>
            <a:cxnSpLocks/>
          </p:cNvCxnSpPr>
          <p:nvPr/>
        </p:nvCxnSpPr>
        <p:spPr>
          <a:xfrm>
            <a:off x="7237063" y="4067168"/>
            <a:ext cx="715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A63B284-1FE3-49E6-A240-ABCDA4854B78}"/>
              </a:ext>
            </a:extLst>
          </p:cNvPr>
          <p:cNvCxnSpPr/>
          <p:nvPr/>
        </p:nvCxnSpPr>
        <p:spPr>
          <a:xfrm>
            <a:off x="9265259" y="3921519"/>
            <a:ext cx="0" cy="291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545DEB-B4AF-491B-AAC8-B63E76AB07BD}"/>
              </a:ext>
            </a:extLst>
          </p:cNvPr>
          <p:cNvCxnSpPr>
            <a:cxnSpLocks/>
          </p:cNvCxnSpPr>
          <p:nvPr/>
        </p:nvCxnSpPr>
        <p:spPr>
          <a:xfrm>
            <a:off x="7218035" y="3886498"/>
            <a:ext cx="229986" cy="168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4BCAE5C-1E19-4CF7-93FE-DAB8BE35304C}"/>
              </a:ext>
            </a:extLst>
          </p:cNvPr>
          <p:cNvCxnSpPr>
            <a:cxnSpLocks/>
          </p:cNvCxnSpPr>
          <p:nvPr/>
        </p:nvCxnSpPr>
        <p:spPr>
          <a:xfrm flipV="1">
            <a:off x="7240722" y="4074784"/>
            <a:ext cx="199839" cy="13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iamond 105">
            <a:extLst>
              <a:ext uri="{FF2B5EF4-FFF2-40B4-BE49-F238E27FC236}">
                <a16:creationId xmlns:a16="http://schemas.microsoft.com/office/drawing/2014/main" id="{266D467C-DC67-4488-B96D-E6261ED2494E}"/>
              </a:ext>
            </a:extLst>
          </p:cNvPr>
          <p:cNvSpPr/>
          <p:nvPr/>
        </p:nvSpPr>
        <p:spPr>
          <a:xfrm>
            <a:off x="10103840" y="5166047"/>
            <a:ext cx="856927" cy="52810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>
                <a:solidFill>
                  <a:schemeClr val="tx1"/>
                </a:solidFill>
              </a:rPr>
              <a:t>have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4F14E51-249B-4DD2-A4EA-3112F01E2725}"/>
              </a:ext>
            </a:extLst>
          </p:cNvPr>
          <p:cNvCxnSpPr>
            <a:cxnSpLocks/>
          </p:cNvCxnSpPr>
          <p:nvPr/>
        </p:nvCxnSpPr>
        <p:spPr>
          <a:xfrm>
            <a:off x="10532302" y="5687149"/>
            <a:ext cx="0" cy="64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DA2755D-9DBD-4EAC-B70D-A5DD77185236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9008278" y="5430101"/>
            <a:ext cx="1095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AAFC1C8-71FA-45A6-A2D7-F0365EDA4D16}"/>
              </a:ext>
            </a:extLst>
          </p:cNvPr>
          <p:cNvCxnSpPr/>
          <p:nvPr/>
        </p:nvCxnSpPr>
        <p:spPr>
          <a:xfrm flipV="1">
            <a:off x="9008279" y="5430101"/>
            <a:ext cx="212350" cy="13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AAC6397-DB8F-4B75-825E-24418C11869A}"/>
              </a:ext>
            </a:extLst>
          </p:cNvPr>
          <p:cNvCxnSpPr>
            <a:cxnSpLocks/>
          </p:cNvCxnSpPr>
          <p:nvPr/>
        </p:nvCxnSpPr>
        <p:spPr>
          <a:xfrm>
            <a:off x="9008278" y="5297580"/>
            <a:ext cx="212350" cy="13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Diamond 118">
            <a:extLst>
              <a:ext uri="{FF2B5EF4-FFF2-40B4-BE49-F238E27FC236}">
                <a16:creationId xmlns:a16="http://schemas.microsoft.com/office/drawing/2014/main" id="{A412CB1B-4EFB-4164-88E3-3EF7DDF3686A}"/>
              </a:ext>
            </a:extLst>
          </p:cNvPr>
          <p:cNvSpPr/>
          <p:nvPr/>
        </p:nvSpPr>
        <p:spPr>
          <a:xfrm>
            <a:off x="5477931" y="5507067"/>
            <a:ext cx="871246" cy="55651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5" dirty="0">
                <a:solidFill>
                  <a:schemeClr val="tx1"/>
                </a:solidFill>
              </a:rPr>
              <a:t>book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C8D2722-4F9A-409A-8395-7EFBF5C674A9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5905167" y="4998407"/>
            <a:ext cx="8387" cy="508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2FF3935-0D32-42F1-B9FA-D44ACDA9FC33}"/>
              </a:ext>
            </a:extLst>
          </p:cNvPr>
          <p:cNvCxnSpPr>
            <a:cxnSpLocks/>
          </p:cNvCxnSpPr>
          <p:nvPr/>
        </p:nvCxnSpPr>
        <p:spPr>
          <a:xfrm>
            <a:off x="6368692" y="5785269"/>
            <a:ext cx="960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4334BA2-5402-491E-9746-92F200E97188}"/>
              </a:ext>
            </a:extLst>
          </p:cNvPr>
          <p:cNvCxnSpPr>
            <a:cxnSpLocks/>
          </p:cNvCxnSpPr>
          <p:nvPr/>
        </p:nvCxnSpPr>
        <p:spPr>
          <a:xfrm flipV="1">
            <a:off x="7071061" y="5617209"/>
            <a:ext cx="228579" cy="15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9F1AD49-8A23-4FC5-BC88-45CA75177922}"/>
              </a:ext>
            </a:extLst>
          </p:cNvPr>
          <p:cNvCxnSpPr>
            <a:cxnSpLocks/>
          </p:cNvCxnSpPr>
          <p:nvPr/>
        </p:nvCxnSpPr>
        <p:spPr>
          <a:xfrm>
            <a:off x="7069460" y="5783715"/>
            <a:ext cx="231780" cy="142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BF6E802-C771-40D7-81AE-EA55C533578A}"/>
              </a:ext>
            </a:extLst>
          </p:cNvPr>
          <p:cNvCxnSpPr/>
          <p:nvPr/>
        </p:nvCxnSpPr>
        <p:spPr>
          <a:xfrm>
            <a:off x="5725497" y="5166047"/>
            <a:ext cx="359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B651C4C-8636-4113-8742-E28243311995}"/>
              </a:ext>
            </a:extLst>
          </p:cNvPr>
          <p:cNvCxnSpPr/>
          <p:nvPr/>
        </p:nvCxnSpPr>
        <p:spPr>
          <a:xfrm>
            <a:off x="10390593" y="5854887"/>
            <a:ext cx="283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38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</TotalTime>
  <Words>81</Words>
  <Application>Microsoft Office PowerPoint</Application>
  <PresentationFormat>A3 Paper (297x420 mm)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S</dc:creator>
  <cp:lastModifiedBy>Erika S</cp:lastModifiedBy>
  <cp:revision>22</cp:revision>
  <dcterms:created xsi:type="dcterms:W3CDTF">2018-12-11T01:15:26Z</dcterms:created>
  <dcterms:modified xsi:type="dcterms:W3CDTF">2019-04-06T18:41:05Z</dcterms:modified>
</cp:coreProperties>
</file>