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dbcedd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dbcedd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dbcedd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dbcedd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0dbceddb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0dbceddb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dbceddb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dbceddb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dbcedd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dbcedd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dbcedd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dbcedd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0dbcedd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0dbcedd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0dbcedd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0dbcedd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0dbcedd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0dbcedd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dbcedd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dbcedd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dbcedd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dbcedd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dbcedd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dbcedd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0dbcedd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0dbcedd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Popularity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Erdal Terkivatan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513" y="2000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Model Selection </a:t>
            </a:r>
            <a:endParaRPr/>
          </a:p>
        </p:txBody>
      </p:sp>
      <p:sp>
        <p:nvSpPr>
          <p:cNvPr id="115" name="Google Shape;115;p22"/>
          <p:cNvSpPr txBox="1"/>
          <p:nvPr>
            <p:ph idx="4294967295" type="body"/>
          </p:nvPr>
        </p:nvSpPr>
        <p:spPr>
          <a:xfrm>
            <a:off x="23691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 Regression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Performance Comparison </a:t>
            </a:r>
            <a:endParaRPr/>
          </a:p>
        </p:txBody>
      </p:sp>
      <p:sp>
        <p:nvSpPr>
          <p:cNvPr id="121" name="Google Shape;121;p23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has the lowest R-square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performs the best 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0" y="1152475"/>
            <a:ext cx="4714451" cy="3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Hyperparameter Tuning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Applied hyperparameter tuning on decision tree regression algorithm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R-square increased from 6.3% to 6.7%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Conclusions </a:t>
            </a:r>
            <a:endParaRPr sz="31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None of the algorithms performed well 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highest R-square achieved by decision tree algorithm is 6.7%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The reason for poor performance:</a:t>
            </a:r>
            <a:r>
              <a:rPr lang="en" sz="1700"/>
              <a:t> The variables included in the model are almost not correlated with the response variable 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ctr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Consider different explanatory variables </a:t>
            </a:r>
            <a:endParaRPr sz="2500"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Suggestion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The Problem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/>
              <a:t>          </a:t>
            </a:r>
            <a:r>
              <a:rPr lang="en" sz="2900"/>
              <a:t>What are the factors that </a:t>
            </a:r>
            <a:r>
              <a:rPr lang="en" sz="2900"/>
              <a:t>affect app rating</a:t>
            </a:r>
            <a:r>
              <a:rPr lang="en" sz="2900"/>
              <a:t>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Variables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Target Variable</a:t>
            </a:r>
            <a:r>
              <a:rPr lang="en"/>
              <a:t>: Rating </a:t>
            </a:r>
            <a:endParaRPr/>
          </a:p>
          <a:p>
            <a:pPr indent="-342900" lvl="0" marL="36576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(Genres)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 Size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 Type (Free vs. Paid)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Installs 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reviews 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 group that rated the app </a:t>
            </a:r>
            <a:endParaRPr/>
          </a:p>
          <a:p>
            <a:pPr indent="-342900" lvl="0" marL="36576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r>
              <a:rPr lang="en"/>
              <a:t> performed on the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conversion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irrelevant columns such as current version, android version.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all non-ASCII characters in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appropriate filling method to null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duplicates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rating variable has left-skewed data due to the small values (2 or below)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13" y="1152478"/>
            <a:ext cx="39528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Category (Based on Installs)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451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6153825" y="1028875"/>
            <a:ext cx="2622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 in game category has the maximum number of installs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Apps installed most </a:t>
            </a:r>
            <a:endParaRPr/>
          </a:p>
        </p:txBody>
      </p:sp>
      <p:sp>
        <p:nvSpPr>
          <p:cNvPr id="94" name="Google Shape;94;p19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“Subway Surfers” is installed most of the time followed by “Google News” and “Candy Crash Saga”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1152475"/>
            <a:ext cx="45547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Category is rated as 5 most?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308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“Family” category rated  5 most of the time.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Correlation Analysis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149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no correlation between rating and the other variables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“Installs” and “ Reviews” are moderately positively correlated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