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0B5B-49AE-4CB1-8FD4-898533588053}" v="192" dt="2021-12-12T18:19:5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>LM_U2_Accesibilidad_2021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Realizado por : Antonio Sánchez Bustos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CCA6E-4D4B-4CEB-BF28-795EBB42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74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3600" dirty="0"/>
              <a:t>Presentación de la página web.</a:t>
            </a:r>
            <a:br>
              <a:rPr lang="es-ES" sz="3600" dirty="0"/>
            </a:br>
            <a:r>
              <a:rPr lang="es-ES" sz="3600" dirty="0">
                <a:cs typeface="Calibri Light"/>
              </a:rPr>
              <a:t>Twitter</a:t>
            </a:r>
          </a:p>
          <a:p>
            <a:endParaRPr lang="es-ES" dirty="0">
              <a:cs typeface="Calibri Light"/>
            </a:endParaRPr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313DACB-F6F5-4E24-9A68-C079456C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68" y="1322418"/>
            <a:ext cx="10901851" cy="5415262"/>
          </a:xfrm>
        </p:spPr>
      </p:pic>
    </p:spTree>
    <p:extLst>
      <p:ext uri="{BB962C8B-B14F-4D97-AF65-F5344CB8AC3E}">
        <p14:creationId xmlns:p14="http://schemas.microsoft.com/office/powerpoint/2010/main" val="33481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1CC0-8BC2-42B7-ABB2-35CA6C2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errores y alertas presentados 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1FA6E-F4C8-437C-B15C-DA11A7B9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Errores de contraste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Alertas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4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0584DF5-AA78-4595-A267-0ED7B16B0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66" y="1539326"/>
            <a:ext cx="2743200" cy="1766519"/>
          </a:xfrm>
          <a:prstGeom prst="rect">
            <a:avLst/>
          </a:prstGeom>
        </p:spPr>
      </p:pic>
      <p:pic>
        <p:nvPicPr>
          <p:cNvPr id="5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2EAE119-EC2C-4285-9E07-7B95E626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03" y="3425137"/>
            <a:ext cx="26765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1CC0-8BC2-42B7-ABB2-35CA6C2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errores y alertas presentados 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1FA6E-F4C8-437C-B15C-DA11A7B9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cs typeface="Calibri"/>
              </a:rPr>
              <a:t>Features</a:t>
            </a:r>
            <a:endParaRPr lang="es-ES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r>
              <a:rPr lang="es-ES" dirty="0" err="1">
                <a:cs typeface="Calibri"/>
              </a:rPr>
              <a:t>Structural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Elements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6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0478B35-256D-43FB-B41D-DF7B898D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21" y="1529445"/>
            <a:ext cx="2743200" cy="1843790"/>
          </a:xfrm>
          <a:prstGeom prst="rect">
            <a:avLst/>
          </a:prstGeom>
        </p:spPr>
      </p:pic>
      <p:pic>
        <p:nvPicPr>
          <p:cNvPr id="7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250810A-7544-450D-BB56-EBC64090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721" y="3680399"/>
            <a:ext cx="2743200" cy="156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1CC0-8BC2-42B7-ABB2-35CA6C25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errores y alertas presentados </a:t>
            </a:r>
          </a:p>
          <a:p>
            <a:endParaRPr lang="es-ES" dirty="0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1FA6E-F4C8-437C-B15C-DA11A7B9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ARIA</a:t>
            </a: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pPr marL="0" indent="0">
              <a:buNone/>
            </a:pPr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6C20225-2F07-4AD5-A39F-97A7388D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38" y="1543553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A8DA-96E6-4541-B38C-F6797EB4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Como arreglar errores 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73FD3-F752-4A47-B2AA-1190E1C6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Los errores de contraste serian cambiar el color del background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91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LM_U2_Accesibilidad_2021 </vt:lpstr>
      <vt:lpstr>Presentación de la página web. Twitter </vt:lpstr>
      <vt:lpstr>Análisis de los errores y alertas presentados  </vt:lpstr>
      <vt:lpstr>Análisis de los errores y alertas presentados  </vt:lpstr>
      <vt:lpstr>Análisis de los errores y alertas presentados  </vt:lpstr>
      <vt:lpstr>Como arreglar errores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48</cp:revision>
  <dcterms:created xsi:type="dcterms:W3CDTF">2021-12-12T18:06:44Z</dcterms:created>
  <dcterms:modified xsi:type="dcterms:W3CDTF">2021-12-12T18:20:46Z</dcterms:modified>
</cp:coreProperties>
</file>