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58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72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4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4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1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18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8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32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60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5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97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CA5FCF-44C1-4037-BFC9-1DFD8D54159F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1C1DE0-A1A0-4EE2-AD6F-23E64FA9BBA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vnet.cpd.ua.es/FichaAula/es/Aula/Ver/0042PB00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anuel.platero@ua.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07605-43C4-B419-5C8C-2845C0258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40650"/>
            <a:ext cx="10058400" cy="168446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7200" dirty="0"/>
              <a:t>SISTEMAS EMBEBIDOS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1A270-DC45-F548-5F99-1BC61CDFA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Grado en Ingeniería Robótica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215286-567E-F7E0-C1BF-6D90931F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2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52F46-2C6B-C01D-3E89-57F15A2E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F63C6-4AE1-DB6A-7C10-FBF27A1E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Introducción a los sistemas embebidos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Arquitectura de los sistemas embebidos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Protocolos de comunicación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Microprocesadores y microcontroladores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Seguridad en sistemas embebidos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Arquitectura de microservicios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Contenedores en sistemas embebidos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DCE12-8A60-D062-7669-7357C804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7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1DDE2-01FA-72CB-3571-68A8BE9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02C45-CA40-18D0-4492-D842DD5B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Práctica 1: Paradigma de Internet de las Cosas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Búsqueda de información y proyectos interesantes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Práctica 2: Arduino, instalación y puesta en marcha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sz="1800" dirty="0"/>
              <a:t>Puesta en marcha del MCU Arduino nano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Codificar los primeros ejemplos de programa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Obtener información de sensores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Práctica 3: Conectividad MQTT y Cloud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Conectar el MCU a diferentes servicios en la nube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Práctica 4: Práctica Grupal – Proyectos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Práctica grupal, grupos de 3 personas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s-ES" sz="1800" dirty="0"/>
              <a:t>Diferentes propuestas ofrecidas o elegidas por los alumnos</a:t>
            </a:r>
          </a:p>
          <a:p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7234F1-0DBD-7DDD-A96D-0BF484D7A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15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67F00-2732-B6F6-A411-2077A3B1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9BA67-AA3C-FA01-9CE1-D66F4B75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09C14A6-5D1F-D3D5-738A-ABA3FCFE2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9D1C7B1-BED3-EF2C-44D1-CB37DF490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1" b="5296"/>
          <a:stretch/>
        </p:blipFill>
        <p:spPr>
          <a:xfrm>
            <a:off x="5898231" y="1944145"/>
            <a:ext cx="5257449" cy="354604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646B655-2CD2-9BD1-70DC-0AC60CDA8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1933409"/>
            <a:ext cx="4790009" cy="35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5ADA2BE-41B0-BA39-7808-B2CB32E7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26194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343B94-76F6-16BC-DE62-3A6280F3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61531-B875-B264-F55B-E72D30FD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Clase de teoría. </a:t>
            </a:r>
          </a:p>
          <a:p>
            <a:r>
              <a:rPr lang="es-ES" sz="1800" dirty="0"/>
              <a:t>Viernes de 09:00 a 11:00 (A3/INF1) AULA INFORMÁTICA 1 - PLANTA BAJA - AULARIO III</a:t>
            </a:r>
          </a:p>
          <a:p>
            <a:r>
              <a:rPr lang="es-ES" sz="1800" dirty="0">
                <a:hlinkClick r:id="rId3"/>
              </a:rPr>
              <a:t>https://cvnet.cpd.ua.es/FichaAula/es/Aula/Ver/0042PB002</a:t>
            </a:r>
            <a:endParaRPr lang="es-ES" sz="1800" dirty="0"/>
          </a:p>
          <a:p>
            <a:r>
              <a:rPr lang="es-ES" sz="3200" dirty="0"/>
              <a:t>Clase de prácticas</a:t>
            </a:r>
          </a:p>
          <a:p>
            <a:r>
              <a:rPr lang="es-ES" sz="1800" dirty="0"/>
              <a:t>Viernes de 11:00 a 13:00 (A3/INF1) AULA INFORMÁTICA 1 - PLANTA BAJA - AULARIO III</a:t>
            </a:r>
          </a:p>
          <a:p>
            <a:r>
              <a:rPr lang="es-ES" sz="1800" i="1" dirty="0">
                <a:hlinkClick r:id="rId3"/>
              </a:rPr>
              <a:t>https://cvnet.cpd.ua.es/FichaAula/es/Aula/Ver/0042PB002</a:t>
            </a:r>
            <a:endParaRPr lang="es-ES" sz="1800" i="1" dirty="0"/>
          </a:p>
          <a:p>
            <a:r>
              <a:rPr lang="es-ES" sz="3200" dirty="0"/>
              <a:t>Evaluación:</a:t>
            </a:r>
          </a:p>
          <a:p>
            <a:r>
              <a:rPr lang="es-E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Nota = nota de prácticas = (nota 1 * 5%) + (nota 2 * 15%) + (nota 3 * 15) + (nota 4 * 65%)</a:t>
            </a:r>
          </a:p>
        </p:txBody>
      </p:sp>
    </p:spTree>
    <p:extLst>
      <p:ext uri="{BB962C8B-B14F-4D97-AF65-F5344CB8AC3E}">
        <p14:creationId xmlns:p14="http://schemas.microsoft.com/office/powerpoint/2010/main" val="89157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2609-3BA0-E8FE-2F32-222009FE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Asistencia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7C4786-E345-7D50-D618-A92DB481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sz="3200" dirty="0"/>
              <a:t>Asistencia:</a:t>
            </a:r>
          </a:p>
          <a:p>
            <a:r>
              <a:rPr lang="es-ES" dirty="0"/>
              <a:t>La asistencia a las clases prácticas son obligatorias. </a:t>
            </a:r>
          </a:p>
          <a:p>
            <a:r>
              <a:rPr lang="es-ES" dirty="0"/>
              <a:t>Mas del 20% de faltas injustificadas supone un suspenso.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sz="3200" u="sn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84C128-5A2F-48D7-D66E-476FCA90D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93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205F0-125C-66A4-A151-1F1E407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4A359-B42A-F516-27FD-24F53B5D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Tutorías escritas a </a:t>
            </a:r>
            <a:r>
              <a:rPr lang="es-ES" dirty="0">
                <a:hlinkClick r:id="rId2"/>
              </a:rPr>
              <a:t>manuel.platero@ua.es</a:t>
            </a:r>
            <a:r>
              <a:rPr lang="es-ES" dirty="0"/>
              <a:t> o mediante campus virtual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Horario de tutorías presenciales, consultar por email primero.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Miércoles de 9:00 a 13:00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Viernes de 13:00 a 15:00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AD2442-8B3D-BBA3-B923-184662B90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5588599"/>
            <a:ext cx="2495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079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294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SISTEMAS EMBEBIDOS</vt:lpstr>
      <vt:lpstr>Contenidos</vt:lpstr>
      <vt:lpstr>Prácticas</vt:lpstr>
      <vt:lpstr>Planificación</vt:lpstr>
      <vt:lpstr>Actividades</vt:lpstr>
      <vt:lpstr>Asistencia</vt:lpstr>
      <vt:lpstr>Tutorías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las prácticas </dc:title>
  <dc:creator>MANUEL PLATERO HORCAJADAS</dc:creator>
  <cp:lastModifiedBy>MANUEL PLATERO HORCAJADAS</cp:lastModifiedBy>
  <cp:revision>7</cp:revision>
  <dcterms:created xsi:type="dcterms:W3CDTF">2023-02-01T08:30:47Z</dcterms:created>
  <dcterms:modified xsi:type="dcterms:W3CDTF">2023-02-02T18:20:04Z</dcterms:modified>
</cp:coreProperties>
</file>