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5FCF-44C1-4037-BFC9-1DFD8D54159F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72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5FCF-44C1-4037-BFC9-1DFD8D54159F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14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5FCF-44C1-4037-BFC9-1DFD8D54159F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047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5FCF-44C1-4037-BFC9-1DFD8D54159F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312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5FCF-44C1-4037-BFC9-1DFD8D54159F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52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5FCF-44C1-4037-BFC9-1DFD8D54159F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918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5FCF-44C1-4037-BFC9-1DFD8D54159F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80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5FCF-44C1-4037-BFC9-1DFD8D54159F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532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5FCF-44C1-4037-BFC9-1DFD8D54159F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160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BCA5FCF-44C1-4037-BFC9-1DFD8D54159F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1C1DE0-A1A0-4EE2-AD6F-23E64FA9B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56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5FCF-44C1-4037-BFC9-1DFD8D54159F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597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BCA5FCF-44C1-4037-BFC9-1DFD8D54159F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1C1DE0-A1A0-4EE2-AD6F-23E64FA9BBA2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85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manuel.platero@ua.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07605-43C4-B419-5C8C-2845C0258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640650"/>
            <a:ext cx="10058400" cy="1684462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6000" dirty="0"/>
              <a:t>Presentación de las prácticas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61A270-DC45-F548-5F99-1BC61CDFA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SISTEMAS EMBEBIDOS - Grado en Ingeniería Robótica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215286-567E-F7E0-C1BF-6D90931F2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0" y="5588599"/>
            <a:ext cx="24955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62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67F00-2732-B6F6-A411-2077A3B1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 y planificación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69BA67-AA3C-FA01-9CE1-D66F4B759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Practica 1: Paradigma de Internet de las Cosas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Practica 2: Arduino instalación y puesta en marcha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Practica 3: Conectividad MQTT y Cloud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Practica 4: Practica Grupal - Proyectos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09C14A6-5D1F-D3D5-738A-ABA3FCFE2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0" y="5588599"/>
            <a:ext cx="24955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9D1C7B1-BED3-EF2C-44D1-CB37DF490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551" y="1528023"/>
            <a:ext cx="5257449" cy="395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7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E2609-3BA0-E8FE-2F32-222009FE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Asistencia y Evaluación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7C4786-E345-7D50-D618-A92DB4818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r>
              <a:rPr lang="es-ES" sz="3200" dirty="0"/>
              <a:t>Asistencia:</a:t>
            </a:r>
          </a:p>
          <a:p>
            <a:r>
              <a:rPr lang="es-ES" dirty="0"/>
              <a:t>La asistencia a las clases practicas son obligatorias. </a:t>
            </a:r>
          </a:p>
          <a:p>
            <a:r>
              <a:rPr lang="es-ES" dirty="0"/>
              <a:t>Mas del 20% de faltas injustificadas supone un suspenso.</a:t>
            </a:r>
          </a:p>
          <a:p>
            <a:endParaRPr lang="es-ES" dirty="0"/>
          </a:p>
          <a:p>
            <a:r>
              <a:rPr lang="es-ES" sz="3200" dirty="0"/>
              <a:t>Evaluación:</a:t>
            </a:r>
          </a:p>
          <a:p>
            <a:r>
              <a:rPr lang="es-ES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Nota de prácticas = (nota 1 * 5%) + (nota 2 * 15%) + (nota 3 * 15) + (nota 4 * 65%)</a:t>
            </a:r>
          </a:p>
          <a:p>
            <a:endParaRPr lang="es-ES" dirty="0"/>
          </a:p>
          <a:p>
            <a:pPr marL="0" indent="0">
              <a:buNone/>
            </a:pPr>
            <a:endParaRPr lang="es-ES" sz="32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584C128-5A2F-48D7-D66E-476FCA90D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0" y="5588599"/>
            <a:ext cx="24955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93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205F0-125C-66A4-A151-1F1E4070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Tutorías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4A359-B42A-F516-27FD-24F53B5DD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Tutorías escritas a </a:t>
            </a:r>
            <a:r>
              <a:rPr lang="es-ES" dirty="0">
                <a:hlinkClick r:id="rId2"/>
              </a:rPr>
              <a:t>manuel.platero@ua.es</a:t>
            </a:r>
            <a:r>
              <a:rPr lang="es-ES" dirty="0"/>
              <a:t> o mediante campus virtual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Horario de tutorías presenciales, consultar por email primero. 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ES" dirty="0"/>
              <a:t>Miércoles de 9:00 a 13:00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ES" dirty="0"/>
              <a:t>Viernes de 13:00 a 15:00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2AD2442-8B3D-BBA3-B923-184662B90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0" y="5588599"/>
            <a:ext cx="24955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0791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</TotalTime>
  <Words>139</Words>
  <Application>Microsoft Office PowerPoint</Application>
  <PresentationFormat>Panorámica</PresentationFormat>
  <Paragraphs>24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Retrospección</vt:lpstr>
      <vt:lpstr>Presentación de las prácticas </vt:lpstr>
      <vt:lpstr>Contenidos y planificación</vt:lpstr>
      <vt:lpstr>Asistencia y Evaluación</vt:lpstr>
      <vt:lpstr>Tutorías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las prácticas </dc:title>
  <dc:creator>MANUEL PLATERO HORCAJADAS</dc:creator>
  <cp:lastModifiedBy>MANUEL PLATERO HORCAJADAS</cp:lastModifiedBy>
  <cp:revision>4</cp:revision>
  <dcterms:created xsi:type="dcterms:W3CDTF">2023-02-01T08:30:47Z</dcterms:created>
  <dcterms:modified xsi:type="dcterms:W3CDTF">2023-02-02T17:27:50Z</dcterms:modified>
</cp:coreProperties>
</file>