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7"/>
    <p:restoredTop sz="93147"/>
  </p:normalViewPr>
  <p:slideViewPr>
    <p:cSldViewPr snapToGrid="0" snapToObjects="1">
      <p:cViewPr varScale="1">
        <p:scale>
          <a:sx n="60" d="100"/>
          <a:sy n="6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D81668-DEF7-42AD-9EC5-E34C47FF21AC}" type="slidenum">
              <a:rPr lang="es-ES" sz="1400">
                <a:latin typeface="Times New Roman"/>
              </a:r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38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fld id="{AD0F0E84-99B7-49D2-B99D-C0CDD35079A2}" type="slidenum">
              <a:rPr lang="es-ES" sz="1300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12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82D49265-8610-460F-8ABF-D4F0EB935025}" type="slidenum">
              <a:rPr lang="es-ES" sz="1300">
                <a:latin typeface="Times New Roman"/>
              </a:rPr>
              <a:t>2</a:t>
            </a:fld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2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B19D9795-5F6C-467C-B6F2-ACDC7CD08B16}" type="slidenum">
              <a:rPr lang="es-ES" sz="1300">
                <a:latin typeface="Times New Roman"/>
              </a:rPr>
              <a:t>3</a:t>
            </a:fld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0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Imagen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Imagen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57200" y="4952880"/>
            <a:ext cx="3801600" cy="1442520"/>
          </a:xfrm>
          <a:prstGeom prst="rect">
            <a:avLst/>
          </a:prstGeom>
          <a:solidFill>
            <a:srgbClr val="0070C0"/>
          </a:solidFill>
          <a:ln w="93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5486400"/>
            <a:ext cx="3504960" cy="1066320"/>
          </a:xfrm>
          <a:prstGeom prst="rect">
            <a:avLst/>
          </a:prstGeom>
          <a:solidFill>
            <a:srgbClr val="0070C0"/>
          </a:solidFill>
          <a:ln w="9360">
            <a:noFill/>
          </a:ln>
        </p:spPr>
      </p:sp>
      <p:sp>
        <p:nvSpPr>
          <p:cNvPr id="2" name="Line 3"/>
          <p:cNvSpPr/>
          <p:nvPr/>
        </p:nvSpPr>
        <p:spPr>
          <a:xfrm>
            <a:off x="11520" y="5763240"/>
            <a:ext cx="3938760" cy="108468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3" name="CustomShape 4"/>
          <p:cNvSpPr/>
          <p:nvPr/>
        </p:nvSpPr>
        <p:spPr>
          <a:xfrm>
            <a:off x="0" y="0"/>
            <a:ext cx="9143640" cy="1294920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FFFFFF"/>
              </a:gs>
            </a:gsLst>
            <a:lin ang="5400000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304920" y="6150240"/>
            <a:ext cx="137124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4000" b="1">
                <a:solidFill>
                  <a:srgbClr val="FF7E80"/>
                </a:solidFill>
                <a:latin typeface="Arial"/>
              </a:rPr>
              <a:t>STI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Wingdings 3" charset="2"/>
              <a:buChar char=""/>
            </a:pPr>
            <a:r>
              <a:rPr lang="es-ES" sz="3100">
                <a:solidFill>
                  <a:srgbClr val="333333"/>
                </a:solidFill>
                <a:latin typeface="Tahoma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s-ES" sz="2600">
                <a:solidFill>
                  <a:srgbClr val="333333"/>
                </a:solidFill>
                <a:latin typeface="Tahom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s-ES" sz="2400">
                <a:solidFill>
                  <a:srgbClr val="333333"/>
                </a:solidFill>
                <a:latin typeface="Tahom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s-ES" sz="2200">
                <a:solidFill>
                  <a:srgbClr val="333333"/>
                </a:solidFill>
                <a:latin typeface="Tahom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s-ES" sz="2000">
                <a:solidFill>
                  <a:srgbClr val="333333"/>
                </a:solidFill>
                <a:latin typeface="Tahoma"/>
              </a:rPr>
              <a:t>Quinto nivel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4800" b="1">
                <a:solidFill>
                  <a:srgbClr val="464646"/>
                </a:solidFill>
                <a:latin typeface="Eras Medium ITC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0B921336-556D-4D25-B21C-011AF6CE71E9}" type="slidenum">
              <a:rPr lang="es-ES" sz="1000">
                <a:solidFill>
                  <a:srgbClr val="000000"/>
                </a:solidFill>
                <a:latin typeface="Eras Medium ITC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362320"/>
            <a:ext cx="4876560" cy="2184120"/>
          </a:xfrm>
          <a:prstGeom prst="rect">
            <a:avLst/>
          </a:prstGeom>
          <a:ln w="9360"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457200" y="274680"/>
            <a:ext cx="8243888" cy="1911308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300" b="1" dirty="0">
                <a:solidFill>
                  <a:srgbClr val="464646"/>
                </a:solidFill>
                <a:latin typeface="Eras Medium ITC"/>
              </a:rPr>
              <a:t>Prácticas Sistemas y Tecnologías de Información
</a:t>
            </a:r>
            <a:r>
              <a:rPr lang="es-ES" sz="3100" b="1" dirty="0">
                <a:solidFill>
                  <a:srgbClr val="464646"/>
                </a:solidFill>
                <a:latin typeface="Eras Medium ITC"/>
              </a:rPr>
              <a:t>Práctica 2. Comercialización</a:t>
            </a:r>
            <a:endParaRPr dirty="0"/>
          </a:p>
        </p:txBody>
      </p:sp>
      <p:sp>
        <p:nvSpPr>
          <p:cNvPr id="50" name="CustomShape 2"/>
          <p:cNvSpPr/>
          <p:nvPr/>
        </p:nvSpPr>
        <p:spPr>
          <a:xfrm>
            <a:off x="1823760" y="4952880"/>
            <a:ext cx="53078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Grado en Ingeniería Informática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4360" y="2602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4400" b="1">
                <a:solidFill>
                  <a:srgbClr val="464646"/>
                </a:solidFill>
                <a:latin typeface="Eras Medium ITC"/>
              </a:rPr>
              <a:t>Enunciado de la práctica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755640" y="1557360"/>
            <a:ext cx="7748280" cy="452556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Diseñar en un libro de Excel los documentos necesarios para el proceso de ventas de una empresa. </a:t>
            </a:r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endParaRPr dirty="0"/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Los documentos básicos a incluir son: oferta, pedido, albarán y factura.</a:t>
            </a:r>
            <a:endParaRPr dirty="0"/>
          </a:p>
          <a:p>
            <a:pPr marL="285750" indent="-285750" algn="just">
              <a:lnSpc>
                <a:spcPct val="100000"/>
              </a:lnSpc>
              <a:buClr>
                <a:schemeClr val="accent1"/>
              </a:buClr>
              <a:buFont typeface="Arial" charset="0"/>
              <a:buChar char="•"/>
            </a:pPr>
            <a:endParaRPr dirty="0"/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Hacer un documento por hoja, y marcar de forma significativa los campos de introducción de datos.</a:t>
            </a:r>
            <a:endParaRPr dirty="0"/>
          </a:p>
          <a:p>
            <a:pPr marL="285750" indent="-285750" algn="just">
              <a:lnSpc>
                <a:spcPct val="100000"/>
              </a:lnSpc>
              <a:buClr>
                <a:schemeClr val="accent1"/>
              </a:buClr>
              <a:buFont typeface="Arial" charset="0"/>
              <a:buChar char="•"/>
            </a:pPr>
            <a:endParaRPr dirty="0"/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El libro puede tener hojas adicionales para contener tablas estáticas de productos, clientes, formas de pago, etc. </a:t>
            </a:r>
            <a:endParaRPr dirty="0"/>
          </a:p>
          <a:p>
            <a:pPr marL="285750" indent="-285750" algn="just">
              <a:lnSpc>
                <a:spcPct val="100000"/>
              </a:lnSpc>
              <a:buClr>
                <a:schemeClr val="accent1"/>
              </a:buClr>
              <a:buFont typeface="Arial" charset="0"/>
              <a:buChar char="•"/>
            </a:pPr>
            <a:endParaRPr dirty="0"/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Los documentos tienen que ser plenamente funcionales, con rellenado automático de datos cuando sea posible, cálculo de totales, IVA, etc.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4360" y="2602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4400" b="1" dirty="0">
                <a:solidFill>
                  <a:srgbClr val="464646"/>
                </a:solidFill>
                <a:latin typeface="Eras Medium ITC"/>
              </a:rPr>
              <a:t>Enunciado de la práctica (II)</a:t>
            </a:r>
            <a:endParaRPr dirty="0"/>
          </a:p>
        </p:txBody>
      </p:sp>
      <p:sp>
        <p:nvSpPr>
          <p:cNvPr id="54" name="TextShape 2"/>
          <p:cNvSpPr txBox="1"/>
          <p:nvPr/>
        </p:nvSpPr>
        <p:spPr>
          <a:xfrm>
            <a:off x="755640" y="1402920"/>
            <a:ext cx="8005588" cy="545508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Para las hojas de introducción de datos y resultados finales se evaluará también la claridad de las mismas y su formato. Tened en cuenta que son documentos de uso a lo largo de las distintas áreas y procesos</a:t>
            </a:r>
            <a:r>
              <a:rPr lang="es-ES" sz="2000" dirty="0" smtClean="0">
                <a:solidFill>
                  <a:srgbClr val="333333"/>
                </a:solidFill>
                <a:latin typeface="Tahoma"/>
              </a:rPr>
              <a:t>.</a:t>
            </a:r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endParaRPr dirty="0"/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El sistema de entrega es a través del </a:t>
            </a:r>
            <a:r>
              <a:rPr lang="es-ES" sz="2000" dirty="0" err="1">
                <a:solidFill>
                  <a:srgbClr val="333333"/>
                </a:solidFill>
                <a:latin typeface="Tahoma"/>
              </a:rPr>
              <a:t>UACloud</a:t>
            </a:r>
            <a:r>
              <a:rPr lang="es-ES" sz="2000" i="1" dirty="0">
                <a:solidFill>
                  <a:srgbClr val="333333"/>
                </a:solidFill>
                <a:latin typeface="Tahoma"/>
              </a:rPr>
              <a:t>,</a:t>
            </a:r>
            <a:r>
              <a:rPr lang="es-ES" sz="2000" dirty="0">
                <a:solidFill>
                  <a:srgbClr val="333333"/>
                </a:solidFill>
                <a:latin typeface="Tahoma"/>
              </a:rPr>
              <a:t> tanto la hoja de cálculo requerida como una </a:t>
            </a:r>
            <a:r>
              <a:rPr lang="es-ES" sz="2000" b="1" dirty="0">
                <a:solidFill>
                  <a:srgbClr val="333333"/>
                </a:solidFill>
                <a:latin typeface="Tahoma"/>
              </a:rPr>
              <a:t>memoria</a:t>
            </a:r>
            <a:r>
              <a:rPr lang="es-ES" sz="2000" dirty="0">
                <a:solidFill>
                  <a:srgbClr val="333333"/>
                </a:solidFill>
                <a:latin typeface="Tahoma"/>
              </a:rPr>
              <a:t> de la </a:t>
            </a:r>
            <a:r>
              <a:rPr lang="es-ES" sz="2000" dirty="0" smtClean="0">
                <a:solidFill>
                  <a:srgbClr val="333333"/>
                </a:solidFill>
                <a:latin typeface="Tahoma"/>
              </a:rPr>
              <a:t>misma. E</a:t>
            </a:r>
            <a:r>
              <a:rPr lang="es-ES" sz="2000" dirty="0" smtClean="0"/>
              <a:t>l  </a:t>
            </a:r>
            <a:r>
              <a:rPr lang="es-ES" sz="2000" dirty="0"/>
              <a:t>nombre de los ficheros deberá de comenzar por </a:t>
            </a:r>
            <a:r>
              <a:rPr lang="es-ES" sz="2000" dirty="0" smtClean="0"/>
              <a:t>P2alum1-alum2 </a:t>
            </a:r>
            <a:r>
              <a:rPr lang="es-ES" sz="2000" dirty="0"/>
              <a:t>donde alumn1 y alumn2 son el nombre del usuario </a:t>
            </a:r>
            <a:r>
              <a:rPr lang="es-ES" sz="2000" dirty="0" err="1"/>
              <a:t>UaCloud</a:t>
            </a:r>
            <a:r>
              <a:rPr lang="es-ES" sz="2000" dirty="0"/>
              <a:t> sin @</a:t>
            </a:r>
            <a:r>
              <a:rPr lang="es-ES" sz="2000" dirty="0" err="1"/>
              <a:t>ualu.ua.es</a:t>
            </a:r>
            <a:r>
              <a:rPr lang="es-ES" sz="2000" dirty="0"/>
              <a:t>. Dentro de los ficheros deben </a:t>
            </a:r>
            <a:r>
              <a:rPr lang="es-ES" sz="2000" dirty="0" smtClean="0"/>
              <a:t>figurar </a:t>
            </a:r>
            <a:r>
              <a:rPr lang="es-ES" sz="2000" dirty="0"/>
              <a:t>el nombre de los alumnos</a:t>
            </a:r>
            <a:r>
              <a:rPr lang="es-ES" sz="2000" dirty="0" smtClean="0"/>
              <a:t>.</a:t>
            </a:r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Font typeface="Arial" charset="0"/>
              <a:buChar char="•"/>
            </a:pPr>
            <a:endParaRPr lang="es-ES" sz="2000" dirty="0"/>
          </a:p>
          <a:p>
            <a:pPr marL="342900" indent="-342900" algn="just">
              <a:buClr>
                <a:schemeClr val="accent1"/>
              </a:buClr>
              <a:buFont typeface="Arial" charset="0"/>
              <a:buChar char="•"/>
            </a:pPr>
            <a:r>
              <a:rPr lang="es-ES" sz="2000" dirty="0"/>
              <a:t>La entrega de los ficheros se hace empaquetados en un ZIP, si se hace uno a uno el último fichero borra al anterior. </a:t>
            </a:r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Font typeface="Arial" charset="0"/>
              <a:buChar char="•"/>
            </a:pPr>
            <a:endParaRPr lang="es-ES" sz="2000" dirty="0">
              <a:solidFill>
                <a:srgbClr val="333333"/>
              </a:solidFill>
              <a:latin typeface="Tahoma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/>
              </a:buClr>
              <a:buSzPct val="75000"/>
              <a:buFont typeface="Arial" charset="0"/>
              <a:buChar char="•"/>
            </a:pPr>
            <a:r>
              <a:rPr lang="es-ES" sz="2000" dirty="0">
                <a:solidFill>
                  <a:srgbClr val="333333"/>
                </a:solidFill>
                <a:latin typeface="Tahoma"/>
              </a:rPr>
              <a:t>No se admiten prácticas fuera de plazo ni del sistema de entregas definido en la asignatura.</a:t>
            </a:r>
            <a:endParaRPr dirty="0"/>
          </a:p>
          <a:p>
            <a:r>
              <a:rPr lang="es-ES" sz="1500" dirty="0">
                <a:solidFill>
                  <a:srgbClr val="333333"/>
                </a:solidFill>
                <a:latin typeface="Tahoma"/>
              </a:rPr>
              <a:t>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rgbClr val="333333"/>
                </a:solidFill>
                <a:latin typeface="Tahoma"/>
              </a:rPr>
              <a:t>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Macintosh PowerPoint</Application>
  <PresentationFormat>Presentación en pantalla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DejaVu Sans</vt:lpstr>
      <vt:lpstr>Eras Medium ITC</vt:lpstr>
      <vt:lpstr>StarSymbol</vt:lpstr>
      <vt:lpstr>Tahoma</vt:lpstr>
      <vt:lpstr>Times New Roman</vt:lpstr>
      <vt:lpstr>Verdana</vt:lpstr>
      <vt:lpstr>Wingdings 2</vt:lpstr>
      <vt:lpstr>Wingdings 3</vt:lpstr>
      <vt:lpstr>Arial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6</cp:revision>
  <dcterms:modified xsi:type="dcterms:W3CDTF">2019-09-23T10:39:39Z</dcterms:modified>
</cp:coreProperties>
</file>