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</a:t>
            </a:r>
            <a:r>
              <a:rPr lang="en-US" altLang="zh-TW" dirty="0"/>
              <a:t>Pickle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zh-TW" altLang="en-US" dirty="0"/>
              <a:t>影格時間軸與平台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E14192-14CF-4976-8514-2E82CAD1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70" y="2556932"/>
            <a:ext cx="3862446" cy="35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B91767-6FD5-41A9-A5E5-1F882D21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70" y="2556932"/>
            <a:ext cx="3862446" cy="3549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點取一次</a:t>
            </a:r>
            <a:endParaRPr lang="en-US" altLang="zh-TW" dirty="0"/>
          </a:p>
          <a:p>
            <a:r>
              <a:rPr lang="zh-TW" altLang="en-US" dirty="0"/>
              <a:t>全</a:t>
            </a:r>
            <a:r>
              <a:rPr lang="en-US" altLang="zh-TW" dirty="0"/>
              <a:t>Pickle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zh-TW" altLang="en-US" dirty="0"/>
              <a:t>平台預測位置與球</a:t>
            </a:r>
            <a:r>
              <a:rPr lang="en-US" altLang="zh-TW" dirty="0"/>
              <a:t>X</a:t>
            </a:r>
            <a:r>
              <a:rPr lang="zh-TW" altLang="en-US" dirty="0"/>
              <a:t>的座標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68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點取一次</a:t>
            </a:r>
            <a:endParaRPr lang="en-US" altLang="zh-TW" dirty="0"/>
          </a:p>
          <a:p>
            <a:r>
              <a:rPr lang="zh-TW" altLang="en-US" dirty="0"/>
              <a:t>全</a:t>
            </a:r>
            <a:r>
              <a:rPr lang="en-US" altLang="zh-TW" dirty="0"/>
              <a:t>Pickle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zh-TW" altLang="en-US" dirty="0"/>
              <a:t>平台預測位置與球</a:t>
            </a:r>
            <a:r>
              <a:rPr lang="en-US" altLang="zh-TW" dirty="0"/>
              <a:t>Y</a:t>
            </a:r>
            <a:r>
              <a:rPr lang="zh-TW" altLang="en-US" dirty="0"/>
              <a:t>的座標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86B0F5-1136-4C31-B3F7-823CD7D2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70" y="2556932"/>
            <a:ext cx="3862446" cy="35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點取一次</a:t>
            </a:r>
            <a:endParaRPr lang="en-US" altLang="zh-TW" dirty="0"/>
          </a:p>
          <a:p>
            <a:r>
              <a:rPr lang="zh-TW" altLang="en-US" dirty="0"/>
              <a:t>全</a:t>
            </a:r>
            <a:r>
              <a:rPr lang="en-US" altLang="zh-TW" dirty="0"/>
              <a:t>Pickle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zh-TW" altLang="en-US" dirty="0"/>
              <a:t>平台預測位置、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球</a:t>
            </a:r>
            <a:r>
              <a:rPr lang="en-US" altLang="zh-TW" dirty="0"/>
              <a:t>X</a:t>
            </a:r>
            <a:r>
              <a:rPr lang="zh-TW" altLang="en-US" dirty="0"/>
              <a:t>的座標與球</a:t>
            </a:r>
            <a:r>
              <a:rPr lang="en-US" altLang="zh-TW" dirty="0"/>
              <a:t>Y</a:t>
            </a:r>
            <a:r>
              <a:rPr lang="zh-TW" altLang="en-US" dirty="0"/>
              <a:t>的座標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016104-466E-4FD5-BFB8-AA255CD1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9" y="2556931"/>
            <a:ext cx="3862445" cy="3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C2B6E3-CCF2-4E33-9E12-06A24606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9" y="2556930"/>
            <a:ext cx="3862446" cy="3549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95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每</a:t>
            </a:r>
            <a:r>
              <a:rPr lang="en-US" altLang="zh-TW" sz="2000" dirty="0"/>
              <a:t>100</a:t>
            </a:r>
            <a:r>
              <a:rPr lang="zh-TW" altLang="en-US" sz="2000" dirty="0"/>
              <a:t>點取一次</a:t>
            </a:r>
            <a:endParaRPr lang="en-US" altLang="zh-TW" sz="2000" dirty="0"/>
          </a:p>
          <a:p>
            <a:r>
              <a:rPr lang="zh-TW" altLang="en-US" sz="2000" dirty="0"/>
              <a:t>全</a:t>
            </a:r>
            <a:r>
              <a:rPr lang="en-US" altLang="zh-TW" sz="2000" dirty="0"/>
              <a:t>Pickle</a:t>
            </a:r>
            <a:r>
              <a:rPr lang="zh-TW" altLang="en-US" sz="2000" dirty="0"/>
              <a:t>紀錄</a:t>
            </a:r>
            <a:endParaRPr lang="en-US" altLang="zh-TW" sz="2000" dirty="0"/>
          </a:p>
          <a:p>
            <a:r>
              <a:rPr lang="zh-TW" altLang="en-US" sz="2000" dirty="0"/>
              <a:t>平台預測位置、球</a:t>
            </a:r>
            <a:r>
              <a:rPr lang="en-US" altLang="zh-TW" sz="2000" dirty="0"/>
              <a:t>X</a:t>
            </a:r>
            <a:r>
              <a:rPr lang="zh-TW" altLang="en-US" sz="2000" dirty="0"/>
              <a:t>的座標</a:t>
            </a:r>
            <a:endParaRPr lang="en-US" altLang="zh-TW" sz="2000" dirty="0"/>
          </a:p>
          <a:p>
            <a:r>
              <a:rPr lang="en-US" altLang="zh-TW" sz="2000" dirty="0"/>
              <a:t>20%</a:t>
            </a:r>
            <a:r>
              <a:rPr lang="zh-TW" altLang="en-US" sz="2000" dirty="0"/>
              <a:t>測試集結果</a:t>
            </a:r>
            <a:endParaRPr lang="en-US" altLang="zh-TW" sz="2000" dirty="0"/>
          </a:p>
          <a:p>
            <a:pPr lvl="1"/>
            <a:r>
              <a:rPr lang="en-US" altLang="zh-TW" dirty="0"/>
              <a:t>Train</a:t>
            </a:r>
            <a:r>
              <a:rPr lang="zh-TW" altLang="en-US" dirty="0"/>
              <a:t>為正確數值</a:t>
            </a:r>
            <a:endParaRPr lang="en-US" altLang="zh-TW" dirty="0"/>
          </a:p>
          <a:p>
            <a:pPr lvl="1"/>
            <a:r>
              <a:rPr lang="en-US" altLang="zh-TW" dirty="0" err="1"/>
              <a:t>Righ</a:t>
            </a:r>
            <a:r>
              <a:rPr lang="zh-TW" altLang="en-US" dirty="0"/>
              <a:t>為判定正確的數據</a:t>
            </a:r>
            <a:endParaRPr lang="en-US" altLang="zh-TW" dirty="0"/>
          </a:p>
          <a:p>
            <a:pPr lvl="1"/>
            <a:r>
              <a:rPr lang="en-US" altLang="zh-TW" dirty="0"/>
              <a:t>Wrong</a:t>
            </a:r>
            <a:r>
              <a:rPr lang="zh-TW" altLang="en-US" dirty="0"/>
              <a:t>為判定錯誤的數據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826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95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每</a:t>
            </a:r>
            <a:r>
              <a:rPr lang="en-US" altLang="zh-TW" sz="2000" dirty="0"/>
              <a:t>100</a:t>
            </a:r>
            <a:r>
              <a:rPr lang="zh-TW" altLang="en-US" sz="2000" dirty="0"/>
              <a:t>點取一次</a:t>
            </a:r>
            <a:endParaRPr lang="en-US" altLang="zh-TW" sz="2000" dirty="0"/>
          </a:p>
          <a:p>
            <a:r>
              <a:rPr lang="zh-TW" altLang="en-US" sz="2000" dirty="0"/>
              <a:t>全</a:t>
            </a:r>
            <a:r>
              <a:rPr lang="en-US" altLang="zh-TW" sz="2000" dirty="0"/>
              <a:t>Pickle</a:t>
            </a:r>
            <a:r>
              <a:rPr lang="zh-TW" altLang="en-US" sz="2000" dirty="0"/>
              <a:t>紀錄</a:t>
            </a:r>
            <a:endParaRPr lang="en-US" altLang="zh-TW" sz="2000" dirty="0"/>
          </a:p>
          <a:p>
            <a:r>
              <a:rPr lang="zh-TW" altLang="en-US" sz="2000" dirty="0"/>
              <a:t>平台預測位置、球</a:t>
            </a:r>
            <a:r>
              <a:rPr lang="en-US" altLang="zh-TW" sz="2000" dirty="0"/>
              <a:t>Y</a:t>
            </a:r>
            <a:r>
              <a:rPr lang="zh-TW" altLang="en-US" sz="2000" dirty="0"/>
              <a:t>的座標</a:t>
            </a:r>
            <a:endParaRPr lang="en-US" altLang="zh-TW" sz="2000" dirty="0"/>
          </a:p>
          <a:p>
            <a:r>
              <a:rPr lang="en-US" altLang="zh-TW" sz="2000" dirty="0"/>
              <a:t>20%</a:t>
            </a:r>
            <a:r>
              <a:rPr lang="zh-TW" altLang="en-US" sz="2000" dirty="0"/>
              <a:t>測試集結果</a:t>
            </a:r>
            <a:endParaRPr lang="en-US" altLang="zh-TW" sz="2000" dirty="0"/>
          </a:p>
          <a:p>
            <a:pPr lvl="1"/>
            <a:r>
              <a:rPr lang="en-US" altLang="zh-TW" dirty="0"/>
              <a:t>Train</a:t>
            </a:r>
            <a:r>
              <a:rPr lang="zh-TW" altLang="en-US" dirty="0"/>
              <a:t>為正確數值</a:t>
            </a:r>
            <a:endParaRPr lang="en-US" altLang="zh-TW" dirty="0"/>
          </a:p>
          <a:p>
            <a:pPr lvl="1"/>
            <a:r>
              <a:rPr lang="en-US" altLang="zh-TW" dirty="0" err="1"/>
              <a:t>Righ</a:t>
            </a:r>
            <a:r>
              <a:rPr lang="zh-TW" altLang="en-US" dirty="0"/>
              <a:t>為判定正確的數據</a:t>
            </a:r>
            <a:endParaRPr lang="en-US" altLang="zh-TW" dirty="0"/>
          </a:p>
          <a:p>
            <a:pPr lvl="1"/>
            <a:r>
              <a:rPr lang="en-US" altLang="zh-TW" dirty="0"/>
              <a:t>Wrong</a:t>
            </a:r>
            <a:r>
              <a:rPr lang="zh-TW" altLang="en-US" dirty="0"/>
              <a:t>為判定錯誤的數據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E59391-03E1-4903-8572-58F47BA1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8" y="2556929"/>
            <a:ext cx="3862445" cy="3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0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95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每</a:t>
            </a:r>
            <a:r>
              <a:rPr lang="en-US" altLang="zh-TW" sz="2000" dirty="0"/>
              <a:t>100</a:t>
            </a:r>
            <a:r>
              <a:rPr lang="zh-TW" altLang="en-US" sz="2000" dirty="0"/>
              <a:t>點取一次</a:t>
            </a:r>
            <a:endParaRPr lang="en-US" altLang="zh-TW" sz="2000" dirty="0"/>
          </a:p>
          <a:p>
            <a:r>
              <a:rPr lang="zh-TW" altLang="en-US" sz="2000" dirty="0"/>
              <a:t>全</a:t>
            </a:r>
            <a:r>
              <a:rPr lang="en-US" altLang="zh-TW" sz="2000" dirty="0"/>
              <a:t>Pickle</a:t>
            </a:r>
            <a:r>
              <a:rPr lang="zh-TW" altLang="en-US" sz="2000" dirty="0"/>
              <a:t>紀錄</a:t>
            </a:r>
            <a:endParaRPr lang="en-US" altLang="zh-TW" sz="2000" dirty="0"/>
          </a:p>
          <a:p>
            <a:r>
              <a:rPr lang="zh-TW" altLang="en-US" sz="2000" dirty="0"/>
              <a:t>平台預測位置、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球</a:t>
            </a:r>
            <a:r>
              <a:rPr lang="en-US" altLang="zh-TW" sz="2000" dirty="0"/>
              <a:t>X</a:t>
            </a:r>
            <a:r>
              <a:rPr lang="zh-TW" altLang="en-US" sz="2000" dirty="0"/>
              <a:t>的座標與球</a:t>
            </a:r>
            <a:r>
              <a:rPr lang="en-US" altLang="zh-TW" sz="2000" dirty="0"/>
              <a:t>Y</a:t>
            </a:r>
            <a:r>
              <a:rPr lang="zh-TW" altLang="en-US" sz="2000" dirty="0"/>
              <a:t>的座標</a:t>
            </a:r>
            <a:endParaRPr lang="en-US" altLang="zh-TW" sz="2000" dirty="0"/>
          </a:p>
          <a:p>
            <a:r>
              <a:rPr lang="en-US" altLang="zh-TW" sz="2000" dirty="0"/>
              <a:t>20%</a:t>
            </a:r>
            <a:r>
              <a:rPr lang="zh-TW" altLang="en-US" sz="2000" dirty="0"/>
              <a:t>測試集結果</a:t>
            </a:r>
            <a:endParaRPr lang="en-US" altLang="zh-TW" sz="2000" dirty="0"/>
          </a:p>
          <a:p>
            <a:pPr lvl="1"/>
            <a:r>
              <a:rPr lang="en-US" altLang="zh-TW" sz="1800" dirty="0"/>
              <a:t>Train</a:t>
            </a:r>
            <a:r>
              <a:rPr lang="zh-TW" altLang="en-US" sz="1800" dirty="0"/>
              <a:t>為正確數值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Righ</a:t>
            </a:r>
            <a:r>
              <a:rPr lang="zh-TW" altLang="en-US" sz="1800" dirty="0"/>
              <a:t>為判定正確的數據</a:t>
            </a:r>
            <a:endParaRPr lang="en-US" altLang="zh-TW" sz="1800" dirty="0"/>
          </a:p>
          <a:p>
            <a:pPr lvl="1"/>
            <a:r>
              <a:rPr lang="en-US" altLang="zh-TW" sz="1800" dirty="0"/>
              <a:t>Wrong</a:t>
            </a:r>
            <a:r>
              <a:rPr lang="zh-TW" altLang="en-US" sz="1800" dirty="0"/>
              <a:t>為判定錯誤的數據</a:t>
            </a: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65135A-E089-4A2E-9867-7277208B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8" y="2556923"/>
            <a:ext cx="3862445" cy="35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7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F3C4CE-1155-4E0D-8372-D82625B1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4764E6-EE8A-485E-9580-F789AFA7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A5D1C-A7A7-4A03-A856-1FAF9FB5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07" y="2633333"/>
            <a:ext cx="3445183" cy="31661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85A688-9E78-43E5-9042-EECF681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95" y="2633333"/>
            <a:ext cx="3445183" cy="31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zh-TW" altLang="en-US" dirty="0"/>
              <a:t>關每次都過</a:t>
            </a:r>
            <a:endParaRPr lang="en-US" altLang="zh-TW" dirty="0"/>
          </a:p>
          <a:p>
            <a:r>
              <a:rPr lang="zh-TW" altLang="en-US" dirty="0"/>
              <a:t>球初始座標任意</a:t>
            </a:r>
            <a:endParaRPr lang="en-US" altLang="zh-TW" dirty="0"/>
          </a:p>
          <a:p>
            <a:r>
              <a:rPr lang="en-US" altLang="zh-TW" dirty="0"/>
              <a:t>FPS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(</a:t>
            </a:r>
            <a:r>
              <a:rPr lang="en-US" altLang="zh-TW" dirty="0" err="1"/>
              <a:t>Ball_X</a:t>
            </a:r>
            <a:r>
              <a:rPr lang="en-US" altLang="zh-TW" dirty="0"/>
              <a:t>, </a:t>
            </a:r>
            <a:r>
              <a:rPr lang="en-US" altLang="zh-TW" dirty="0" err="1"/>
              <a:t>Ball_y</a:t>
            </a:r>
            <a:r>
              <a:rPr lang="en-US" altLang="zh-TW" dirty="0"/>
              <a:t>, </a:t>
            </a:r>
            <a:r>
              <a:rPr lang="en-US" altLang="zh-TW" dirty="0" err="1"/>
              <a:t>Ball_Next_X</a:t>
            </a:r>
            <a:r>
              <a:rPr lang="en-US" altLang="zh-TW" dirty="0"/>
              <a:t>, </a:t>
            </a:r>
            <a:r>
              <a:rPr lang="en-US" altLang="zh-TW" dirty="0" err="1"/>
              <a:t>Ball_Next_Y,Plat_X</a:t>
            </a:r>
            <a:r>
              <a:rPr lang="en-US" altLang="zh-TW" dirty="0"/>
              <a:t> )</a:t>
            </a:r>
          </a:p>
          <a:p>
            <a:pPr lvl="1"/>
            <a:r>
              <a:rPr lang="en-US" altLang="zh-TW" sz="1800" dirty="0" err="1"/>
              <a:t>Ball_X</a:t>
            </a:r>
            <a:r>
              <a:rPr lang="en-US" altLang="zh-TW" sz="1800" dirty="0"/>
              <a:t> </a:t>
            </a:r>
            <a:r>
              <a:rPr lang="zh-TW" altLang="en-US" sz="1800" dirty="0"/>
              <a:t>：</a:t>
            </a:r>
            <a:r>
              <a:rPr lang="en-US" altLang="zh-TW" sz="1800" dirty="0"/>
              <a:t>integer 0 ~ 199 (pixel)</a:t>
            </a:r>
          </a:p>
          <a:p>
            <a:pPr lvl="1"/>
            <a:r>
              <a:rPr lang="en-US" altLang="zh-TW" sz="1800" dirty="0" err="1"/>
              <a:t>Ball_Y</a:t>
            </a:r>
            <a:r>
              <a:rPr lang="zh-TW" altLang="en-US" sz="1800" dirty="0"/>
              <a:t>：</a:t>
            </a:r>
            <a:r>
              <a:rPr lang="en-US" altLang="zh-TW" sz="1800" dirty="0"/>
              <a:t>integer 0 ~ 399 (pixel)</a:t>
            </a:r>
          </a:p>
          <a:p>
            <a:pPr lvl="1"/>
            <a:r>
              <a:rPr lang="en-US" altLang="zh-TW" sz="1800" dirty="0" err="1"/>
              <a:t>Ball_Next_X</a:t>
            </a:r>
            <a:r>
              <a:rPr lang="en-US" altLang="zh-TW" sz="1800" dirty="0"/>
              <a:t> </a:t>
            </a:r>
            <a:r>
              <a:rPr lang="zh-TW" altLang="en-US" sz="1800" dirty="0"/>
              <a:t>：</a:t>
            </a:r>
            <a:r>
              <a:rPr lang="en-US" altLang="zh-TW" sz="1800" dirty="0"/>
              <a:t>integer 0 ~ 199 (pixel)</a:t>
            </a:r>
          </a:p>
          <a:p>
            <a:pPr lvl="1"/>
            <a:r>
              <a:rPr lang="en-US" altLang="zh-TW" sz="1800" dirty="0" err="1"/>
              <a:t>Ball_Next_Y</a:t>
            </a:r>
            <a:r>
              <a:rPr lang="en-US" altLang="zh-TW" sz="1800" dirty="0"/>
              <a:t> </a:t>
            </a:r>
            <a:r>
              <a:rPr lang="zh-TW" altLang="en-US" sz="1800" dirty="0"/>
              <a:t>：</a:t>
            </a:r>
            <a:r>
              <a:rPr lang="en-US" altLang="zh-TW" sz="1800" dirty="0"/>
              <a:t>integer 0 ~ 399 (pixel)</a:t>
            </a:r>
          </a:p>
          <a:p>
            <a:pPr lvl="1"/>
            <a:r>
              <a:rPr lang="en-US" altLang="zh-TW" sz="1800" dirty="0" err="1"/>
              <a:t>Plat_X</a:t>
            </a:r>
            <a:r>
              <a:rPr lang="zh-TW" altLang="en-US" sz="1800" dirty="0"/>
              <a:t>：</a:t>
            </a:r>
            <a:r>
              <a:rPr lang="en-US" altLang="zh-TW" sz="1800" dirty="0"/>
              <a:t>integer 0 ~ 399 (pixel)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878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LIFT</a:t>
            </a:r>
            <a:r>
              <a:rPr lang="zh-TW" altLang="en-US" dirty="0"/>
              <a:t>：向左指令</a:t>
            </a:r>
            <a:endParaRPr lang="en-US" altLang="zh-TW" dirty="0"/>
          </a:p>
          <a:p>
            <a:r>
              <a:rPr lang="en-US" altLang="zh-TW" dirty="0"/>
              <a:t>RIGHT</a:t>
            </a:r>
            <a:r>
              <a:rPr lang="zh-TW" altLang="en-US" dirty="0"/>
              <a:t>：向右指令</a:t>
            </a:r>
            <a:endParaRPr lang="en-US" altLang="zh-TW" dirty="0"/>
          </a:p>
          <a:p>
            <a:r>
              <a:rPr lang="zh-TW" altLang="zh-TW" dirty="0"/>
              <a:t>Φ</a:t>
            </a:r>
            <a:r>
              <a:rPr lang="zh-TW" altLang="en-US" dirty="0"/>
              <a:t>：</a:t>
            </a:r>
            <a:r>
              <a:rPr lang="en-US" altLang="zh-TW" dirty="0"/>
              <a:t>NOP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0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的</a:t>
            </a:r>
            <a:r>
              <a:rPr lang="en-US" altLang="zh-TW" dirty="0"/>
              <a:t>K</a:t>
            </a:r>
            <a:r>
              <a:rPr lang="zh-TW" altLang="en-US" dirty="0"/>
              <a:t>值，根據</a:t>
            </a:r>
            <a:r>
              <a:rPr lang="en-US" altLang="zh-TW" dirty="0"/>
              <a:t>K</a:t>
            </a:r>
            <a:r>
              <a:rPr lang="zh-TW" altLang="en-US" dirty="0"/>
              <a:t>值決定當下的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&lt; </a:t>
            </a:r>
            <a:r>
              <a:rPr lang="en-US" altLang="zh-TW" dirty="0" err="1"/>
              <a:t>Ball_X</a:t>
            </a:r>
            <a:r>
              <a:rPr lang="en-US" altLang="zh-TW" dirty="0"/>
              <a:t>, </a:t>
            </a:r>
            <a:r>
              <a:rPr lang="en-US" altLang="zh-TW" dirty="0" err="1"/>
              <a:t>Ball_y</a:t>
            </a:r>
            <a:r>
              <a:rPr lang="en-US" altLang="zh-TW" dirty="0"/>
              <a:t>, </a:t>
            </a:r>
            <a:r>
              <a:rPr lang="en-US" altLang="zh-TW" dirty="0" err="1"/>
              <a:t>Ball_Next_X</a:t>
            </a:r>
            <a:r>
              <a:rPr lang="en-US" altLang="zh-TW" dirty="0"/>
              <a:t>, </a:t>
            </a:r>
            <a:r>
              <a:rPr lang="en-US" altLang="zh-TW" dirty="0" err="1"/>
              <a:t>Ball_Next_Y,Plat_X</a:t>
            </a:r>
            <a:r>
              <a:rPr lang="en-US" altLang="zh-TW" dirty="0"/>
              <a:t> &gt;</a:t>
            </a:r>
            <a:r>
              <a:rPr lang="zh-TW" altLang="en-US" dirty="0"/>
              <a:t> 應該做的事情。</a:t>
            </a:r>
          </a:p>
        </p:txBody>
      </p:sp>
    </p:spTree>
    <p:extLst>
      <p:ext uri="{BB962C8B-B14F-4D97-AF65-F5344CB8AC3E}">
        <p14:creationId xmlns:p14="http://schemas.microsoft.com/office/powerpoint/2010/main" val="109488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(method)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</a:t>
            </a:r>
            <a:r>
              <a:rPr lang="en-US" altLang="zh-TW" dirty="0"/>
              <a:t>KNN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把 </a:t>
            </a:r>
            <a:r>
              <a:rPr lang="en-US" altLang="zh-TW" dirty="0"/>
              <a:t>&lt; </a:t>
            </a:r>
            <a:r>
              <a:rPr lang="en-US" altLang="zh-TW" dirty="0" err="1"/>
              <a:t>Ball_X</a:t>
            </a:r>
            <a:r>
              <a:rPr lang="en-US" altLang="zh-TW" dirty="0"/>
              <a:t>, </a:t>
            </a:r>
            <a:r>
              <a:rPr lang="en-US" altLang="zh-TW" dirty="0" err="1"/>
              <a:t>Ball_y</a:t>
            </a:r>
            <a:r>
              <a:rPr lang="en-US" altLang="zh-TW" dirty="0"/>
              <a:t>, </a:t>
            </a:r>
            <a:r>
              <a:rPr lang="en-US" altLang="zh-TW" dirty="0" err="1"/>
              <a:t>Ball_Next_X</a:t>
            </a:r>
            <a:r>
              <a:rPr lang="en-US" altLang="zh-TW" dirty="0"/>
              <a:t>, </a:t>
            </a:r>
            <a:r>
              <a:rPr lang="en-US" altLang="zh-TW" dirty="0" err="1"/>
              <a:t>Ball_Next_Y,Plat_X</a:t>
            </a:r>
            <a:r>
              <a:rPr lang="en-US" altLang="zh-TW" dirty="0"/>
              <a:t> &gt;</a:t>
            </a:r>
            <a:r>
              <a:rPr lang="zh-TW" altLang="en-US" dirty="0"/>
              <a:t> 當特徵。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把 </a:t>
            </a:r>
            <a:r>
              <a:rPr lang="en-US" altLang="zh-TW" dirty="0"/>
              <a:t>L, R, </a:t>
            </a:r>
            <a:r>
              <a:rPr lang="zh-TW" altLang="zh-TW" dirty="0"/>
              <a:t>Φ</a:t>
            </a:r>
            <a:r>
              <a:rPr lang="en-US" altLang="zh-TW" dirty="0"/>
              <a:t> </a:t>
            </a:r>
            <a:r>
              <a:rPr lang="zh-TW" altLang="en-US" dirty="0"/>
              <a:t>當類別。</a:t>
            </a:r>
          </a:p>
        </p:txBody>
      </p:sp>
    </p:spTree>
    <p:extLst>
      <p:ext uri="{BB962C8B-B14F-4D97-AF65-F5344CB8AC3E}">
        <p14:creationId xmlns:p14="http://schemas.microsoft.com/office/powerpoint/2010/main" val="22609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011CC-86BC-434A-89F0-3513E950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12D94-00C9-4C56-B251-2CC5C0BD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進行遊戲取得遊戲參數</a:t>
            </a:r>
            <a:endParaRPr lang="en-US" altLang="zh-TW" dirty="0"/>
          </a:p>
          <a:p>
            <a:r>
              <a:rPr lang="zh-TW" altLang="en-US" dirty="0"/>
              <a:t>執行演算法訓練參數</a:t>
            </a:r>
            <a:endParaRPr lang="en-US" altLang="zh-TW" dirty="0"/>
          </a:p>
          <a:p>
            <a:r>
              <a:rPr lang="zh-TW" altLang="en-US" dirty="0"/>
              <a:t>使用演算法訓練的數據進行遊戲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BC5194-FD9C-44FB-A2D1-B58E4277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6" y="3773534"/>
            <a:ext cx="5450251" cy="23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E5DD4-1BEA-4669-AEF8-7777B7B9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AD761C6-FC58-40ED-B4C7-E22916F9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使用訓練好的</a:t>
            </a:r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直接執行</a:t>
            </a:r>
            <a:r>
              <a:rPr lang="en-US" altLang="zh-TW" dirty="0"/>
              <a:t>ML</a:t>
            </a:r>
            <a:r>
              <a:rPr lang="zh-TW" altLang="en-US" dirty="0"/>
              <a:t>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1E66CA-B4A3-4C73-BD5B-5DB181CB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674967"/>
            <a:ext cx="2764652" cy="55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</a:t>
            </a:r>
            <a:r>
              <a:rPr lang="en-US" altLang="zh-TW" dirty="0"/>
              <a:t>Pickle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zh-TW" altLang="en-US" dirty="0"/>
              <a:t>球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座標的分佈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C056D8-7AC4-4319-BC40-C3C72C70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56932"/>
            <a:ext cx="3862446" cy="35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331</TotalTime>
  <Words>394</Words>
  <Application>Microsoft Office PowerPoint</Application>
  <PresentationFormat>寬螢幕</PresentationFormat>
  <Paragraphs>78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Garamond</vt:lpstr>
      <vt:lpstr>有機</vt:lpstr>
      <vt:lpstr>機器學習與實作</vt:lpstr>
      <vt:lpstr>功能需求</vt:lpstr>
      <vt:lpstr>分析(INPUT)</vt:lpstr>
      <vt:lpstr>分析(OUTPUT)</vt:lpstr>
      <vt:lpstr>分析(Parameter)</vt:lpstr>
      <vt:lpstr>分析(method)</vt:lpstr>
      <vt:lpstr>系統流程圖</vt:lpstr>
      <vt:lpstr>操作流程圖</vt:lpstr>
      <vt:lpstr>資料視覺化</vt:lpstr>
      <vt:lpstr>資料視覺化</vt:lpstr>
      <vt:lpstr>資料視覺化</vt:lpstr>
      <vt:lpstr>資料視覺化</vt:lpstr>
      <vt:lpstr>資料視覺化</vt:lpstr>
      <vt:lpstr>資料視覺化</vt:lpstr>
      <vt:lpstr>資料視覺化</vt:lpstr>
      <vt:lpstr>資料視覺化</vt:lpstr>
      <vt:lpstr>資料視覺化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30</cp:revision>
  <dcterms:created xsi:type="dcterms:W3CDTF">2019-10-08T07:57:19Z</dcterms:created>
  <dcterms:modified xsi:type="dcterms:W3CDTF">2019-10-29T14:14:55Z</dcterms:modified>
</cp:coreProperties>
</file>