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硬體需求：</a:t>
            </a:r>
            <a:endParaRPr lang="en-US" altLang="zh-TW" dirty="0"/>
          </a:p>
          <a:p>
            <a:pPr lvl="1"/>
            <a:r>
              <a:rPr lang="en-US" altLang="zh-TW" sz="1800" dirty="0"/>
              <a:t>B504</a:t>
            </a:r>
            <a:r>
              <a:rPr lang="zh-TW" altLang="en-US" sz="1800" dirty="0"/>
              <a:t> 電腦設備進行遊戲</a:t>
            </a:r>
          </a:p>
          <a:p>
            <a:r>
              <a:rPr lang="zh-TW" altLang="en-US" dirty="0"/>
              <a:t>主要目標：</a:t>
            </a:r>
            <a:endParaRPr lang="en-US" altLang="zh-TW" dirty="0"/>
          </a:p>
          <a:p>
            <a:pPr lvl="1"/>
            <a:r>
              <a:rPr lang="zh-TW" altLang="en-US" sz="1800" dirty="0"/>
              <a:t>任何速度都不會漏接球</a:t>
            </a:r>
            <a:endParaRPr lang="en-US" altLang="zh-TW" sz="1800" dirty="0"/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訓練</a:t>
            </a:r>
            <a:r>
              <a:rPr lang="en-US" altLang="zh-TW" sz="1800" dirty="0"/>
              <a:t>Model</a:t>
            </a:r>
          </a:p>
          <a:p>
            <a:pPr marL="285750" lvl="1"/>
            <a:r>
              <a:rPr lang="zh-TW" altLang="en-US" sz="2400" dirty="0"/>
              <a:t>次要目標：</a:t>
            </a:r>
            <a:endParaRPr lang="en-US" altLang="zh-TW" sz="2400" dirty="0"/>
          </a:p>
          <a:p>
            <a:pPr lvl="1"/>
            <a:r>
              <a:rPr lang="zh-TW" altLang="en-US" sz="1800" dirty="0"/>
              <a:t>盡量擦邊接球，不要在板子中心接到球</a:t>
            </a:r>
          </a:p>
          <a:p>
            <a:pPr lvl="1"/>
            <a:r>
              <a:rPr lang="zh-TW" altLang="en-US" sz="1800" dirty="0"/>
              <a:t>增強式學習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18EB-9291-4055-A0A0-FCB9725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輸入參數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668FB-46D3-42DC-AB7E-0A96472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斜率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E0F7D-9443-4B7F-BD9F-E5B85BF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輸出參數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7586A-D9AD-45DB-8AAD-A2CCC76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預測落點</a:t>
            </a:r>
            <a:endParaRPr lang="en-US" altLang="zh-TW" dirty="0"/>
          </a:p>
          <a:p>
            <a:r>
              <a:rPr lang="zh-TW" altLang="en-US" dirty="0"/>
              <a:t>平板左移</a:t>
            </a:r>
            <a:endParaRPr lang="en-US" altLang="zh-TW" dirty="0"/>
          </a:p>
          <a:p>
            <a:r>
              <a:rPr lang="zh-TW" altLang="en-US" dirty="0"/>
              <a:t>平板右移</a:t>
            </a:r>
            <a:endParaRPr lang="en-US" altLang="zh-TW" dirty="0"/>
          </a:p>
          <a:p>
            <a:r>
              <a:rPr lang="zh-TW" altLang="en-US" dirty="0"/>
              <a:t>平板靜止</a:t>
            </a:r>
          </a:p>
        </p:txBody>
      </p:sp>
    </p:spTree>
    <p:extLst>
      <p:ext uri="{BB962C8B-B14F-4D97-AF65-F5344CB8AC3E}">
        <p14:creationId xmlns:p14="http://schemas.microsoft.com/office/powerpoint/2010/main" val="20760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8CA35-A676-4CF5-9802-10E145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遊戲流程圖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91A18-9D56-46D4-9CBF-8E623072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4CAD19-DD4C-4D75-A5E0-9847CE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19" y="2556932"/>
            <a:ext cx="5843158" cy="35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8B87-072A-4A3D-9BA1-B1073C4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Base</a:t>
            </a:r>
            <a:r>
              <a:rPr lang="zh-TW" altLang="en-US" dirty="0"/>
              <a:t>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7FCF3-B1BB-4BFB-81F4-9DD7CC5C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2" y="2556932"/>
            <a:ext cx="58050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829</TotalTime>
  <Words>141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Garamond</vt:lpstr>
      <vt:lpstr>有機</vt:lpstr>
      <vt:lpstr>機器學習與實作</vt:lpstr>
      <vt:lpstr>功能需求</vt:lpstr>
      <vt:lpstr>環境介紹</vt:lpstr>
      <vt:lpstr>分析 - 輸入參數</vt:lpstr>
      <vt:lpstr>分析 - 輸出參數</vt:lpstr>
      <vt:lpstr>分析 - 遊戲流程圖</vt:lpstr>
      <vt:lpstr>Rule Base流程圖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50</cp:revision>
  <dcterms:created xsi:type="dcterms:W3CDTF">2019-10-08T07:57:19Z</dcterms:created>
  <dcterms:modified xsi:type="dcterms:W3CDTF">2019-11-28T10:41:16Z</dcterms:modified>
</cp:coreProperties>
</file>