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1P</a:t>
            </a:r>
            <a:r>
              <a:rPr lang="zh-TW" altLang="en-US" dirty="0"/>
              <a:t>、</a:t>
            </a:r>
            <a:r>
              <a:rPr lang="en-US" altLang="zh-TW" dirty="0"/>
              <a:t>2P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球上升階段：</a:t>
            </a:r>
            <a:endParaRPr lang="en-US" altLang="zh-TW" dirty="0"/>
          </a:p>
          <a:p>
            <a:pPr lvl="2"/>
            <a:r>
              <a:rPr lang="zh-TW" altLang="en-US" dirty="0"/>
              <a:t>預測位置 </a:t>
            </a:r>
            <a:r>
              <a:rPr lang="en-US" altLang="zh-TW" dirty="0"/>
              <a:t>=</a:t>
            </a:r>
            <a:r>
              <a:rPr lang="zh-TW" altLang="en-US" dirty="0"/>
              <a:t> 目前球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((</a:t>
            </a:r>
            <a:r>
              <a:rPr lang="zh-TW" altLang="en-US" dirty="0"/>
              <a:t>遊戲長度 </a:t>
            </a:r>
            <a:r>
              <a:rPr lang="en-US" altLang="zh-TW" dirty="0"/>
              <a:t>–</a:t>
            </a:r>
            <a:r>
              <a:rPr lang="zh-TW" altLang="en-US" dirty="0"/>
              <a:t> 目前球</a:t>
            </a:r>
            <a:r>
              <a:rPr lang="en-US" altLang="zh-TW" dirty="0"/>
              <a:t>Y)/Y</a:t>
            </a:r>
            <a:r>
              <a:rPr lang="zh-TW" altLang="en-US" dirty="0"/>
              <a:t>斜率</a:t>
            </a:r>
            <a:r>
              <a:rPr lang="en-US" altLang="zh-TW" dirty="0"/>
              <a:t>)</a:t>
            </a:r>
            <a:r>
              <a:rPr lang="zh-TW" altLang="en-US" dirty="0"/>
              <a:t>*</a:t>
            </a:r>
            <a:r>
              <a:rPr lang="en-US" altLang="zh-TW" dirty="0"/>
              <a:t>X</a:t>
            </a:r>
            <a:r>
              <a:rPr lang="zh-TW" altLang="en-US" dirty="0"/>
              <a:t>斜率</a:t>
            </a:r>
            <a:endParaRPr lang="en-US" altLang="zh-TW" dirty="0"/>
          </a:p>
          <a:p>
            <a:pPr lvl="2"/>
            <a:r>
              <a:rPr lang="zh-TW" altLang="en-US" dirty="0"/>
              <a:t>若預測位置大於遊戲半長</a:t>
            </a:r>
            <a:endParaRPr lang="en-US" altLang="zh-TW" dirty="0"/>
          </a:p>
          <a:p>
            <a:pPr lvl="3"/>
            <a:r>
              <a:rPr lang="zh-TW" altLang="en-US" sz="1800" dirty="0"/>
              <a:t>預測位置 </a:t>
            </a:r>
            <a:r>
              <a:rPr lang="en-US" altLang="zh-TW" sz="1800" dirty="0"/>
              <a:t>=</a:t>
            </a:r>
            <a:r>
              <a:rPr lang="zh-TW" altLang="en-US" sz="1800" dirty="0"/>
              <a:t> 預測位置 </a:t>
            </a:r>
            <a:r>
              <a:rPr lang="en-US" altLang="zh-TW" sz="1800" dirty="0"/>
              <a:t>–</a:t>
            </a:r>
            <a:r>
              <a:rPr lang="zh-TW" altLang="en-US" sz="1800" dirty="0"/>
              <a:t> 遊戲半長</a:t>
            </a:r>
            <a:endParaRPr lang="en-US" altLang="zh-TW" sz="1800" dirty="0"/>
          </a:p>
          <a:p>
            <a:pPr lvl="2"/>
            <a:r>
              <a:rPr lang="zh-TW" altLang="en-US" dirty="0"/>
              <a:t>若小於</a:t>
            </a:r>
            <a:r>
              <a:rPr lang="en-US" altLang="zh-TW" dirty="0"/>
              <a:t>0</a:t>
            </a:r>
          </a:p>
          <a:p>
            <a:pPr lvl="3"/>
            <a:r>
              <a:rPr lang="zh-TW" altLang="en-US" sz="1800" dirty="0"/>
              <a:t>預測位置做絕對值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9918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7990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774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硬體需求：</a:t>
            </a:r>
            <a:endParaRPr lang="en-US" altLang="zh-TW" dirty="0"/>
          </a:p>
          <a:p>
            <a:pPr lvl="1"/>
            <a:r>
              <a:rPr lang="en-US" altLang="zh-TW" sz="1800" dirty="0"/>
              <a:t>B504</a:t>
            </a:r>
            <a:r>
              <a:rPr lang="zh-TW" altLang="en-US" sz="1800" dirty="0"/>
              <a:t> 電腦設備進行遊戲</a:t>
            </a:r>
          </a:p>
          <a:p>
            <a:r>
              <a:rPr lang="zh-TW" altLang="en-US" dirty="0"/>
              <a:t>主要目標：</a:t>
            </a:r>
            <a:endParaRPr lang="en-US" altLang="zh-TW" dirty="0"/>
          </a:p>
          <a:p>
            <a:pPr lvl="1"/>
            <a:r>
              <a:rPr lang="zh-TW" altLang="en-US" sz="1800" dirty="0"/>
              <a:t>任何速度都不會漏接球</a:t>
            </a:r>
            <a:endParaRPr lang="en-US" altLang="zh-TW" sz="1800" dirty="0"/>
          </a:p>
          <a:p>
            <a:pPr lvl="1"/>
            <a:r>
              <a:rPr lang="en-US" altLang="zh-TW" sz="1800" dirty="0"/>
              <a:t>SVM</a:t>
            </a:r>
            <a:r>
              <a:rPr lang="zh-TW" altLang="en-US" sz="1800" dirty="0"/>
              <a:t>訓練</a:t>
            </a:r>
            <a:r>
              <a:rPr lang="en-US" altLang="zh-TW" sz="1800" dirty="0"/>
              <a:t>Model</a:t>
            </a:r>
          </a:p>
          <a:p>
            <a:pPr marL="285750" lvl="1"/>
            <a:r>
              <a:rPr lang="zh-TW" altLang="en-US" sz="2400" dirty="0"/>
              <a:t>次要目標：</a:t>
            </a:r>
            <a:endParaRPr lang="en-US" altLang="zh-TW" sz="2400" dirty="0"/>
          </a:p>
          <a:p>
            <a:pPr lvl="1"/>
            <a:r>
              <a:rPr lang="zh-TW" altLang="en-US" sz="1800" dirty="0"/>
              <a:t>盡量擦邊接球，不要在板子中心接到球</a:t>
            </a:r>
          </a:p>
          <a:p>
            <a:pPr lvl="1"/>
            <a:r>
              <a:rPr lang="zh-TW" altLang="en-US" sz="1800" dirty="0"/>
              <a:t>增強式學習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AC1D-2FE7-4A6B-8F43-8D2E454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C11B9-32DF-46F4-A446-700CD3E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場景：</a:t>
            </a:r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</a:p>
          <a:p>
            <a:r>
              <a:rPr lang="en-US" altLang="zh-TW" dirty="0"/>
              <a:t>P1</a:t>
            </a:r>
            <a:r>
              <a:rPr lang="zh-TW" altLang="en-US" dirty="0"/>
              <a:t>平台位置</a:t>
            </a:r>
            <a:r>
              <a:rPr lang="en-US" altLang="zh-TW" dirty="0"/>
              <a:t>(80,420)</a:t>
            </a:r>
          </a:p>
          <a:p>
            <a:r>
              <a:rPr lang="en-US" altLang="zh-TW" dirty="0"/>
              <a:t>P2</a:t>
            </a:r>
            <a:r>
              <a:rPr lang="zh-TW" altLang="en-US" dirty="0"/>
              <a:t>平台位置</a:t>
            </a:r>
            <a:r>
              <a:rPr lang="en-US" altLang="zh-TW" dirty="0"/>
              <a:t>(80,50)</a:t>
            </a:r>
          </a:p>
          <a:p>
            <a:r>
              <a:rPr lang="zh-TW" altLang="en-US" dirty="0"/>
              <a:t>起始球速：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Frame</a:t>
            </a:r>
            <a:r>
              <a:rPr lang="zh-TW" altLang="en-US" dirty="0"/>
              <a:t> 增加</a:t>
            </a:r>
            <a:r>
              <a:rPr lang="en-US" altLang="zh-TW" dirty="0"/>
              <a:t>1</a:t>
            </a:r>
            <a:r>
              <a:rPr lang="zh-TW" altLang="en-US" dirty="0"/>
              <a:t>點速度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28CE7-71E9-4A2C-8E71-DDFBD39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18" y="837136"/>
            <a:ext cx="2038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018EB-9291-4055-A0A0-FCB9725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輸入參數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668FB-46D3-42DC-AB7E-0A96472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斜率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7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E0F7D-9443-4B7F-BD9F-E5B85BF3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輸出參數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7586A-D9AD-45DB-8AAD-A2CCC765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預測落點</a:t>
            </a:r>
            <a:endParaRPr lang="en-US" altLang="zh-TW" dirty="0"/>
          </a:p>
          <a:p>
            <a:r>
              <a:rPr lang="zh-TW" altLang="en-US" dirty="0"/>
              <a:t>平板左移</a:t>
            </a:r>
            <a:endParaRPr lang="en-US" altLang="zh-TW" dirty="0"/>
          </a:p>
          <a:p>
            <a:r>
              <a:rPr lang="zh-TW" altLang="en-US" dirty="0"/>
              <a:t>平板右移</a:t>
            </a:r>
            <a:endParaRPr lang="en-US" altLang="zh-TW" dirty="0"/>
          </a:p>
          <a:p>
            <a:r>
              <a:rPr lang="zh-TW" altLang="en-US" dirty="0"/>
              <a:t>平板靜止</a:t>
            </a:r>
          </a:p>
        </p:txBody>
      </p:sp>
    </p:spTree>
    <p:extLst>
      <p:ext uri="{BB962C8B-B14F-4D97-AF65-F5344CB8AC3E}">
        <p14:creationId xmlns:p14="http://schemas.microsoft.com/office/powerpoint/2010/main" val="20760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8CA35-A676-4CF5-9802-10E1453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遊戲流程圖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91A18-9D56-46D4-9CBF-8E623072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4CAD19-DD4C-4D75-A5E0-9847CE4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19" y="2556932"/>
            <a:ext cx="5843158" cy="35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D732-B47F-4CBB-9ED6-32527A3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9BFB7-FD92-4865-80DE-BF24104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928770-78A4-4E1C-BE2E-F491C28C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77" y="2649792"/>
            <a:ext cx="7348646" cy="33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8B87-072A-4A3D-9BA1-B1073C4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Rule Base</a:t>
            </a:r>
            <a:r>
              <a:rPr lang="zh-TW" altLang="en-US" dirty="0"/>
              <a:t>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7FCF3-B1BB-4BFB-81F4-9DD7CC5C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2" y="2556932"/>
            <a:ext cx="5805001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33A8A-9A71-475A-B19C-9DD193A3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905" y="2556932"/>
            <a:ext cx="3187823" cy="3318936"/>
          </a:xfrm>
        </p:spPr>
        <p:txBody>
          <a:bodyPr/>
          <a:lstStyle/>
          <a:p>
            <a:r>
              <a:rPr lang="zh-TW" altLang="en-US" dirty="0"/>
              <a:t>輸入：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ECC11A3-9704-4AAD-9965-1573CE5A66CE}"/>
              </a:ext>
            </a:extLst>
          </p:cNvPr>
          <p:cNvSpPr txBox="1">
            <a:spLocks/>
          </p:cNvSpPr>
          <p:nvPr/>
        </p:nvSpPr>
        <p:spPr>
          <a:xfrm>
            <a:off x="6632362" y="2556932"/>
            <a:ext cx="318782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輸出：</a:t>
            </a:r>
            <a:endParaRPr lang="en-US" altLang="zh-TW" dirty="0"/>
          </a:p>
          <a:p>
            <a:pPr lvl="1"/>
            <a:r>
              <a:rPr lang="zh-TW" altLang="en-US" dirty="0"/>
              <a:t>預測落點</a:t>
            </a:r>
            <a:endParaRPr lang="en-US" altLang="zh-TW" dirty="0"/>
          </a:p>
          <a:p>
            <a:pPr lvl="1"/>
            <a:r>
              <a:rPr lang="zh-TW" altLang="en-US" dirty="0"/>
              <a:t>平板左移</a:t>
            </a:r>
            <a:endParaRPr lang="en-US" altLang="zh-TW" dirty="0"/>
          </a:p>
          <a:p>
            <a:pPr lvl="1"/>
            <a:r>
              <a:rPr lang="zh-TW" altLang="en-US" dirty="0"/>
              <a:t>平板右移</a:t>
            </a:r>
            <a:endParaRPr lang="en-US" altLang="zh-TW" dirty="0"/>
          </a:p>
          <a:p>
            <a:pPr lvl="1"/>
            <a:r>
              <a:rPr lang="zh-TW" altLang="en-US" dirty="0"/>
              <a:t>平板靜止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2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245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Garamond</vt:lpstr>
      <vt:lpstr>有機</vt:lpstr>
      <vt:lpstr>機器學習與實作</vt:lpstr>
      <vt:lpstr>功能需求</vt:lpstr>
      <vt:lpstr>環境介紹</vt:lpstr>
      <vt:lpstr>分析 - 輸入參數</vt:lpstr>
      <vt:lpstr>分析 - 輸出參數</vt:lpstr>
      <vt:lpstr>分析 - 遊戲流程圖</vt:lpstr>
      <vt:lpstr>分析 - Work Breakdown</vt:lpstr>
      <vt:lpstr>設計 - Rule Base流程圖</vt:lpstr>
      <vt:lpstr>設計 – Rule Base</vt:lpstr>
      <vt:lpstr>設計 – Rule Base</vt:lpstr>
      <vt:lpstr>設計 –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58</cp:revision>
  <dcterms:created xsi:type="dcterms:W3CDTF">2019-10-08T07:57:19Z</dcterms:created>
  <dcterms:modified xsi:type="dcterms:W3CDTF">2019-12-11T10:21:25Z</dcterms:modified>
</cp:coreProperties>
</file>