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dirty="0"/>
              <a:t>B504</a:t>
            </a:r>
            <a:r>
              <a:rPr lang="zh-TW" altLang="en-US" dirty="0"/>
              <a:t> 電腦設備進行遊戲</a:t>
            </a:r>
            <a:endParaRPr lang="en-US" altLang="zh-TW" dirty="0"/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dirty="0"/>
              <a:t>任何速度都不會漏接球</a:t>
            </a:r>
            <a:endParaRPr lang="en-US" altLang="zh-TW" dirty="0"/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marL="742950" lvl="2"/>
            <a:r>
              <a:rPr lang="zh-TW" altLang="en-US" dirty="0"/>
              <a:t>自主行判別訓練</a:t>
            </a:r>
            <a:r>
              <a:rPr lang="en-US" altLang="zh-TW" dirty="0"/>
              <a:t>Pickle</a:t>
            </a:r>
            <a:r>
              <a:rPr lang="zh-TW" altLang="en-US" dirty="0"/>
              <a:t>是要給</a:t>
            </a:r>
            <a:r>
              <a:rPr lang="en-US" altLang="zh-TW" dirty="0"/>
              <a:t>P1</a:t>
            </a:r>
            <a:r>
              <a:rPr lang="zh-TW" altLang="en-US" dirty="0"/>
              <a:t>或</a:t>
            </a:r>
            <a:r>
              <a:rPr lang="en-US" altLang="zh-TW" dirty="0"/>
              <a:t>P2</a:t>
            </a:r>
            <a:r>
              <a:rPr lang="zh-TW" altLang="en-US" dirty="0"/>
              <a:t>進行訓練</a:t>
            </a:r>
            <a:endParaRPr lang="en-US" altLang="zh-TW" dirty="0"/>
          </a:p>
          <a:p>
            <a:pPr lvl="1"/>
            <a:r>
              <a:rPr lang="zh-TW" altLang="en-US" dirty="0"/>
              <a:t>盡量擦邊接球，不要在板子中心接到球</a:t>
            </a:r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101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Garamond</vt:lpstr>
      <vt:lpstr>有機</vt:lpstr>
      <vt:lpstr>機器學習與實作</vt:lpstr>
      <vt:lpstr>功能需求</vt:lpstr>
      <vt:lpstr>環境介紹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35</cp:revision>
  <dcterms:created xsi:type="dcterms:W3CDTF">2019-10-08T07:57:19Z</dcterms:created>
  <dcterms:modified xsi:type="dcterms:W3CDTF">2019-11-26T07:49:26Z</dcterms:modified>
</cp:coreProperties>
</file>