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rPr dirty="0"/>
              <a:t>Technological Evolution and 2024 </a:t>
            </a:r>
            <a:r>
              <a:rPr dirty="0" smtClean="0"/>
              <a:t>Trends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rPr dirty="0"/>
              <a:t>State of the Art in </a:t>
            </a:r>
            <a:r>
              <a:rPr lang="en-US" sz="3200" b="1" dirty="0"/>
              <a:t>Development of Rental Property Web Portal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Development of Rental Property Web 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Portal </a:t>
            </a:r>
            <a:r>
              <a:rPr dirty="0" smtClean="0"/>
              <a:t>have </a:t>
            </a:r>
            <a:r>
              <a:rPr dirty="0"/>
              <a:t>evolved significantly over the past decade, influenced by advancements in web design, mobile technology, data security, and UX improvements.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rPr dirty="0"/>
              <a:t>This presentation covers the technological evolution impacting rental web portals and emerging trends for 2024.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003366"/>
                </a:solidFill>
                <a:latin typeface="Times New Roman"/>
              </a:defRPr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Early 2010s: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Desktop-focused platforms with limited mobile functionality.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Mid 2010s: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Mobile-friendly designs, property image galleries, video tours.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Late 2010s - Early 2020s: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Real-time availability, map-based search, data compliance.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Growth of Online Rental Platforms (2010s to 2023)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Data Security &amp; Compliance: GDPR, 2FA for account security.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UI/UX Design: Minimalist design, mobile adaptability.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Real-Time Data &amp; Analytics: Big data for pricing and user preferences.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Cloud Technology: Scalability and reduced server costs.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003366"/>
                </a:solidFill>
                <a:latin typeface="Times New Roman"/>
              </a:defRPr>
            </a:pPr>
            <a:r>
              <a:t>Technological Advancements Shaping Rental Portals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2010s: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Simple, functional design with limited customization.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2020s: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Mobile-first, interactive maps, customizable filters, minimalistic design.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003366"/>
                </a:solidFill>
                <a:latin typeface="Times New Roman"/>
              </a:defRPr>
            </a:pPr>
            <a:r>
              <a:t>Evolution of UX/UI Design in Rental Portals (2010s-2023)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Enhanced Personalization: AI-driven suggestions, predictive analytics.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AR/VR: Virtual property tours.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Voice Interaction: Voice search capabilities.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Password-less Login: Biometric authentication.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Advanced Animation &amp; Interactive Design.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Chatbots for Customer Support.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Trends of 2024 in Rental Web Portal Technologies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Mobile-Centric Experience: PWAs, mobile UX for speed and easy navigation.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Eco-Friendly and Sustainable Listings.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Community &amp; Social Integration: Social media sharing, neighborhood insights.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003366"/>
                </a:solidFill>
                <a:latin typeface="Times New Roman"/>
              </a:defRPr>
            </a:pPr>
            <a:r>
              <a:t>Industry-Specific Trends for Rental Portals in 2024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Summary: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Rental portals have transformed into fully interactive platforms.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Emphasis on personalization, security, and advanced visuals.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Outlook: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Continued adoption of AR/VR, voice search, and AI to meet evolving user expectations.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003366"/>
                </a:solidFill>
                <a:latin typeface="Times New Roman"/>
              </a:defRPr>
            </a:pPr>
            <a:r>
              <a:t>Key Takeaways and Future Outlook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003366"/>
                </a:solidFill>
                <a:latin typeface="Times New Roman"/>
              </a:defRPr>
            </a:pPr>
            <a:r>
              <a:t>Questions and Discussion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19" y="2767013"/>
            <a:ext cx="55245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</TotalTime>
  <Words>332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State of the Art in Development of Rental Property Web Portal</vt:lpstr>
      <vt:lpstr>Introduction</vt:lpstr>
      <vt:lpstr>Growth of Online Rental Platforms (2010s to 2023)</vt:lpstr>
      <vt:lpstr>Technological Advancements Shaping Rental Portals</vt:lpstr>
      <vt:lpstr>Evolution of UX/UI Design in Rental Portals (2010s-2023)</vt:lpstr>
      <vt:lpstr>Trends of 2024 in Rental Web Portal Technologies</vt:lpstr>
      <vt:lpstr>Industry-Specific Trends for Rental Portals in 2024</vt:lpstr>
      <vt:lpstr>Key Takeaways and Future Outlook</vt:lpstr>
      <vt:lpstr>Questions and Discussion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Art in Development of Rental Property Web Portal</dc:title>
  <dc:subject/>
  <dc:creator/>
  <cp:keywords/>
  <dc:description>generated using python-pptx</dc:description>
  <cp:lastModifiedBy>Acer</cp:lastModifiedBy>
  <cp:revision>2</cp:revision>
  <dcterms:created xsi:type="dcterms:W3CDTF">2013-01-27T09:14:16Z</dcterms:created>
  <dcterms:modified xsi:type="dcterms:W3CDTF">2024-10-31T14:57:18Z</dcterms:modified>
  <cp:category/>
</cp:coreProperties>
</file>