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  <a:latin typeface="Times New Roman"/>
              </a:defRPr>
            </a:pPr>
            <a:r>
              <a:rPr lang="en-US" sz="3200" b="1"/>
              <a:t>Development of Rental Property Web Portal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rPr dirty="0"/>
              <a:t>Project Overview and </a:t>
            </a:r>
            <a:r>
              <a:rPr dirty="0" smtClean="0"/>
              <a:t>Stages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Objective: Develop a web portal for finding flats and rooms for rent.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Core Features: User registration, property listings, search filters, messaging, and mobile compatibility.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Target Audience: Renters, property owners, agents.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0">
                <a:solidFill>
                  <a:srgbClr val="003366"/>
                </a:solidFill>
                <a:latin typeface="Times New Roman"/>
              </a:defRPr>
            </a:pPr>
            <a:r>
              <a:t>Project Overview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- Stakeholder Identification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- Market Research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- Define Business Goals and Target Users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- Project Questionnaire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  <a:latin typeface="Times New Roman"/>
              </a:defRPr>
            </a:pPr>
            <a:r>
              <a:t>Stage 1: Project Initiation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- Functional Requirements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- Technical Requirements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- Risk Assessment and Mitigation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- Competitor Analysis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  <a:latin typeface="Times New Roman"/>
              </a:defRPr>
            </a:pPr>
            <a:r>
              <a:t>Stage 2: Requirement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- System Architecture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- UI/UX Design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- Database Design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- Prototype Development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  <a:latin typeface="Times New Roman"/>
              </a:defRPr>
            </a:pPr>
            <a:r>
              <a:t>Stage 3: Solution Design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- Frontend Development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- Backend Development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- Integration of Features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- Testing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- User Feedback Collection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  <a:latin typeface="Times New Roman"/>
              </a:defRPr>
            </a:pPr>
            <a:r>
              <a:t>Stage 4: Development and Testing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- Deployment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- User Training and Support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- Monitoring and Optimization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- Regular Updates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3200" b="1">
                <a:solidFill>
                  <a:srgbClr val="003366"/>
                </a:solidFill>
                <a:latin typeface="Times New Roman"/>
              </a:defRPr>
            </a:pPr>
            <a:r>
              <a:t>Stage 5: Deployment and Maintenance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Key Success Indicators: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- User retention rate and engagement.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- Positive feedback and minimal support issues.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- High satisfaction ratings from renters and property owners.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  <a:latin typeface="Times New Roman"/>
              </a:defRPr>
            </a:pPr>
            <a:r>
              <a:t>Project Success Metrics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Summary: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- Overview of stages and achieved outputs.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- Emphasis on user-centered features and competitive differentiation.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Q&amp;A: Open floor for questions.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  <a:latin typeface="Times New Roman"/>
              </a:defRPr>
            </a:pPr>
            <a:r>
              <a:t>Summary and Q&amp;A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</TotalTime>
  <Words>214</Words>
  <Application>Microsoft Office PowerPoint</Application>
  <PresentationFormat>On-screen Show (4:3)</PresentationFormat>
  <Paragraphs>42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Waveform</vt:lpstr>
      <vt:lpstr>Development of Rental Property Web Portal</vt:lpstr>
      <vt:lpstr>Project Overview</vt:lpstr>
      <vt:lpstr>Stage 1: Project Initiation</vt:lpstr>
      <vt:lpstr>Stage 2: Requirement Analysis</vt:lpstr>
      <vt:lpstr>Stage 3: Solution Design</vt:lpstr>
      <vt:lpstr>Stage 4: Development and Testing</vt:lpstr>
      <vt:lpstr>Stage 5: Deployment and Maintenance</vt:lpstr>
      <vt:lpstr>Project Success Metrics</vt:lpstr>
      <vt:lpstr>Summary and Q&amp;A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Rental Property Web Portal Development</dc:title>
  <dc:creator>Acer</dc:creator>
  <dc:description>generated using python-pptx</dc:description>
  <cp:lastModifiedBy>Acer</cp:lastModifiedBy>
  <cp:revision>3</cp:revision>
  <dcterms:created xsi:type="dcterms:W3CDTF">2013-01-27T09:14:16Z</dcterms:created>
  <dcterms:modified xsi:type="dcterms:W3CDTF">2024-10-30T04:19:52Z</dcterms:modified>
</cp:coreProperties>
</file>