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latin typeface="Times New Roman" pitchFamily="18" charset="0"/>
                <a:cs typeface="Times New Roman" pitchFamily="18" charset="0"/>
              </a:rPr>
              <a:t>Pros and Cons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Development of Rental Property Web Portal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Ghufran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Khan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Sr. Technical Educator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914400"/>
            <a:ext cx="709033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latin typeface="Times New Roman" pitchFamily="18" charset="0"/>
              <a:cs typeface="Times New Roman" pitchFamily="18" charset="0"/>
            </a:endParaRPr>
          </a:p>
          <a:p>
            <a:pPr algn="l">
              <a:defRPr sz="3200" b="1">
                <a:latin typeface="Times New Roman"/>
              </a:defRPr>
            </a:pPr>
            <a:r>
              <a:rPr dirty="0">
                <a:latin typeface="Times New Roman" pitchFamily="18" charset="0"/>
                <a:cs typeface="Times New Roman" pitchFamily="18" charset="0"/>
              </a:rPr>
              <a:t>Pros of the Rental Property Web Portal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latin typeface="Times New Roman" pitchFamily="18" charset="0"/>
              <a:cs typeface="Times New Roman" pitchFamily="18" charset="0"/>
            </a:endParaRPr>
          </a:p>
          <a:p>
            <a:pPr algn="l">
              <a:defRPr sz="2000">
                <a:latin typeface="Times New Roman"/>
              </a:defRPr>
            </a:pPr>
            <a:r>
              <a:rPr dirty="0">
                <a:latin typeface="Times New Roman" pitchFamily="18" charset="0"/>
                <a:cs typeface="Times New Roman" pitchFamily="18" charset="0"/>
              </a:rPr>
              <a:t>1. Centralized Platform: Provides a one-stop platform for property seekers and owners.</a:t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>2. Efficient Search: Simplifies finding rental properties by offering filters and search options.</a:t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>3. Digital Convenience: Allows users to access rental listings and communicate digitally.</a:t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>4. Revenue Potential: Opportunity for revenue through subscriptions, ads, or premium listings.</a:t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>5. Improved Market Insights: Collects data on user behavior, preferences, and market trends.</a:t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914400"/>
            <a:ext cx="718914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latin typeface="Times New Roman" pitchFamily="18" charset="0"/>
              <a:cs typeface="Times New Roman" pitchFamily="18" charset="0"/>
            </a:endParaRPr>
          </a:p>
          <a:p>
            <a:pPr algn="l">
              <a:defRPr sz="3200" b="1">
                <a:latin typeface="Times New Roman"/>
              </a:defRPr>
            </a:pPr>
            <a:r>
              <a:rPr dirty="0">
                <a:latin typeface="Times New Roman" pitchFamily="18" charset="0"/>
                <a:cs typeface="Times New Roman" pitchFamily="18" charset="0"/>
              </a:rPr>
              <a:t>Cons of the Rental Property Web Portal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14894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latin typeface="Times New Roman" pitchFamily="18" charset="0"/>
              <a:cs typeface="Times New Roman" pitchFamily="18" charset="0"/>
            </a:endParaRPr>
          </a:p>
          <a:p>
            <a:pPr algn="l">
              <a:defRPr sz="2000">
                <a:latin typeface="Times New Roman"/>
              </a:defRPr>
            </a:pPr>
            <a:r>
              <a:rPr dirty="0">
                <a:latin typeface="Times New Roman" pitchFamily="18" charset="0"/>
                <a:cs typeface="Times New Roman" pitchFamily="18" charset="0"/>
              </a:rPr>
              <a:t>1. Data Security Risks: Managing personal data can expose risks of breaches.</a:t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>2. High Competition: Market has many established platforms, making differentiation difficult.</a:t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>3. Ongoing Maintenance: Requires regular updates, security patches, and customer support.</a:t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>4. User Acquisition Costs: Marketing expenses can be high to build a user base.</a:t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>5. Technical Challenges: Integration with third-party services (e.g., maps, payments) adds complexity.</a:t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</TotalTime>
  <Words>60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Waveform</vt:lpstr>
      <vt:lpstr>Pros and Cons of Development of Rental Property Web Portal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 and Cons of Development of Rental Property Web Portal</dc:title>
  <dc:subject/>
  <dc:creator/>
  <cp:keywords/>
  <dc:description>generated using python-pptx</dc:description>
  <cp:lastModifiedBy>Acer</cp:lastModifiedBy>
  <cp:revision>2</cp:revision>
  <dcterms:created xsi:type="dcterms:W3CDTF">2013-01-27T09:14:16Z</dcterms:created>
  <dcterms:modified xsi:type="dcterms:W3CDTF">2024-11-01T15:05:19Z</dcterms:modified>
  <cp:category/>
</cp:coreProperties>
</file>