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300700" cy="10299700"/>
  <p:notesSz cx="18300700" cy="10299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2" d="100"/>
          <a:sy n="52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rgbClr val="26242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rgbClr val="26242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rgbClr val="26242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8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9739303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32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7146779" y="8957513"/>
            <a:ext cx="1141730" cy="1329690"/>
          </a:xfrm>
          <a:custGeom>
            <a:avLst/>
            <a:gdLst/>
            <a:ahLst/>
            <a:cxnLst/>
            <a:rect l="l" t="t" r="r" b="b"/>
            <a:pathLst>
              <a:path w="1141730" h="1329690">
                <a:moveTo>
                  <a:pt x="1037463" y="0"/>
                </a:moveTo>
                <a:lnTo>
                  <a:pt x="983488" y="1447"/>
                </a:lnTo>
                <a:lnTo>
                  <a:pt x="928751" y="5765"/>
                </a:lnTo>
                <a:lnTo>
                  <a:pt x="875538" y="12966"/>
                </a:lnTo>
                <a:lnTo>
                  <a:pt x="822198" y="23050"/>
                </a:lnTo>
                <a:lnTo>
                  <a:pt x="768985" y="35280"/>
                </a:lnTo>
                <a:lnTo>
                  <a:pt x="717169" y="51130"/>
                </a:lnTo>
                <a:lnTo>
                  <a:pt x="665988" y="69126"/>
                </a:lnTo>
                <a:lnTo>
                  <a:pt x="615569" y="89999"/>
                </a:lnTo>
                <a:lnTo>
                  <a:pt x="566674" y="113037"/>
                </a:lnTo>
                <a:lnTo>
                  <a:pt x="519176" y="138959"/>
                </a:lnTo>
                <a:lnTo>
                  <a:pt x="473075" y="167756"/>
                </a:lnTo>
                <a:lnTo>
                  <a:pt x="428371" y="197994"/>
                </a:lnTo>
                <a:lnTo>
                  <a:pt x="385191" y="231113"/>
                </a:lnTo>
                <a:lnTo>
                  <a:pt x="343408" y="266395"/>
                </a:lnTo>
                <a:lnTo>
                  <a:pt x="304546" y="303830"/>
                </a:lnTo>
                <a:lnTo>
                  <a:pt x="267081" y="343429"/>
                </a:lnTo>
                <a:lnTo>
                  <a:pt x="231902" y="384465"/>
                </a:lnTo>
                <a:lnTo>
                  <a:pt x="198755" y="427666"/>
                </a:lnTo>
                <a:lnTo>
                  <a:pt x="167767" y="472304"/>
                </a:lnTo>
                <a:lnTo>
                  <a:pt x="139700" y="518380"/>
                </a:lnTo>
                <a:lnTo>
                  <a:pt x="113792" y="566621"/>
                </a:lnTo>
                <a:lnTo>
                  <a:pt x="90043" y="615576"/>
                </a:lnTo>
                <a:lnTo>
                  <a:pt x="69850" y="665255"/>
                </a:lnTo>
                <a:lnTo>
                  <a:pt x="51181" y="716372"/>
                </a:lnTo>
                <a:lnTo>
                  <a:pt x="36068" y="768209"/>
                </a:lnTo>
                <a:lnTo>
                  <a:pt x="23114" y="821489"/>
                </a:lnTo>
                <a:lnTo>
                  <a:pt x="13716" y="874765"/>
                </a:lnTo>
                <a:lnTo>
                  <a:pt x="6477" y="928764"/>
                </a:lnTo>
                <a:lnTo>
                  <a:pt x="2159" y="982760"/>
                </a:lnTo>
                <a:lnTo>
                  <a:pt x="762" y="1036759"/>
                </a:lnTo>
                <a:lnTo>
                  <a:pt x="0" y="1036759"/>
                </a:lnTo>
                <a:lnTo>
                  <a:pt x="1397" y="1090754"/>
                </a:lnTo>
                <a:lnTo>
                  <a:pt x="5715" y="1144753"/>
                </a:lnTo>
                <a:lnTo>
                  <a:pt x="12954" y="1198749"/>
                </a:lnTo>
                <a:lnTo>
                  <a:pt x="23114" y="1252029"/>
                </a:lnTo>
                <a:lnTo>
                  <a:pt x="35306" y="1305305"/>
                </a:lnTo>
                <a:lnTo>
                  <a:pt x="1141160" y="1329484"/>
                </a:lnTo>
                <a:lnTo>
                  <a:pt x="1141160" y="5369"/>
                </a:lnTo>
                <a:lnTo>
                  <a:pt x="1091565" y="1447"/>
                </a:lnTo>
                <a:lnTo>
                  <a:pt x="1037463" y="0"/>
                </a:lnTo>
                <a:close/>
              </a:path>
            </a:pathLst>
          </a:custGeom>
          <a:solidFill>
            <a:srgbClr val="4A86E8">
              <a:alpha val="270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7146822" y="8957521"/>
            <a:ext cx="1141730" cy="1329690"/>
          </a:xfrm>
          <a:custGeom>
            <a:avLst/>
            <a:gdLst/>
            <a:ahLst/>
            <a:cxnLst/>
            <a:rect l="l" t="t" r="r" b="b"/>
            <a:pathLst>
              <a:path w="1141730" h="1329690">
                <a:moveTo>
                  <a:pt x="762" y="1036751"/>
                </a:moveTo>
                <a:lnTo>
                  <a:pt x="2159" y="982751"/>
                </a:lnTo>
                <a:lnTo>
                  <a:pt x="6477" y="928756"/>
                </a:lnTo>
                <a:lnTo>
                  <a:pt x="13716" y="874756"/>
                </a:lnTo>
                <a:lnTo>
                  <a:pt x="23114" y="821481"/>
                </a:lnTo>
                <a:lnTo>
                  <a:pt x="36068" y="768201"/>
                </a:lnTo>
                <a:lnTo>
                  <a:pt x="51181" y="716364"/>
                </a:lnTo>
                <a:lnTo>
                  <a:pt x="69850" y="665247"/>
                </a:lnTo>
                <a:lnTo>
                  <a:pt x="90043" y="615567"/>
                </a:lnTo>
                <a:lnTo>
                  <a:pt x="113793" y="566613"/>
                </a:lnTo>
                <a:lnTo>
                  <a:pt x="139701" y="518374"/>
                </a:lnTo>
                <a:lnTo>
                  <a:pt x="167768" y="472296"/>
                </a:lnTo>
                <a:lnTo>
                  <a:pt x="198756" y="427658"/>
                </a:lnTo>
                <a:lnTo>
                  <a:pt x="231904" y="384458"/>
                </a:lnTo>
                <a:lnTo>
                  <a:pt x="267210" y="343421"/>
                </a:lnTo>
                <a:lnTo>
                  <a:pt x="304549" y="303822"/>
                </a:lnTo>
                <a:lnTo>
                  <a:pt x="343538" y="266387"/>
                </a:lnTo>
                <a:lnTo>
                  <a:pt x="385194" y="231105"/>
                </a:lnTo>
                <a:lnTo>
                  <a:pt x="428375" y="197986"/>
                </a:lnTo>
                <a:lnTo>
                  <a:pt x="473079" y="167749"/>
                </a:lnTo>
                <a:lnTo>
                  <a:pt x="519181" y="138951"/>
                </a:lnTo>
                <a:lnTo>
                  <a:pt x="566679" y="113030"/>
                </a:lnTo>
                <a:lnTo>
                  <a:pt x="615575" y="89991"/>
                </a:lnTo>
                <a:lnTo>
                  <a:pt x="665994" y="69112"/>
                </a:lnTo>
                <a:lnTo>
                  <a:pt x="717176" y="51117"/>
                </a:lnTo>
                <a:lnTo>
                  <a:pt x="768992" y="35280"/>
                </a:lnTo>
                <a:lnTo>
                  <a:pt x="822206" y="23037"/>
                </a:lnTo>
                <a:lnTo>
                  <a:pt x="875546" y="12953"/>
                </a:lnTo>
                <a:lnTo>
                  <a:pt x="928760" y="5753"/>
                </a:lnTo>
                <a:lnTo>
                  <a:pt x="983497" y="1435"/>
                </a:lnTo>
                <a:lnTo>
                  <a:pt x="1037600" y="0"/>
                </a:lnTo>
                <a:lnTo>
                  <a:pt x="1091575" y="1435"/>
                </a:lnTo>
                <a:lnTo>
                  <a:pt x="1141117" y="5343"/>
                </a:lnTo>
              </a:path>
              <a:path w="1141730" h="1329690">
                <a:moveTo>
                  <a:pt x="42711" y="1329476"/>
                </a:moveTo>
                <a:lnTo>
                  <a:pt x="23114" y="1252021"/>
                </a:lnTo>
                <a:lnTo>
                  <a:pt x="12954" y="1198740"/>
                </a:lnTo>
                <a:lnTo>
                  <a:pt x="5842" y="1144746"/>
                </a:lnTo>
                <a:lnTo>
                  <a:pt x="1524" y="1090746"/>
                </a:lnTo>
                <a:lnTo>
                  <a:pt x="0" y="1036751"/>
                </a:lnTo>
                <a:lnTo>
                  <a:pt x="762" y="1036751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7146822" y="8957521"/>
            <a:ext cx="1141730" cy="1329690"/>
          </a:xfrm>
          <a:custGeom>
            <a:avLst/>
            <a:gdLst/>
            <a:ahLst/>
            <a:cxnLst/>
            <a:rect l="l" t="t" r="r" b="b"/>
            <a:pathLst>
              <a:path w="1141730" h="1329690">
                <a:moveTo>
                  <a:pt x="762" y="1036751"/>
                </a:moveTo>
                <a:lnTo>
                  <a:pt x="2159" y="982751"/>
                </a:lnTo>
                <a:lnTo>
                  <a:pt x="6477" y="928756"/>
                </a:lnTo>
                <a:lnTo>
                  <a:pt x="13716" y="874756"/>
                </a:lnTo>
                <a:lnTo>
                  <a:pt x="23114" y="821481"/>
                </a:lnTo>
                <a:lnTo>
                  <a:pt x="36068" y="768201"/>
                </a:lnTo>
                <a:lnTo>
                  <a:pt x="51181" y="716364"/>
                </a:lnTo>
                <a:lnTo>
                  <a:pt x="69850" y="665247"/>
                </a:lnTo>
                <a:lnTo>
                  <a:pt x="90043" y="615567"/>
                </a:lnTo>
                <a:lnTo>
                  <a:pt x="113793" y="566613"/>
                </a:lnTo>
                <a:lnTo>
                  <a:pt x="139701" y="518374"/>
                </a:lnTo>
                <a:lnTo>
                  <a:pt x="167768" y="472296"/>
                </a:lnTo>
                <a:lnTo>
                  <a:pt x="198756" y="427658"/>
                </a:lnTo>
                <a:lnTo>
                  <a:pt x="231904" y="384458"/>
                </a:lnTo>
                <a:lnTo>
                  <a:pt x="267210" y="343421"/>
                </a:lnTo>
                <a:lnTo>
                  <a:pt x="304549" y="303822"/>
                </a:lnTo>
                <a:lnTo>
                  <a:pt x="343538" y="266387"/>
                </a:lnTo>
                <a:lnTo>
                  <a:pt x="385194" y="231105"/>
                </a:lnTo>
                <a:lnTo>
                  <a:pt x="428375" y="197986"/>
                </a:lnTo>
                <a:lnTo>
                  <a:pt x="473079" y="167749"/>
                </a:lnTo>
                <a:lnTo>
                  <a:pt x="519181" y="138951"/>
                </a:lnTo>
                <a:lnTo>
                  <a:pt x="566679" y="113030"/>
                </a:lnTo>
                <a:lnTo>
                  <a:pt x="615575" y="89991"/>
                </a:lnTo>
                <a:lnTo>
                  <a:pt x="665994" y="69112"/>
                </a:lnTo>
                <a:lnTo>
                  <a:pt x="717176" y="51117"/>
                </a:lnTo>
                <a:lnTo>
                  <a:pt x="768992" y="35280"/>
                </a:lnTo>
                <a:lnTo>
                  <a:pt x="822206" y="23037"/>
                </a:lnTo>
                <a:lnTo>
                  <a:pt x="875546" y="12953"/>
                </a:lnTo>
                <a:lnTo>
                  <a:pt x="928760" y="5753"/>
                </a:lnTo>
                <a:lnTo>
                  <a:pt x="983497" y="1435"/>
                </a:lnTo>
                <a:lnTo>
                  <a:pt x="1037600" y="0"/>
                </a:lnTo>
                <a:lnTo>
                  <a:pt x="1091575" y="1435"/>
                </a:lnTo>
                <a:lnTo>
                  <a:pt x="1141117" y="5343"/>
                </a:lnTo>
              </a:path>
              <a:path w="1141730" h="1329690">
                <a:moveTo>
                  <a:pt x="42711" y="1329476"/>
                </a:moveTo>
                <a:lnTo>
                  <a:pt x="23114" y="1252021"/>
                </a:lnTo>
                <a:lnTo>
                  <a:pt x="12954" y="1198740"/>
                </a:lnTo>
                <a:lnTo>
                  <a:pt x="5842" y="1144746"/>
                </a:lnTo>
                <a:lnTo>
                  <a:pt x="1524" y="1090746"/>
                </a:lnTo>
                <a:lnTo>
                  <a:pt x="0" y="1036751"/>
                </a:lnTo>
                <a:lnTo>
                  <a:pt x="762" y="1036751"/>
                </a:lnTo>
              </a:path>
            </a:pathLst>
          </a:custGeom>
          <a:ln w="18719">
            <a:solidFill>
              <a:srgbClr val="4A86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8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29291" y="761537"/>
            <a:ext cx="6242116" cy="817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rgbClr val="26242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60946" y="2369045"/>
            <a:ext cx="16178806" cy="3860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6750" y="2111044"/>
            <a:ext cx="14488211" cy="620105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14"/>
              </a:spcBef>
            </a:pPr>
            <a:r>
              <a:rPr sz="5750" spc="-155" dirty="0">
                <a:solidFill>
                  <a:srgbClr val="262425"/>
                </a:solidFill>
                <a:latin typeface="Verdana"/>
                <a:cs typeface="Verdana"/>
              </a:rPr>
              <a:t>Title:</a:t>
            </a:r>
            <a:r>
              <a:rPr sz="5750" spc="-434" dirty="0">
                <a:solidFill>
                  <a:srgbClr val="262425"/>
                </a:solidFill>
                <a:latin typeface="Verdana"/>
                <a:cs typeface="Verdana"/>
              </a:rPr>
              <a:t> </a:t>
            </a:r>
            <a:r>
              <a:rPr sz="5750" spc="-195" dirty="0">
                <a:solidFill>
                  <a:srgbClr val="262425"/>
                </a:solidFill>
                <a:latin typeface="Verdana"/>
                <a:cs typeface="Verdana"/>
              </a:rPr>
              <a:t>Intel</a:t>
            </a:r>
            <a:r>
              <a:rPr sz="5750" spc="-434" dirty="0">
                <a:solidFill>
                  <a:srgbClr val="262425"/>
                </a:solidFill>
                <a:latin typeface="Verdana"/>
                <a:cs typeface="Verdana"/>
              </a:rPr>
              <a:t> </a:t>
            </a:r>
            <a:r>
              <a:rPr sz="5750" spc="-45" dirty="0">
                <a:solidFill>
                  <a:srgbClr val="262425"/>
                </a:solidFill>
                <a:latin typeface="Verdana"/>
                <a:cs typeface="Verdana"/>
              </a:rPr>
              <a:t>Product</a:t>
            </a:r>
            <a:r>
              <a:rPr sz="5750" spc="-430" dirty="0">
                <a:solidFill>
                  <a:srgbClr val="262425"/>
                </a:solidFill>
                <a:latin typeface="Verdana"/>
                <a:cs typeface="Verdana"/>
              </a:rPr>
              <a:t> </a:t>
            </a:r>
            <a:r>
              <a:rPr sz="5750" spc="-650" dirty="0">
                <a:solidFill>
                  <a:srgbClr val="262425"/>
                </a:solidFill>
                <a:latin typeface="Verdana"/>
                <a:cs typeface="Verdana"/>
              </a:rPr>
              <a:t>S</a:t>
            </a:r>
            <a:r>
              <a:rPr sz="5750" spc="-204" dirty="0">
                <a:solidFill>
                  <a:srgbClr val="262425"/>
                </a:solidFill>
                <a:latin typeface="Verdana"/>
                <a:cs typeface="Verdana"/>
              </a:rPr>
              <a:t>e</a:t>
            </a:r>
            <a:r>
              <a:rPr sz="5750" spc="-155" dirty="0">
                <a:solidFill>
                  <a:srgbClr val="262425"/>
                </a:solidFill>
                <a:latin typeface="Verdana"/>
                <a:cs typeface="Verdana"/>
              </a:rPr>
              <a:t>n</a:t>
            </a:r>
            <a:r>
              <a:rPr sz="5750" spc="65" dirty="0">
                <a:solidFill>
                  <a:srgbClr val="262425"/>
                </a:solidFill>
                <a:latin typeface="Verdana"/>
                <a:cs typeface="Verdana"/>
              </a:rPr>
              <a:t>t</a:t>
            </a:r>
            <a:r>
              <a:rPr sz="5750" spc="70" dirty="0">
                <a:solidFill>
                  <a:srgbClr val="262425"/>
                </a:solidFill>
                <a:latin typeface="Verdana"/>
                <a:cs typeface="Verdana"/>
              </a:rPr>
              <a:t>i</a:t>
            </a:r>
            <a:r>
              <a:rPr sz="5750" spc="-260" dirty="0">
                <a:solidFill>
                  <a:srgbClr val="262425"/>
                </a:solidFill>
                <a:latin typeface="Verdana"/>
                <a:cs typeface="Verdana"/>
              </a:rPr>
              <a:t>m</a:t>
            </a:r>
            <a:r>
              <a:rPr sz="5750" spc="-204" dirty="0">
                <a:solidFill>
                  <a:srgbClr val="262425"/>
                </a:solidFill>
                <a:latin typeface="Verdana"/>
                <a:cs typeface="Verdana"/>
              </a:rPr>
              <a:t>e</a:t>
            </a:r>
            <a:r>
              <a:rPr sz="5750" spc="-155" dirty="0">
                <a:solidFill>
                  <a:srgbClr val="262425"/>
                </a:solidFill>
                <a:latin typeface="Verdana"/>
                <a:cs typeface="Verdana"/>
              </a:rPr>
              <a:t>n</a:t>
            </a:r>
            <a:r>
              <a:rPr sz="5750" spc="70" dirty="0">
                <a:solidFill>
                  <a:srgbClr val="262425"/>
                </a:solidFill>
                <a:latin typeface="Verdana"/>
                <a:cs typeface="Verdana"/>
              </a:rPr>
              <a:t>t</a:t>
            </a:r>
            <a:r>
              <a:rPr sz="5750" spc="-434" dirty="0">
                <a:solidFill>
                  <a:srgbClr val="262425"/>
                </a:solidFill>
                <a:latin typeface="Verdana"/>
                <a:cs typeface="Verdana"/>
              </a:rPr>
              <a:t> </a:t>
            </a:r>
            <a:r>
              <a:rPr sz="5750" spc="40" dirty="0">
                <a:solidFill>
                  <a:srgbClr val="262425"/>
                </a:solidFill>
                <a:latin typeface="Verdana"/>
                <a:cs typeface="Verdana"/>
              </a:rPr>
              <a:t>A</a:t>
            </a:r>
            <a:r>
              <a:rPr sz="5750" spc="-100" dirty="0">
                <a:solidFill>
                  <a:srgbClr val="262425"/>
                </a:solidFill>
                <a:latin typeface="Verdana"/>
                <a:cs typeface="Verdana"/>
              </a:rPr>
              <a:t>n</a:t>
            </a:r>
            <a:r>
              <a:rPr sz="5750" spc="-235" dirty="0">
                <a:solidFill>
                  <a:srgbClr val="262425"/>
                </a:solidFill>
                <a:latin typeface="Verdana"/>
                <a:cs typeface="Verdana"/>
              </a:rPr>
              <a:t>a</a:t>
            </a:r>
            <a:r>
              <a:rPr sz="5750" spc="75" dirty="0">
                <a:solidFill>
                  <a:srgbClr val="262425"/>
                </a:solidFill>
                <a:latin typeface="Verdana"/>
                <a:cs typeface="Verdana"/>
              </a:rPr>
              <a:t>l</a:t>
            </a:r>
            <a:r>
              <a:rPr sz="5750" spc="-165" dirty="0">
                <a:solidFill>
                  <a:srgbClr val="262425"/>
                </a:solidFill>
                <a:latin typeface="Verdana"/>
                <a:cs typeface="Verdana"/>
              </a:rPr>
              <a:t>y</a:t>
            </a:r>
            <a:r>
              <a:rPr sz="5750" spc="-375" dirty="0">
                <a:solidFill>
                  <a:srgbClr val="262425"/>
                </a:solidFill>
                <a:latin typeface="Verdana"/>
                <a:cs typeface="Verdana"/>
              </a:rPr>
              <a:t>s</a:t>
            </a:r>
            <a:r>
              <a:rPr sz="5750" spc="70" dirty="0">
                <a:solidFill>
                  <a:srgbClr val="262425"/>
                </a:solidFill>
                <a:latin typeface="Verdana"/>
                <a:cs typeface="Verdana"/>
              </a:rPr>
              <a:t>i</a:t>
            </a:r>
            <a:r>
              <a:rPr sz="5750" spc="-370" dirty="0">
                <a:solidFill>
                  <a:srgbClr val="262425"/>
                </a:solidFill>
                <a:latin typeface="Verdana"/>
                <a:cs typeface="Verdana"/>
              </a:rPr>
              <a:t>s</a:t>
            </a:r>
            <a:r>
              <a:rPr lang="en-US" sz="5750" spc="-370" dirty="0">
                <a:solidFill>
                  <a:srgbClr val="262425"/>
                </a:solidFill>
                <a:latin typeface="Verdana"/>
                <a:cs typeface="Verdana"/>
              </a:rPr>
              <a:t> from Online Reviews</a:t>
            </a:r>
            <a:endParaRPr sz="57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700" dirty="0">
              <a:latin typeface="Verdana"/>
              <a:cs typeface="Verdana"/>
            </a:endParaRPr>
          </a:p>
          <a:p>
            <a:pPr marL="1758314" marR="1751330" algn="ctr">
              <a:lnSpc>
                <a:spcPct val="100000"/>
              </a:lnSpc>
              <a:spcBef>
                <a:spcPts val="5"/>
              </a:spcBef>
            </a:pPr>
            <a:r>
              <a:rPr lang="en-US" sz="5750" spc="-100" dirty="0" err="1">
                <a:solidFill>
                  <a:srgbClr val="262425"/>
                </a:solidFill>
                <a:latin typeface="Verdana"/>
                <a:cs typeface="Verdana"/>
              </a:rPr>
              <a:t>Aarupadai</a:t>
            </a:r>
            <a:r>
              <a:rPr lang="en-US" sz="5750" spc="-100" dirty="0">
                <a:solidFill>
                  <a:srgbClr val="262425"/>
                </a:solidFill>
                <a:latin typeface="Verdana"/>
                <a:cs typeface="Verdana"/>
              </a:rPr>
              <a:t> </a:t>
            </a:r>
            <a:r>
              <a:rPr lang="en-US" sz="5750" spc="-100" dirty="0" err="1">
                <a:solidFill>
                  <a:srgbClr val="262425"/>
                </a:solidFill>
                <a:latin typeface="Verdana"/>
                <a:cs typeface="Verdana"/>
              </a:rPr>
              <a:t>Veedu</a:t>
            </a:r>
            <a:r>
              <a:rPr lang="en-US" sz="5750" spc="-100" dirty="0">
                <a:solidFill>
                  <a:srgbClr val="262425"/>
                </a:solidFill>
                <a:latin typeface="Verdana"/>
                <a:cs typeface="Verdana"/>
              </a:rPr>
              <a:t> Institute Of Technology</a:t>
            </a:r>
            <a:r>
              <a:rPr sz="5750" spc="-434" dirty="0">
                <a:solidFill>
                  <a:srgbClr val="262425"/>
                </a:solidFill>
                <a:latin typeface="Verdana"/>
                <a:cs typeface="Verdana"/>
              </a:rPr>
              <a:t> </a:t>
            </a:r>
            <a:r>
              <a:rPr sz="5750" spc="-535" dirty="0">
                <a:solidFill>
                  <a:srgbClr val="262425"/>
                </a:solidFill>
                <a:latin typeface="Verdana"/>
                <a:cs typeface="Verdana"/>
              </a:rPr>
              <a:t>,</a:t>
            </a:r>
            <a:r>
              <a:rPr sz="5750" spc="-330" dirty="0">
                <a:solidFill>
                  <a:srgbClr val="262425"/>
                </a:solidFill>
                <a:latin typeface="Verdana"/>
                <a:cs typeface="Verdana"/>
              </a:rPr>
              <a:t>C</a:t>
            </a:r>
            <a:r>
              <a:rPr sz="5750" spc="-100" dirty="0">
                <a:solidFill>
                  <a:srgbClr val="262425"/>
                </a:solidFill>
                <a:latin typeface="Verdana"/>
                <a:cs typeface="Verdana"/>
              </a:rPr>
              <a:t>h</a:t>
            </a:r>
            <a:r>
              <a:rPr sz="5750" spc="-204" dirty="0">
                <a:solidFill>
                  <a:srgbClr val="262425"/>
                </a:solidFill>
                <a:latin typeface="Verdana"/>
                <a:cs typeface="Verdana"/>
              </a:rPr>
              <a:t>e</a:t>
            </a:r>
            <a:r>
              <a:rPr sz="5750" spc="-100" dirty="0">
                <a:solidFill>
                  <a:srgbClr val="262425"/>
                </a:solidFill>
                <a:latin typeface="Verdana"/>
                <a:cs typeface="Verdana"/>
              </a:rPr>
              <a:t>nn</a:t>
            </a:r>
            <a:r>
              <a:rPr sz="5750" spc="-210" dirty="0">
                <a:solidFill>
                  <a:srgbClr val="262425"/>
                </a:solidFill>
                <a:latin typeface="Verdana"/>
                <a:cs typeface="Verdana"/>
              </a:rPr>
              <a:t>a</a:t>
            </a:r>
            <a:r>
              <a:rPr sz="5750" spc="90" dirty="0">
                <a:solidFill>
                  <a:srgbClr val="262425"/>
                </a:solidFill>
                <a:latin typeface="Verdana"/>
                <a:cs typeface="Verdana"/>
              </a:rPr>
              <a:t>i  </a:t>
            </a:r>
            <a:endParaRPr lang="en-US" sz="5750" spc="90" dirty="0">
              <a:solidFill>
                <a:srgbClr val="262425"/>
              </a:solidFill>
              <a:latin typeface="Verdana"/>
              <a:cs typeface="Verdana"/>
            </a:endParaRPr>
          </a:p>
          <a:p>
            <a:pPr marL="1758314" marR="1751330" algn="ctr">
              <a:lnSpc>
                <a:spcPct val="100000"/>
              </a:lnSpc>
              <a:spcBef>
                <a:spcPts val="5"/>
              </a:spcBef>
            </a:pPr>
            <a:r>
              <a:rPr lang="en-US" sz="5750" spc="85" dirty="0">
                <a:solidFill>
                  <a:srgbClr val="262425"/>
                </a:solidFill>
                <a:latin typeface="Verdana"/>
                <a:cs typeface="Verdana"/>
              </a:rPr>
              <a:t> </a:t>
            </a:r>
            <a:r>
              <a:rPr sz="5750" spc="85" dirty="0">
                <a:solidFill>
                  <a:srgbClr val="262425"/>
                </a:solidFill>
                <a:latin typeface="Verdana"/>
                <a:cs typeface="Verdana"/>
              </a:rPr>
              <a:t>N</a:t>
            </a:r>
            <a:r>
              <a:rPr sz="5750" spc="-235" dirty="0">
                <a:solidFill>
                  <a:srgbClr val="262425"/>
                </a:solidFill>
                <a:latin typeface="Verdana"/>
                <a:cs typeface="Verdana"/>
              </a:rPr>
              <a:t>a</a:t>
            </a:r>
            <a:r>
              <a:rPr sz="5750" spc="-260" dirty="0">
                <a:solidFill>
                  <a:srgbClr val="262425"/>
                </a:solidFill>
                <a:latin typeface="Verdana"/>
                <a:cs typeface="Verdana"/>
              </a:rPr>
              <a:t>m</a:t>
            </a:r>
            <a:r>
              <a:rPr sz="5750" spc="-90" dirty="0">
                <a:solidFill>
                  <a:srgbClr val="262425"/>
                </a:solidFill>
                <a:latin typeface="Verdana"/>
                <a:cs typeface="Verdana"/>
              </a:rPr>
              <a:t>e</a:t>
            </a:r>
            <a:r>
              <a:rPr sz="5750" spc="-994" dirty="0">
                <a:solidFill>
                  <a:srgbClr val="262425"/>
                </a:solidFill>
                <a:latin typeface="Verdana"/>
                <a:cs typeface="Verdana"/>
              </a:rPr>
              <a:t>:</a:t>
            </a:r>
            <a:r>
              <a:rPr lang="en-US" sz="5750" spc="-254" dirty="0">
                <a:solidFill>
                  <a:srgbClr val="262425"/>
                </a:solidFill>
                <a:latin typeface="Verdana"/>
                <a:cs typeface="Verdana"/>
              </a:rPr>
              <a:t> </a:t>
            </a:r>
            <a:r>
              <a:rPr sz="5750" spc="-434" dirty="0">
                <a:solidFill>
                  <a:srgbClr val="262425"/>
                </a:solidFill>
                <a:latin typeface="Verdana"/>
                <a:cs typeface="Verdana"/>
              </a:rPr>
              <a:t> </a:t>
            </a:r>
            <a:r>
              <a:rPr sz="5750" spc="-615" dirty="0">
                <a:solidFill>
                  <a:srgbClr val="262425"/>
                </a:solidFill>
                <a:latin typeface="Verdana"/>
                <a:cs typeface="Verdana"/>
              </a:rPr>
              <a:t>I</a:t>
            </a:r>
            <a:r>
              <a:rPr sz="5750" spc="590" dirty="0">
                <a:solidFill>
                  <a:srgbClr val="262425"/>
                </a:solidFill>
                <a:latin typeface="Verdana"/>
                <a:cs typeface="Verdana"/>
              </a:rPr>
              <a:t>M</a:t>
            </a:r>
            <a:r>
              <a:rPr sz="5750" spc="-160" dirty="0">
                <a:solidFill>
                  <a:srgbClr val="262425"/>
                </a:solidFill>
                <a:latin typeface="Verdana"/>
                <a:cs typeface="Verdana"/>
              </a:rPr>
              <a:t>R</a:t>
            </a:r>
            <a:r>
              <a:rPr sz="5750" spc="95" dirty="0">
                <a:solidFill>
                  <a:srgbClr val="262425"/>
                </a:solidFill>
                <a:latin typeface="Verdana"/>
                <a:cs typeface="Verdana"/>
              </a:rPr>
              <a:t>A</a:t>
            </a:r>
            <a:r>
              <a:rPr sz="5750" spc="229" dirty="0">
                <a:solidFill>
                  <a:srgbClr val="262425"/>
                </a:solidFill>
                <a:latin typeface="Verdana"/>
                <a:cs typeface="Verdana"/>
              </a:rPr>
              <a:t>N</a:t>
            </a:r>
            <a:r>
              <a:rPr sz="5750" spc="-434" dirty="0">
                <a:solidFill>
                  <a:srgbClr val="262425"/>
                </a:solidFill>
                <a:latin typeface="Verdana"/>
                <a:cs typeface="Verdana"/>
              </a:rPr>
              <a:t> </a:t>
            </a:r>
            <a:r>
              <a:rPr sz="5750" spc="-114" dirty="0">
                <a:solidFill>
                  <a:srgbClr val="262425"/>
                </a:solidFill>
                <a:latin typeface="Verdana"/>
                <a:cs typeface="Verdana"/>
              </a:rPr>
              <a:t>K</a:t>
            </a:r>
            <a:r>
              <a:rPr sz="5750" spc="65" dirty="0">
                <a:solidFill>
                  <a:srgbClr val="262425"/>
                </a:solidFill>
                <a:latin typeface="Verdana"/>
                <a:cs typeface="Verdana"/>
              </a:rPr>
              <a:t>H</a:t>
            </a:r>
            <a:r>
              <a:rPr sz="5750" spc="95" dirty="0">
                <a:solidFill>
                  <a:srgbClr val="262425"/>
                </a:solidFill>
                <a:latin typeface="Verdana"/>
                <a:cs typeface="Verdana"/>
              </a:rPr>
              <a:t>A</a:t>
            </a:r>
            <a:r>
              <a:rPr sz="5750" spc="150" dirty="0">
                <a:solidFill>
                  <a:srgbClr val="262425"/>
                </a:solidFill>
                <a:latin typeface="Verdana"/>
                <a:cs typeface="Verdana"/>
              </a:rPr>
              <a:t>N  </a:t>
            </a:r>
            <a:endParaRPr lang="en-US" sz="5750" spc="150" dirty="0">
              <a:solidFill>
                <a:srgbClr val="262425"/>
              </a:solidFill>
              <a:latin typeface="Verdana"/>
              <a:cs typeface="Verdana"/>
            </a:endParaRPr>
          </a:p>
          <a:p>
            <a:pPr marL="1758314" marR="1751330" algn="ctr">
              <a:lnSpc>
                <a:spcPct val="100000"/>
              </a:lnSpc>
              <a:spcBef>
                <a:spcPts val="5"/>
              </a:spcBef>
            </a:pPr>
            <a:r>
              <a:rPr sz="5750" spc="-245" dirty="0">
                <a:solidFill>
                  <a:srgbClr val="262425"/>
                </a:solidFill>
                <a:latin typeface="Verdana"/>
                <a:cs typeface="Verdana"/>
              </a:rPr>
              <a:t>R</a:t>
            </a:r>
            <a:r>
              <a:rPr sz="5750" spc="-204" dirty="0">
                <a:solidFill>
                  <a:srgbClr val="262425"/>
                </a:solidFill>
                <a:latin typeface="Verdana"/>
                <a:cs typeface="Verdana"/>
              </a:rPr>
              <a:t>e</a:t>
            </a:r>
            <a:r>
              <a:rPr sz="5750" spc="-10" dirty="0">
                <a:solidFill>
                  <a:srgbClr val="262425"/>
                </a:solidFill>
                <a:latin typeface="Verdana"/>
                <a:cs typeface="Verdana"/>
              </a:rPr>
              <a:t>g</a:t>
            </a:r>
            <a:r>
              <a:rPr lang="en-US" sz="5750" spc="-470" dirty="0">
                <a:solidFill>
                  <a:srgbClr val="262425"/>
                </a:solidFill>
                <a:latin typeface="Verdana"/>
                <a:cs typeface="Verdana"/>
              </a:rPr>
              <a:t> </a:t>
            </a:r>
            <a:r>
              <a:rPr sz="5750" spc="140" dirty="0">
                <a:solidFill>
                  <a:srgbClr val="262425"/>
                </a:solidFill>
                <a:latin typeface="Verdana"/>
                <a:cs typeface="Verdana"/>
              </a:rPr>
              <a:t>N</a:t>
            </a:r>
            <a:r>
              <a:rPr sz="5750" spc="55" dirty="0">
                <a:solidFill>
                  <a:srgbClr val="262425"/>
                </a:solidFill>
                <a:latin typeface="Verdana"/>
                <a:cs typeface="Verdana"/>
              </a:rPr>
              <a:t>o</a:t>
            </a:r>
            <a:r>
              <a:rPr sz="5750" spc="-994" dirty="0">
                <a:solidFill>
                  <a:srgbClr val="262425"/>
                </a:solidFill>
                <a:latin typeface="Verdana"/>
                <a:cs typeface="Verdana"/>
              </a:rPr>
              <a:t>:</a:t>
            </a:r>
            <a:r>
              <a:rPr lang="en-US" sz="5750" spc="-254" dirty="0">
                <a:solidFill>
                  <a:srgbClr val="262425"/>
                </a:solidFill>
                <a:latin typeface="Verdana"/>
                <a:cs typeface="Verdana"/>
              </a:rPr>
              <a:t> </a:t>
            </a:r>
            <a:r>
              <a:rPr sz="5750" spc="-434" dirty="0">
                <a:solidFill>
                  <a:srgbClr val="262425"/>
                </a:solidFill>
                <a:latin typeface="Verdana"/>
                <a:cs typeface="Verdana"/>
              </a:rPr>
              <a:t> </a:t>
            </a:r>
            <a:r>
              <a:rPr sz="5750" spc="-459" dirty="0">
                <a:solidFill>
                  <a:srgbClr val="262425"/>
                </a:solidFill>
                <a:latin typeface="Verdana"/>
                <a:cs typeface="Verdana"/>
              </a:rPr>
              <a:t>3</a:t>
            </a:r>
            <a:r>
              <a:rPr sz="5750" spc="-409" dirty="0">
                <a:solidFill>
                  <a:srgbClr val="262425"/>
                </a:solidFill>
                <a:latin typeface="Verdana"/>
                <a:cs typeface="Verdana"/>
              </a:rPr>
              <a:t>5</a:t>
            </a:r>
            <a:r>
              <a:rPr sz="5750" spc="-180" dirty="0">
                <a:solidFill>
                  <a:srgbClr val="262425"/>
                </a:solidFill>
                <a:latin typeface="Verdana"/>
                <a:cs typeface="Verdana"/>
              </a:rPr>
              <a:t>0</a:t>
            </a:r>
            <a:r>
              <a:rPr sz="5750" spc="-175" dirty="0">
                <a:solidFill>
                  <a:srgbClr val="262425"/>
                </a:solidFill>
                <a:latin typeface="Verdana"/>
                <a:cs typeface="Verdana"/>
              </a:rPr>
              <a:t>2</a:t>
            </a:r>
            <a:r>
              <a:rPr sz="5750" spc="-1090" dirty="0">
                <a:solidFill>
                  <a:srgbClr val="262425"/>
                </a:solidFill>
                <a:latin typeface="Verdana"/>
                <a:cs typeface="Verdana"/>
              </a:rPr>
              <a:t>11</a:t>
            </a:r>
            <a:r>
              <a:rPr sz="5750" spc="-250" dirty="0">
                <a:solidFill>
                  <a:srgbClr val="262425"/>
                </a:solidFill>
                <a:latin typeface="Verdana"/>
                <a:cs typeface="Verdana"/>
              </a:rPr>
              <a:t>05</a:t>
            </a:r>
            <a:r>
              <a:rPr sz="5750" spc="-275" dirty="0">
                <a:solidFill>
                  <a:srgbClr val="262425"/>
                </a:solidFill>
                <a:latin typeface="Verdana"/>
                <a:cs typeface="Verdana"/>
              </a:rPr>
              <a:t>2</a:t>
            </a:r>
            <a:r>
              <a:rPr sz="5750" spc="-270" dirty="0">
                <a:solidFill>
                  <a:srgbClr val="262425"/>
                </a:solidFill>
                <a:latin typeface="Verdana"/>
                <a:cs typeface="Verdana"/>
              </a:rPr>
              <a:t>2</a:t>
            </a:r>
            <a:endParaRPr sz="5750" dirty="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9359" y="0"/>
            <a:ext cx="4130509" cy="4235450"/>
            <a:chOff x="-9359" y="0"/>
            <a:chExt cx="5782310" cy="585851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5763260" cy="5839460"/>
            </a:xfrm>
            <a:custGeom>
              <a:avLst/>
              <a:gdLst/>
              <a:ahLst/>
              <a:cxnLst/>
              <a:rect l="l" t="t" r="r" b="b"/>
              <a:pathLst>
                <a:path w="5763260" h="5839460">
                  <a:moveTo>
                    <a:pt x="5762996" y="0"/>
                  </a:moveTo>
                  <a:lnTo>
                    <a:pt x="5730379" y="149376"/>
                  </a:lnTo>
                  <a:lnTo>
                    <a:pt x="5684291" y="335863"/>
                  </a:lnTo>
                  <a:lnTo>
                    <a:pt x="5633897" y="521613"/>
                  </a:lnTo>
                  <a:lnTo>
                    <a:pt x="5579173" y="705928"/>
                  </a:lnTo>
                  <a:lnTo>
                    <a:pt x="5518696" y="888808"/>
                  </a:lnTo>
                  <a:lnTo>
                    <a:pt x="5454624" y="1069529"/>
                  </a:lnTo>
                  <a:lnTo>
                    <a:pt x="5385498" y="1249526"/>
                  </a:lnTo>
                  <a:lnTo>
                    <a:pt x="5312054" y="1426653"/>
                  </a:lnTo>
                  <a:lnTo>
                    <a:pt x="5233581" y="1603043"/>
                  </a:lnTo>
                  <a:lnTo>
                    <a:pt x="5151501" y="1776564"/>
                  </a:lnTo>
                  <a:lnTo>
                    <a:pt x="5064379" y="1947925"/>
                  </a:lnTo>
                  <a:lnTo>
                    <a:pt x="4972939" y="2117127"/>
                  </a:lnTo>
                  <a:lnTo>
                    <a:pt x="4877904" y="2284157"/>
                  </a:lnTo>
                  <a:lnTo>
                    <a:pt x="4777828" y="2449041"/>
                  </a:lnTo>
                  <a:lnTo>
                    <a:pt x="4674146" y="2610319"/>
                  </a:lnTo>
                  <a:lnTo>
                    <a:pt x="4566869" y="2770161"/>
                  </a:lnTo>
                  <a:lnTo>
                    <a:pt x="4454550" y="2926396"/>
                  </a:lnTo>
                  <a:lnTo>
                    <a:pt x="4338624" y="3079761"/>
                  </a:lnTo>
                  <a:lnTo>
                    <a:pt x="4219105" y="3230231"/>
                  </a:lnTo>
                  <a:lnTo>
                    <a:pt x="4095991" y="3377830"/>
                  </a:lnTo>
                  <a:lnTo>
                    <a:pt x="3968546" y="3522547"/>
                  </a:lnTo>
                  <a:lnTo>
                    <a:pt x="3838232" y="3662945"/>
                  </a:lnTo>
                  <a:lnTo>
                    <a:pt x="3703586" y="3801185"/>
                  </a:lnTo>
                  <a:lnTo>
                    <a:pt x="3566071" y="3935106"/>
                  </a:lnTo>
                  <a:lnTo>
                    <a:pt x="3424948" y="4066145"/>
                  </a:lnTo>
                  <a:lnTo>
                    <a:pt x="3280956" y="4192866"/>
                  </a:lnTo>
                  <a:lnTo>
                    <a:pt x="3133356" y="4316703"/>
                  </a:lnTo>
                  <a:lnTo>
                    <a:pt x="2982874" y="4436223"/>
                  </a:lnTo>
                  <a:lnTo>
                    <a:pt x="2829509" y="4552149"/>
                  </a:lnTo>
                  <a:lnTo>
                    <a:pt x="2672562" y="4663744"/>
                  </a:lnTo>
                  <a:lnTo>
                    <a:pt x="2513444" y="4771744"/>
                  </a:lnTo>
                  <a:lnTo>
                    <a:pt x="2351443" y="4875427"/>
                  </a:lnTo>
                  <a:lnTo>
                    <a:pt x="2187282" y="4974779"/>
                  </a:lnTo>
                  <a:lnTo>
                    <a:pt x="2020239" y="5070537"/>
                  </a:lnTo>
                  <a:lnTo>
                    <a:pt x="1851050" y="5161977"/>
                  </a:lnTo>
                  <a:lnTo>
                    <a:pt x="1679689" y="5248375"/>
                  </a:lnTo>
                  <a:lnTo>
                    <a:pt x="1505445" y="5331179"/>
                  </a:lnTo>
                  <a:lnTo>
                    <a:pt x="1329766" y="5408941"/>
                  </a:lnTo>
                  <a:lnTo>
                    <a:pt x="1152649" y="5483097"/>
                  </a:lnTo>
                  <a:lnTo>
                    <a:pt x="972651" y="5551499"/>
                  </a:lnTo>
                  <a:lnTo>
                    <a:pt x="791928" y="5616294"/>
                  </a:lnTo>
                  <a:lnTo>
                    <a:pt x="609053" y="5676061"/>
                  </a:lnTo>
                  <a:lnTo>
                    <a:pt x="424736" y="5731496"/>
                  </a:lnTo>
                  <a:lnTo>
                    <a:pt x="238973" y="5781890"/>
                  </a:lnTo>
                  <a:lnTo>
                    <a:pt x="52496" y="5827978"/>
                  </a:lnTo>
                  <a:lnTo>
                    <a:pt x="0" y="5839441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2878455" cy="2940685"/>
            </a:xfrm>
            <a:custGeom>
              <a:avLst/>
              <a:gdLst/>
              <a:ahLst/>
              <a:cxnLst/>
              <a:rect l="l" t="t" r="r" b="b"/>
              <a:pathLst>
                <a:path w="2878455" h="2940685">
                  <a:moveTo>
                    <a:pt x="2877884" y="0"/>
                  </a:moveTo>
                  <a:lnTo>
                    <a:pt x="0" y="0"/>
                  </a:lnTo>
                  <a:lnTo>
                    <a:pt x="0" y="2940680"/>
                  </a:lnTo>
                  <a:lnTo>
                    <a:pt x="119454" y="2895434"/>
                  </a:lnTo>
                  <a:lnTo>
                    <a:pt x="231775" y="2848634"/>
                  </a:lnTo>
                  <a:lnTo>
                    <a:pt x="342652" y="2798952"/>
                  </a:lnTo>
                  <a:lnTo>
                    <a:pt x="452814" y="2747110"/>
                  </a:lnTo>
                  <a:lnTo>
                    <a:pt x="561533" y="2691675"/>
                  </a:lnTo>
                  <a:lnTo>
                    <a:pt x="668813" y="2634080"/>
                  </a:lnTo>
                  <a:lnTo>
                    <a:pt x="773931" y="2573603"/>
                  </a:lnTo>
                  <a:lnTo>
                    <a:pt x="878329" y="2510967"/>
                  </a:lnTo>
                  <a:lnTo>
                    <a:pt x="980569" y="2445447"/>
                  </a:lnTo>
                  <a:lnTo>
                    <a:pt x="1081370" y="2377045"/>
                  </a:lnTo>
                  <a:lnTo>
                    <a:pt x="1180009" y="2305760"/>
                  </a:lnTo>
                  <a:lnTo>
                    <a:pt x="1277213" y="2233040"/>
                  </a:lnTo>
                  <a:lnTo>
                    <a:pt x="1372971" y="2157449"/>
                  </a:lnTo>
                  <a:lnTo>
                    <a:pt x="1465846" y="2078963"/>
                  </a:lnTo>
                  <a:lnTo>
                    <a:pt x="1557286" y="1998318"/>
                  </a:lnTo>
                  <a:lnTo>
                    <a:pt x="1646567" y="1915527"/>
                  </a:lnTo>
                  <a:lnTo>
                    <a:pt x="1733689" y="1830564"/>
                  </a:lnTo>
                  <a:lnTo>
                    <a:pt x="1818640" y="1743442"/>
                  </a:lnTo>
                  <a:lnTo>
                    <a:pt x="1901444" y="1654161"/>
                  </a:lnTo>
                  <a:lnTo>
                    <a:pt x="1982089" y="1563445"/>
                  </a:lnTo>
                  <a:lnTo>
                    <a:pt x="2059838" y="1469846"/>
                  </a:lnTo>
                  <a:lnTo>
                    <a:pt x="2135441" y="1374812"/>
                  </a:lnTo>
                  <a:lnTo>
                    <a:pt x="2208885" y="1277606"/>
                  </a:lnTo>
                  <a:lnTo>
                    <a:pt x="2279446" y="1178254"/>
                  </a:lnTo>
                  <a:lnTo>
                    <a:pt x="2347836" y="1077454"/>
                  </a:lnTo>
                  <a:lnTo>
                    <a:pt x="2413368" y="975206"/>
                  </a:lnTo>
                  <a:lnTo>
                    <a:pt x="2476715" y="870812"/>
                  </a:lnTo>
                  <a:lnTo>
                    <a:pt x="2537193" y="765694"/>
                  </a:lnTo>
                  <a:lnTo>
                    <a:pt x="2594800" y="658417"/>
                  </a:lnTo>
                  <a:lnTo>
                    <a:pt x="2649512" y="549693"/>
                  </a:lnTo>
                  <a:lnTo>
                    <a:pt x="2702077" y="439533"/>
                  </a:lnTo>
                  <a:lnTo>
                    <a:pt x="2751035" y="328649"/>
                  </a:lnTo>
                  <a:lnTo>
                    <a:pt x="2797835" y="216330"/>
                  </a:lnTo>
                  <a:lnTo>
                    <a:pt x="2841764" y="102577"/>
                  </a:lnTo>
                  <a:lnTo>
                    <a:pt x="2877884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2878455" cy="2940685"/>
            </a:xfrm>
            <a:custGeom>
              <a:avLst/>
              <a:gdLst/>
              <a:ahLst/>
              <a:cxnLst/>
              <a:rect l="l" t="t" r="r" b="b"/>
              <a:pathLst>
                <a:path w="2878455" h="2940685">
                  <a:moveTo>
                    <a:pt x="2877884" y="0"/>
                  </a:moveTo>
                  <a:lnTo>
                    <a:pt x="2841764" y="102577"/>
                  </a:lnTo>
                  <a:lnTo>
                    <a:pt x="2797835" y="216330"/>
                  </a:lnTo>
                  <a:lnTo>
                    <a:pt x="2751035" y="328649"/>
                  </a:lnTo>
                  <a:lnTo>
                    <a:pt x="2702077" y="439533"/>
                  </a:lnTo>
                  <a:lnTo>
                    <a:pt x="2649512" y="549693"/>
                  </a:lnTo>
                  <a:lnTo>
                    <a:pt x="2594800" y="658417"/>
                  </a:lnTo>
                  <a:lnTo>
                    <a:pt x="2537193" y="765694"/>
                  </a:lnTo>
                  <a:lnTo>
                    <a:pt x="2476715" y="870812"/>
                  </a:lnTo>
                  <a:lnTo>
                    <a:pt x="2413368" y="975206"/>
                  </a:lnTo>
                  <a:lnTo>
                    <a:pt x="2347836" y="1077454"/>
                  </a:lnTo>
                  <a:lnTo>
                    <a:pt x="2279446" y="1178254"/>
                  </a:lnTo>
                  <a:lnTo>
                    <a:pt x="2208885" y="1277606"/>
                  </a:lnTo>
                  <a:lnTo>
                    <a:pt x="2135441" y="1374812"/>
                  </a:lnTo>
                  <a:lnTo>
                    <a:pt x="2059838" y="1469846"/>
                  </a:lnTo>
                  <a:lnTo>
                    <a:pt x="1982089" y="1563445"/>
                  </a:lnTo>
                  <a:lnTo>
                    <a:pt x="1901444" y="1654161"/>
                  </a:lnTo>
                  <a:lnTo>
                    <a:pt x="1818640" y="1743442"/>
                  </a:lnTo>
                  <a:lnTo>
                    <a:pt x="1733689" y="1830564"/>
                  </a:lnTo>
                  <a:lnTo>
                    <a:pt x="1646567" y="1915527"/>
                  </a:lnTo>
                  <a:lnTo>
                    <a:pt x="1557286" y="1998318"/>
                  </a:lnTo>
                  <a:lnTo>
                    <a:pt x="1465846" y="2078963"/>
                  </a:lnTo>
                  <a:lnTo>
                    <a:pt x="1372971" y="2157449"/>
                  </a:lnTo>
                  <a:lnTo>
                    <a:pt x="1277213" y="2233040"/>
                  </a:lnTo>
                  <a:lnTo>
                    <a:pt x="1180009" y="2305760"/>
                  </a:lnTo>
                  <a:lnTo>
                    <a:pt x="1081370" y="2377045"/>
                  </a:lnTo>
                  <a:lnTo>
                    <a:pt x="980569" y="2445447"/>
                  </a:lnTo>
                  <a:lnTo>
                    <a:pt x="878329" y="2510967"/>
                  </a:lnTo>
                  <a:lnTo>
                    <a:pt x="773931" y="2573603"/>
                  </a:lnTo>
                  <a:lnTo>
                    <a:pt x="668813" y="2634080"/>
                  </a:lnTo>
                  <a:lnTo>
                    <a:pt x="561533" y="2691675"/>
                  </a:lnTo>
                  <a:lnTo>
                    <a:pt x="452814" y="2747110"/>
                  </a:lnTo>
                  <a:lnTo>
                    <a:pt x="342652" y="2798952"/>
                  </a:lnTo>
                  <a:lnTo>
                    <a:pt x="231775" y="2848634"/>
                  </a:lnTo>
                  <a:lnTo>
                    <a:pt x="119454" y="2895434"/>
                  </a:lnTo>
                  <a:lnTo>
                    <a:pt x="5695" y="2938639"/>
                  </a:lnTo>
                  <a:lnTo>
                    <a:pt x="0" y="294068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2878455" cy="2940685"/>
            </a:xfrm>
            <a:custGeom>
              <a:avLst/>
              <a:gdLst/>
              <a:ahLst/>
              <a:cxnLst/>
              <a:rect l="l" t="t" r="r" b="b"/>
              <a:pathLst>
                <a:path w="2878455" h="2940685">
                  <a:moveTo>
                    <a:pt x="2877884" y="0"/>
                  </a:moveTo>
                  <a:lnTo>
                    <a:pt x="2841764" y="102577"/>
                  </a:lnTo>
                  <a:lnTo>
                    <a:pt x="2797835" y="216330"/>
                  </a:lnTo>
                  <a:lnTo>
                    <a:pt x="2751035" y="328649"/>
                  </a:lnTo>
                  <a:lnTo>
                    <a:pt x="2702077" y="439533"/>
                  </a:lnTo>
                  <a:lnTo>
                    <a:pt x="2649512" y="549693"/>
                  </a:lnTo>
                  <a:lnTo>
                    <a:pt x="2594800" y="658417"/>
                  </a:lnTo>
                  <a:lnTo>
                    <a:pt x="2537193" y="765694"/>
                  </a:lnTo>
                  <a:lnTo>
                    <a:pt x="2476715" y="870812"/>
                  </a:lnTo>
                  <a:lnTo>
                    <a:pt x="2413368" y="975206"/>
                  </a:lnTo>
                  <a:lnTo>
                    <a:pt x="2347836" y="1077454"/>
                  </a:lnTo>
                  <a:lnTo>
                    <a:pt x="2279446" y="1178254"/>
                  </a:lnTo>
                  <a:lnTo>
                    <a:pt x="2208885" y="1277606"/>
                  </a:lnTo>
                  <a:lnTo>
                    <a:pt x="2135441" y="1374812"/>
                  </a:lnTo>
                  <a:lnTo>
                    <a:pt x="2059838" y="1469846"/>
                  </a:lnTo>
                  <a:lnTo>
                    <a:pt x="1982089" y="1563445"/>
                  </a:lnTo>
                  <a:lnTo>
                    <a:pt x="1901444" y="1654161"/>
                  </a:lnTo>
                  <a:lnTo>
                    <a:pt x="1818640" y="1743442"/>
                  </a:lnTo>
                  <a:lnTo>
                    <a:pt x="1733689" y="1830564"/>
                  </a:lnTo>
                  <a:lnTo>
                    <a:pt x="1646567" y="1915527"/>
                  </a:lnTo>
                  <a:lnTo>
                    <a:pt x="1557286" y="1998318"/>
                  </a:lnTo>
                  <a:lnTo>
                    <a:pt x="1465846" y="2078963"/>
                  </a:lnTo>
                  <a:lnTo>
                    <a:pt x="1372971" y="2157449"/>
                  </a:lnTo>
                  <a:lnTo>
                    <a:pt x="1277213" y="2233040"/>
                  </a:lnTo>
                  <a:lnTo>
                    <a:pt x="1180009" y="2305760"/>
                  </a:lnTo>
                  <a:lnTo>
                    <a:pt x="1081370" y="2377045"/>
                  </a:lnTo>
                  <a:lnTo>
                    <a:pt x="980569" y="2445447"/>
                  </a:lnTo>
                  <a:lnTo>
                    <a:pt x="878329" y="2510967"/>
                  </a:lnTo>
                  <a:lnTo>
                    <a:pt x="773931" y="2573603"/>
                  </a:lnTo>
                  <a:lnTo>
                    <a:pt x="668813" y="2634080"/>
                  </a:lnTo>
                  <a:lnTo>
                    <a:pt x="561533" y="2691675"/>
                  </a:lnTo>
                  <a:lnTo>
                    <a:pt x="452814" y="2747110"/>
                  </a:lnTo>
                  <a:lnTo>
                    <a:pt x="342652" y="2798952"/>
                  </a:lnTo>
                  <a:lnTo>
                    <a:pt x="231775" y="2848634"/>
                  </a:lnTo>
                  <a:lnTo>
                    <a:pt x="119454" y="2895434"/>
                  </a:lnTo>
                  <a:lnTo>
                    <a:pt x="5695" y="2938639"/>
                  </a:lnTo>
                  <a:lnTo>
                    <a:pt x="0" y="2940680"/>
                  </a:lnTo>
                </a:path>
              </a:pathLst>
            </a:custGeom>
            <a:ln w="18719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0CDD0E81-7A33-D9AF-0D7B-4BB509D0E3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89050" y="5149850"/>
            <a:ext cx="8078278" cy="521782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9359" y="0"/>
            <a:ext cx="2009775" cy="1737360"/>
            <a:chOff x="-9359" y="0"/>
            <a:chExt cx="2009775" cy="173736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991360" cy="1718945"/>
            </a:xfrm>
            <a:custGeom>
              <a:avLst/>
              <a:gdLst/>
              <a:ahLst/>
              <a:cxnLst/>
              <a:rect l="l" t="t" r="r" b="b"/>
              <a:pathLst>
                <a:path w="1991360" h="1718945">
                  <a:moveTo>
                    <a:pt x="1990594" y="0"/>
                  </a:moveTo>
                  <a:lnTo>
                    <a:pt x="1990750" y="6450"/>
                  </a:lnTo>
                  <a:lnTo>
                    <a:pt x="1990026" y="6450"/>
                  </a:lnTo>
                  <a:lnTo>
                    <a:pt x="1987867" y="95731"/>
                  </a:lnTo>
                  <a:lnTo>
                    <a:pt x="1980666" y="185723"/>
                  </a:lnTo>
                  <a:lnTo>
                    <a:pt x="1969147" y="274293"/>
                  </a:lnTo>
                  <a:lnTo>
                    <a:pt x="1952586" y="362126"/>
                  </a:lnTo>
                  <a:lnTo>
                    <a:pt x="1931708" y="449248"/>
                  </a:lnTo>
                  <a:lnTo>
                    <a:pt x="1906511" y="535647"/>
                  </a:lnTo>
                  <a:lnTo>
                    <a:pt x="1876272" y="619886"/>
                  </a:lnTo>
                  <a:lnTo>
                    <a:pt x="1842427" y="702690"/>
                  </a:lnTo>
                  <a:lnTo>
                    <a:pt x="1803552" y="783322"/>
                  </a:lnTo>
                  <a:lnTo>
                    <a:pt x="1761070" y="862519"/>
                  </a:lnTo>
                  <a:lnTo>
                    <a:pt x="1714271" y="938833"/>
                  </a:lnTo>
                  <a:lnTo>
                    <a:pt x="1663153" y="1012278"/>
                  </a:lnTo>
                  <a:lnTo>
                    <a:pt x="1608429" y="1083563"/>
                  </a:lnTo>
                  <a:lnTo>
                    <a:pt x="1550835" y="1151952"/>
                  </a:lnTo>
                  <a:lnTo>
                    <a:pt x="1488922" y="1216760"/>
                  </a:lnTo>
                  <a:lnTo>
                    <a:pt x="1424114" y="1278673"/>
                  </a:lnTo>
                  <a:lnTo>
                    <a:pt x="1355725" y="1336991"/>
                  </a:lnTo>
                  <a:lnTo>
                    <a:pt x="1284439" y="1390992"/>
                  </a:lnTo>
                  <a:lnTo>
                    <a:pt x="1210999" y="1442109"/>
                  </a:lnTo>
                  <a:lnTo>
                    <a:pt x="1134680" y="1488909"/>
                  </a:lnTo>
                  <a:lnTo>
                    <a:pt x="1055484" y="1531390"/>
                  </a:lnTo>
                  <a:lnTo>
                    <a:pt x="974844" y="1570277"/>
                  </a:lnTo>
                  <a:lnTo>
                    <a:pt x="892045" y="1604834"/>
                  </a:lnTo>
                  <a:lnTo>
                    <a:pt x="807808" y="1634349"/>
                  </a:lnTo>
                  <a:lnTo>
                    <a:pt x="721409" y="1660270"/>
                  </a:lnTo>
                  <a:lnTo>
                    <a:pt x="634290" y="1681148"/>
                  </a:lnTo>
                  <a:lnTo>
                    <a:pt x="546451" y="1697709"/>
                  </a:lnTo>
                  <a:lnTo>
                    <a:pt x="457170" y="1709228"/>
                  </a:lnTo>
                  <a:lnTo>
                    <a:pt x="367893" y="1716429"/>
                  </a:lnTo>
                  <a:lnTo>
                    <a:pt x="278616" y="1718588"/>
                  </a:lnTo>
                  <a:lnTo>
                    <a:pt x="278616" y="1717864"/>
                  </a:lnTo>
                  <a:lnTo>
                    <a:pt x="189334" y="1715705"/>
                  </a:lnTo>
                  <a:lnTo>
                    <a:pt x="99337" y="1708504"/>
                  </a:lnTo>
                  <a:lnTo>
                    <a:pt x="10780" y="1696985"/>
                  </a:lnTo>
                  <a:lnTo>
                    <a:pt x="0" y="1694953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362710" cy="1090295"/>
            </a:xfrm>
            <a:custGeom>
              <a:avLst/>
              <a:gdLst/>
              <a:ahLst/>
              <a:cxnLst/>
              <a:rect l="l" t="t" r="r" b="b"/>
              <a:pathLst>
                <a:path w="1362710" h="1090295">
                  <a:moveTo>
                    <a:pt x="1362037" y="0"/>
                  </a:moveTo>
                  <a:lnTo>
                    <a:pt x="0" y="0"/>
                  </a:lnTo>
                  <a:lnTo>
                    <a:pt x="0" y="1052945"/>
                  </a:lnTo>
                  <a:lnTo>
                    <a:pt x="53260" y="1065554"/>
                  </a:lnTo>
                  <a:lnTo>
                    <a:pt x="109418" y="1075638"/>
                  </a:lnTo>
                  <a:lnTo>
                    <a:pt x="165576" y="1083563"/>
                  </a:lnTo>
                  <a:lnTo>
                    <a:pt x="221734" y="1087881"/>
                  </a:lnTo>
                  <a:lnTo>
                    <a:pt x="278616" y="1089316"/>
                  </a:lnTo>
                  <a:lnTo>
                    <a:pt x="278616" y="1090040"/>
                  </a:lnTo>
                  <a:lnTo>
                    <a:pt x="335493" y="1088605"/>
                  </a:lnTo>
                  <a:lnTo>
                    <a:pt x="391651" y="1084274"/>
                  </a:lnTo>
                  <a:lnTo>
                    <a:pt x="447813" y="1076362"/>
                  </a:lnTo>
                  <a:lnTo>
                    <a:pt x="503971" y="1066278"/>
                  </a:lnTo>
                  <a:lnTo>
                    <a:pt x="558690" y="1053324"/>
                  </a:lnTo>
                  <a:lnTo>
                    <a:pt x="613410" y="1036763"/>
                  </a:lnTo>
                  <a:lnTo>
                    <a:pt x="666690" y="1018043"/>
                  </a:lnTo>
                  <a:lnTo>
                    <a:pt x="719246" y="996441"/>
                  </a:lnTo>
                  <a:lnTo>
                    <a:pt x="770369" y="971955"/>
                  </a:lnTo>
                  <a:lnTo>
                    <a:pt x="820047" y="944599"/>
                  </a:lnTo>
                  <a:lnTo>
                    <a:pt x="868287" y="915084"/>
                  </a:lnTo>
                  <a:lnTo>
                    <a:pt x="915084" y="882687"/>
                  </a:lnTo>
                  <a:lnTo>
                    <a:pt x="960447" y="848117"/>
                  </a:lnTo>
                  <a:lnTo>
                    <a:pt x="1002922" y="811402"/>
                  </a:lnTo>
                  <a:lnTo>
                    <a:pt x="1044684" y="772527"/>
                  </a:lnTo>
                  <a:lnTo>
                    <a:pt x="1083562" y="731481"/>
                  </a:lnTo>
                  <a:lnTo>
                    <a:pt x="1120283" y="688288"/>
                  </a:lnTo>
                  <a:lnTo>
                    <a:pt x="1154841" y="642923"/>
                  </a:lnTo>
                  <a:lnTo>
                    <a:pt x="1186522" y="596124"/>
                  </a:lnTo>
                  <a:lnTo>
                    <a:pt x="1216759" y="547889"/>
                  </a:lnTo>
                  <a:lnTo>
                    <a:pt x="1243399" y="498207"/>
                  </a:lnTo>
                  <a:lnTo>
                    <a:pt x="1267881" y="447089"/>
                  </a:lnTo>
                  <a:lnTo>
                    <a:pt x="1289481" y="394524"/>
                  </a:lnTo>
                  <a:lnTo>
                    <a:pt x="1308201" y="341248"/>
                  </a:lnTo>
                  <a:lnTo>
                    <a:pt x="1324762" y="286536"/>
                  </a:lnTo>
                  <a:lnTo>
                    <a:pt x="1337716" y="231812"/>
                  </a:lnTo>
                  <a:lnTo>
                    <a:pt x="1347800" y="175652"/>
                  </a:lnTo>
                  <a:lnTo>
                    <a:pt x="1355725" y="119493"/>
                  </a:lnTo>
                  <a:lnTo>
                    <a:pt x="1360043" y="63334"/>
                  </a:lnTo>
                  <a:lnTo>
                    <a:pt x="1361478" y="6450"/>
                  </a:lnTo>
                  <a:lnTo>
                    <a:pt x="1362202" y="6450"/>
                  </a:lnTo>
                  <a:lnTo>
                    <a:pt x="1362037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62710" cy="1090295"/>
            </a:xfrm>
            <a:custGeom>
              <a:avLst/>
              <a:gdLst/>
              <a:ahLst/>
              <a:cxnLst/>
              <a:rect l="l" t="t" r="r" b="b"/>
              <a:pathLst>
                <a:path w="1362710" h="1090295">
                  <a:moveTo>
                    <a:pt x="1362037" y="0"/>
                  </a:moveTo>
                  <a:lnTo>
                    <a:pt x="1362202" y="6450"/>
                  </a:lnTo>
                  <a:lnTo>
                    <a:pt x="1361478" y="6450"/>
                  </a:lnTo>
                  <a:lnTo>
                    <a:pt x="1360043" y="63334"/>
                  </a:lnTo>
                  <a:lnTo>
                    <a:pt x="1355725" y="119493"/>
                  </a:lnTo>
                  <a:lnTo>
                    <a:pt x="1347800" y="175652"/>
                  </a:lnTo>
                  <a:lnTo>
                    <a:pt x="1337716" y="231812"/>
                  </a:lnTo>
                  <a:lnTo>
                    <a:pt x="1324762" y="286536"/>
                  </a:lnTo>
                  <a:lnTo>
                    <a:pt x="1308201" y="341248"/>
                  </a:lnTo>
                  <a:lnTo>
                    <a:pt x="1289481" y="394524"/>
                  </a:lnTo>
                  <a:lnTo>
                    <a:pt x="1267881" y="447089"/>
                  </a:lnTo>
                  <a:lnTo>
                    <a:pt x="1243399" y="498207"/>
                  </a:lnTo>
                  <a:lnTo>
                    <a:pt x="1216759" y="547889"/>
                  </a:lnTo>
                  <a:lnTo>
                    <a:pt x="1186522" y="596124"/>
                  </a:lnTo>
                  <a:lnTo>
                    <a:pt x="1154841" y="642923"/>
                  </a:lnTo>
                  <a:lnTo>
                    <a:pt x="1120283" y="688288"/>
                  </a:lnTo>
                  <a:lnTo>
                    <a:pt x="1083562" y="731481"/>
                  </a:lnTo>
                  <a:lnTo>
                    <a:pt x="1044684" y="772527"/>
                  </a:lnTo>
                  <a:lnTo>
                    <a:pt x="1002922" y="811402"/>
                  </a:lnTo>
                  <a:lnTo>
                    <a:pt x="960447" y="848117"/>
                  </a:lnTo>
                  <a:lnTo>
                    <a:pt x="915084" y="882687"/>
                  </a:lnTo>
                  <a:lnTo>
                    <a:pt x="868287" y="915084"/>
                  </a:lnTo>
                  <a:lnTo>
                    <a:pt x="820047" y="944599"/>
                  </a:lnTo>
                  <a:lnTo>
                    <a:pt x="770369" y="971955"/>
                  </a:lnTo>
                  <a:lnTo>
                    <a:pt x="719246" y="996441"/>
                  </a:lnTo>
                  <a:lnTo>
                    <a:pt x="666690" y="1018043"/>
                  </a:lnTo>
                  <a:lnTo>
                    <a:pt x="613410" y="1036763"/>
                  </a:lnTo>
                  <a:lnTo>
                    <a:pt x="558690" y="1053324"/>
                  </a:lnTo>
                  <a:lnTo>
                    <a:pt x="503971" y="1066278"/>
                  </a:lnTo>
                  <a:lnTo>
                    <a:pt x="447813" y="1076362"/>
                  </a:lnTo>
                  <a:lnTo>
                    <a:pt x="391651" y="1084274"/>
                  </a:lnTo>
                  <a:lnTo>
                    <a:pt x="335493" y="1088605"/>
                  </a:lnTo>
                  <a:lnTo>
                    <a:pt x="278616" y="1090040"/>
                  </a:lnTo>
                  <a:lnTo>
                    <a:pt x="278616" y="1089316"/>
                  </a:lnTo>
                  <a:lnTo>
                    <a:pt x="221734" y="1087881"/>
                  </a:lnTo>
                  <a:lnTo>
                    <a:pt x="165576" y="1083563"/>
                  </a:lnTo>
                  <a:lnTo>
                    <a:pt x="109418" y="1075638"/>
                  </a:lnTo>
                  <a:lnTo>
                    <a:pt x="53260" y="1065554"/>
                  </a:lnTo>
                  <a:lnTo>
                    <a:pt x="0" y="105294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362710" cy="1090295"/>
            </a:xfrm>
            <a:custGeom>
              <a:avLst/>
              <a:gdLst/>
              <a:ahLst/>
              <a:cxnLst/>
              <a:rect l="l" t="t" r="r" b="b"/>
              <a:pathLst>
                <a:path w="1362710" h="1090295">
                  <a:moveTo>
                    <a:pt x="1362037" y="0"/>
                  </a:moveTo>
                  <a:lnTo>
                    <a:pt x="1362202" y="6450"/>
                  </a:lnTo>
                  <a:lnTo>
                    <a:pt x="1361478" y="6450"/>
                  </a:lnTo>
                  <a:lnTo>
                    <a:pt x="1360043" y="63334"/>
                  </a:lnTo>
                  <a:lnTo>
                    <a:pt x="1355725" y="119493"/>
                  </a:lnTo>
                  <a:lnTo>
                    <a:pt x="1347800" y="175652"/>
                  </a:lnTo>
                  <a:lnTo>
                    <a:pt x="1337716" y="231812"/>
                  </a:lnTo>
                  <a:lnTo>
                    <a:pt x="1324762" y="286536"/>
                  </a:lnTo>
                  <a:lnTo>
                    <a:pt x="1308201" y="341248"/>
                  </a:lnTo>
                  <a:lnTo>
                    <a:pt x="1289481" y="394524"/>
                  </a:lnTo>
                  <a:lnTo>
                    <a:pt x="1267881" y="447089"/>
                  </a:lnTo>
                  <a:lnTo>
                    <a:pt x="1243399" y="498207"/>
                  </a:lnTo>
                  <a:lnTo>
                    <a:pt x="1216759" y="547889"/>
                  </a:lnTo>
                  <a:lnTo>
                    <a:pt x="1186522" y="596124"/>
                  </a:lnTo>
                  <a:lnTo>
                    <a:pt x="1154841" y="642923"/>
                  </a:lnTo>
                  <a:lnTo>
                    <a:pt x="1120283" y="688288"/>
                  </a:lnTo>
                  <a:lnTo>
                    <a:pt x="1083562" y="731481"/>
                  </a:lnTo>
                  <a:lnTo>
                    <a:pt x="1044684" y="772527"/>
                  </a:lnTo>
                  <a:lnTo>
                    <a:pt x="1002922" y="811402"/>
                  </a:lnTo>
                  <a:lnTo>
                    <a:pt x="960447" y="848117"/>
                  </a:lnTo>
                  <a:lnTo>
                    <a:pt x="915084" y="882687"/>
                  </a:lnTo>
                  <a:lnTo>
                    <a:pt x="868287" y="915084"/>
                  </a:lnTo>
                  <a:lnTo>
                    <a:pt x="820047" y="944599"/>
                  </a:lnTo>
                  <a:lnTo>
                    <a:pt x="770369" y="971955"/>
                  </a:lnTo>
                  <a:lnTo>
                    <a:pt x="719246" y="996441"/>
                  </a:lnTo>
                  <a:lnTo>
                    <a:pt x="666690" y="1018043"/>
                  </a:lnTo>
                  <a:lnTo>
                    <a:pt x="613410" y="1036763"/>
                  </a:lnTo>
                  <a:lnTo>
                    <a:pt x="558690" y="1053324"/>
                  </a:lnTo>
                  <a:lnTo>
                    <a:pt x="503971" y="1066278"/>
                  </a:lnTo>
                  <a:lnTo>
                    <a:pt x="447813" y="1076362"/>
                  </a:lnTo>
                  <a:lnTo>
                    <a:pt x="391651" y="1084274"/>
                  </a:lnTo>
                  <a:lnTo>
                    <a:pt x="335493" y="1088605"/>
                  </a:lnTo>
                  <a:lnTo>
                    <a:pt x="278616" y="1090040"/>
                  </a:lnTo>
                  <a:lnTo>
                    <a:pt x="278616" y="1089316"/>
                  </a:lnTo>
                  <a:lnTo>
                    <a:pt x="221734" y="1087881"/>
                  </a:lnTo>
                  <a:lnTo>
                    <a:pt x="165576" y="1083563"/>
                  </a:lnTo>
                  <a:lnTo>
                    <a:pt x="109418" y="1075638"/>
                  </a:lnTo>
                  <a:lnTo>
                    <a:pt x="53260" y="1065554"/>
                  </a:lnTo>
                  <a:lnTo>
                    <a:pt x="0" y="1052945"/>
                  </a:lnTo>
                </a:path>
              </a:pathLst>
            </a:custGeom>
            <a:ln w="18719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3759941" y="5695035"/>
            <a:ext cx="4528185" cy="4592320"/>
          </a:xfrm>
          <a:custGeom>
            <a:avLst/>
            <a:gdLst/>
            <a:ahLst/>
            <a:cxnLst/>
            <a:rect l="l" t="t" r="r" b="b"/>
            <a:pathLst>
              <a:path w="4528184" h="4592320">
                <a:moveTo>
                  <a:pt x="0" y="2889288"/>
                </a:moveTo>
                <a:lnTo>
                  <a:pt x="3556" y="2738094"/>
                </a:lnTo>
                <a:lnTo>
                  <a:pt x="15875" y="2587612"/>
                </a:lnTo>
                <a:lnTo>
                  <a:pt x="35306" y="2437142"/>
                </a:lnTo>
                <a:lnTo>
                  <a:pt x="63373" y="2288819"/>
                </a:lnTo>
                <a:lnTo>
                  <a:pt x="98679" y="2141220"/>
                </a:lnTo>
                <a:lnTo>
                  <a:pt x="141097" y="1996503"/>
                </a:lnTo>
                <a:lnTo>
                  <a:pt x="192278" y="1853946"/>
                </a:lnTo>
                <a:lnTo>
                  <a:pt x="249809" y="1714271"/>
                </a:lnTo>
                <a:lnTo>
                  <a:pt x="314579" y="1577479"/>
                </a:lnTo>
                <a:lnTo>
                  <a:pt x="387350" y="1444282"/>
                </a:lnTo>
                <a:lnTo>
                  <a:pt x="465836" y="1315402"/>
                </a:lnTo>
                <a:lnTo>
                  <a:pt x="551561" y="1190853"/>
                </a:lnTo>
                <a:lnTo>
                  <a:pt x="643636" y="1071333"/>
                </a:lnTo>
                <a:lnTo>
                  <a:pt x="742315" y="956132"/>
                </a:lnTo>
                <a:lnTo>
                  <a:pt x="845947" y="845972"/>
                </a:lnTo>
                <a:lnTo>
                  <a:pt x="956183" y="742302"/>
                </a:lnTo>
                <a:lnTo>
                  <a:pt x="1071372" y="643661"/>
                </a:lnTo>
                <a:lnTo>
                  <a:pt x="1190879" y="551497"/>
                </a:lnTo>
                <a:lnTo>
                  <a:pt x="1315339" y="465823"/>
                </a:lnTo>
                <a:lnTo>
                  <a:pt x="1445006" y="387350"/>
                </a:lnTo>
                <a:lnTo>
                  <a:pt x="1577467" y="314629"/>
                </a:lnTo>
                <a:lnTo>
                  <a:pt x="1714246" y="249821"/>
                </a:lnTo>
                <a:lnTo>
                  <a:pt x="1853946" y="192227"/>
                </a:lnTo>
                <a:lnTo>
                  <a:pt x="1996440" y="141109"/>
                </a:lnTo>
                <a:lnTo>
                  <a:pt x="2141220" y="98628"/>
                </a:lnTo>
                <a:lnTo>
                  <a:pt x="2288794" y="63360"/>
                </a:lnTo>
                <a:lnTo>
                  <a:pt x="2437130" y="35280"/>
                </a:lnTo>
                <a:lnTo>
                  <a:pt x="2587625" y="15836"/>
                </a:lnTo>
                <a:lnTo>
                  <a:pt x="2738120" y="3594"/>
                </a:lnTo>
                <a:lnTo>
                  <a:pt x="2889250" y="0"/>
                </a:lnTo>
                <a:lnTo>
                  <a:pt x="3040507" y="3594"/>
                </a:lnTo>
                <a:lnTo>
                  <a:pt x="3191002" y="15836"/>
                </a:lnTo>
                <a:lnTo>
                  <a:pt x="3341370" y="35280"/>
                </a:lnTo>
                <a:lnTo>
                  <a:pt x="3489706" y="63360"/>
                </a:lnTo>
                <a:lnTo>
                  <a:pt x="3637407" y="98628"/>
                </a:lnTo>
                <a:lnTo>
                  <a:pt x="3782060" y="141109"/>
                </a:lnTo>
                <a:lnTo>
                  <a:pt x="3924681" y="192227"/>
                </a:lnTo>
                <a:lnTo>
                  <a:pt x="4064254" y="249821"/>
                </a:lnTo>
                <a:lnTo>
                  <a:pt x="4201033" y="314629"/>
                </a:lnTo>
                <a:lnTo>
                  <a:pt x="4334256" y="387350"/>
                </a:lnTo>
                <a:lnTo>
                  <a:pt x="4463161" y="465823"/>
                </a:lnTo>
                <a:lnTo>
                  <a:pt x="4528018" y="510423"/>
                </a:lnTo>
              </a:path>
              <a:path w="4528184" h="4592320">
                <a:moveTo>
                  <a:pt x="555996" y="4591962"/>
                </a:moveTo>
                <a:lnTo>
                  <a:pt x="466598" y="4462447"/>
                </a:lnTo>
                <a:lnTo>
                  <a:pt x="387350" y="4333571"/>
                </a:lnTo>
                <a:lnTo>
                  <a:pt x="315341" y="4200375"/>
                </a:lnTo>
                <a:lnTo>
                  <a:pt x="249809" y="4064297"/>
                </a:lnTo>
                <a:lnTo>
                  <a:pt x="192278" y="3924622"/>
                </a:lnTo>
                <a:lnTo>
                  <a:pt x="141859" y="3782065"/>
                </a:lnTo>
                <a:lnTo>
                  <a:pt x="98679" y="3636629"/>
                </a:lnTo>
                <a:lnTo>
                  <a:pt x="63373" y="3489751"/>
                </a:lnTo>
                <a:lnTo>
                  <a:pt x="35941" y="3341433"/>
                </a:lnTo>
                <a:lnTo>
                  <a:pt x="15875" y="3190963"/>
                </a:lnTo>
                <a:lnTo>
                  <a:pt x="4318" y="3040481"/>
                </a:lnTo>
                <a:lnTo>
                  <a:pt x="0" y="2889288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9739303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32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8940" y="3757701"/>
            <a:ext cx="142885" cy="14288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7318" y="5376951"/>
            <a:ext cx="142883" cy="14288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6231" y="6462801"/>
            <a:ext cx="142885" cy="142875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21348" y="2432270"/>
            <a:ext cx="10020300" cy="4885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b="1" spc="10" dirty="0">
                <a:solidFill>
                  <a:srgbClr val="262425"/>
                </a:solidFill>
                <a:latin typeface="Trebuchet MS"/>
                <a:cs typeface="Trebuchet MS"/>
              </a:rPr>
              <a:t>Identifying</a:t>
            </a:r>
            <a:r>
              <a:rPr sz="3550" b="1" spc="-22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550" b="1" spc="-15" dirty="0">
                <a:solidFill>
                  <a:srgbClr val="262425"/>
                </a:solidFill>
                <a:latin typeface="Trebuchet MS"/>
                <a:cs typeface="Trebuchet MS"/>
              </a:rPr>
              <a:t>the</a:t>
            </a:r>
            <a:r>
              <a:rPr sz="3550" b="1" spc="-21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550" b="1" spc="70" dirty="0">
                <a:solidFill>
                  <a:srgbClr val="262425"/>
                </a:solidFill>
                <a:latin typeface="Trebuchet MS"/>
                <a:cs typeface="Trebuchet MS"/>
              </a:rPr>
              <a:t>Problem</a:t>
            </a:r>
            <a:endParaRPr sz="35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650">
              <a:latin typeface="Trebuchet MS"/>
              <a:cs typeface="Trebuchet MS"/>
            </a:endParaRPr>
          </a:p>
          <a:p>
            <a:pPr marL="224790" marR="45720" indent="635">
              <a:lnSpc>
                <a:spcPct val="99800"/>
              </a:lnSpc>
            </a:pPr>
            <a:r>
              <a:rPr sz="3550" spc="120" dirty="0">
                <a:solidFill>
                  <a:srgbClr val="262425"/>
                </a:solidFill>
                <a:latin typeface="Trebuchet MS"/>
                <a:cs typeface="Trebuchet MS"/>
              </a:rPr>
              <a:t>The</a:t>
            </a:r>
            <a:r>
              <a:rPr sz="3550" spc="-17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550" spc="120" dirty="0">
                <a:solidFill>
                  <a:srgbClr val="262425"/>
                </a:solidFill>
                <a:latin typeface="Trebuchet MS"/>
                <a:cs typeface="Trebuchet MS"/>
              </a:rPr>
              <a:t>growing</a:t>
            </a:r>
            <a:r>
              <a:rPr sz="3550" spc="-27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550" spc="135" dirty="0">
                <a:solidFill>
                  <a:srgbClr val="262425"/>
                </a:solidFill>
                <a:latin typeface="Trebuchet MS"/>
                <a:cs typeface="Trebuchet MS"/>
              </a:rPr>
              <a:t>volume</a:t>
            </a:r>
            <a:r>
              <a:rPr sz="3550" spc="-17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550" spc="10" dirty="0">
                <a:solidFill>
                  <a:srgbClr val="262425"/>
                </a:solidFill>
                <a:latin typeface="Trebuchet MS"/>
                <a:cs typeface="Trebuchet MS"/>
              </a:rPr>
              <a:t>of</a:t>
            </a:r>
            <a:r>
              <a:rPr sz="3550" spc="-25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550" spc="40" dirty="0">
                <a:solidFill>
                  <a:srgbClr val="262425"/>
                </a:solidFill>
                <a:latin typeface="Trebuchet MS"/>
                <a:cs typeface="Trebuchet MS"/>
              </a:rPr>
              <a:t>online</a:t>
            </a:r>
            <a:r>
              <a:rPr sz="3550" spc="-17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550" spc="50" dirty="0">
                <a:solidFill>
                  <a:srgbClr val="262425"/>
                </a:solidFill>
                <a:latin typeface="Trebuchet MS"/>
                <a:cs typeface="Trebuchet MS"/>
              </a:rPr>
              <a:t>reviews</a:t>
            </a:r>
            <a:r>
              <a:rPr sz="3550" spc="-17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550" spc="150" dirty="0">
                <a:solidFill>
                  <a:srgbClr val="262425"/>
                </a:solidFill>
                <a:latin typeface="Trebuchet MS"/>
                <a:cs typeface="Trebuchet MS"/>
              </a:rPr>
              <a:t>makes</a:t>
            </a:r>
            <a:r>
              <a:rPr sz="3550" spc="-17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550" spc="-235" dirty="0">
                <a:solidFill>
                  <a:srgbClr val="262425"/>
                </a:solidFill>
                <a:latin typeface="Trebuchet MS"/>
                <a:cs typeface="Trebuchet MS"/>
              </a:rPr>
              <a:t>it </a:t>
            </a:r>
            <a:r>
              <a:rPr sz="3550" spc="-105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550" spc="185" dirty="0">
                <a:solidFill>
                  <a:srgbClr val="262425"/>
                </a:solidFill>
                <a:latin typeface="Trebuchet MS"/>
                <a:cs typeface="Trebuchet MS"/>
              </a:rPr>
              <a:t>c</a:t>
            </a:r>
            <a:r>
              <a:rPr sz="3550" spc="120" dirty="0">
                <a:solidFill>
                  <a:srgbClr val="262425"/>
                </a:solidFill>
                <a:latin typeface="Trebuchet MS"/>
                <a:cs typeface="Trebuchet MS"/>
              </a:rPr>
              <a:t>h</a:t>
            </a:r>
            <a:r>
              <a:rPr sz="3550" spc="60" dirty="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sz="3550" spc="-90" dirty="0">
                <a:solidFill>
                  <a:srgbClr val="262425"/>
                </a:solidFill>
                <a:latin typeface="Trebuchet MS"/>
                <a:cs typeface="Trebuchet MS"/>
              </a:rPr>
              <a:t>ll</a:t>
            </a:r>
            <a:r>
              <a:rPr sz="3550" spc="140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3550" spc="120" dirty="0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sz="3550" spc="405" dirty="0">
                <a:solidFill>
                  <a:srgbClr val="262425"/>
                </a:solidFill>
                <a:latin typeface="Trebuchet MS"/>
                <a:cs typeface="Trebuchet MS"/>
              </a:rPr>
              <a:t>g</a:t>
            </a:r>
            <a:r>
              <a:rPr sz="3550" spc="-245" dirty="0">
                <a:solidFill>
                  <a:srgbClr val="262425"/>
                </a:solidFill>
                <a:latin typeface="Trebuchet MS"/>
                <a:cs typeface="Trebuchet MS"/>
              </a:rPr>
              <a:t>i</a:t>
            </a:r>
            <a:r>
              <a:rPr sz="3550" spc="120" dirty="0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sz="3550" spc="409" dirty="0">
                <a:solidFill>
                  <a:srgbClr val="262425"/>
                </a:solidFill>
                <a:latin typeface="Trebuchet MS"/>
                <a:cs typeface="Trebuchet MS"/>
              </a:rPr>
              <a:t>g</a:t>
            </a:r>
            <a:r>
              <a:rPr sz="3550" spc="-17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550" spc="-210" dirty="0">
                <a:solidFill>
                  <a:srgbClr val="262425"/>
                </a:solidFill>
                <a:latin typeface="Trebuchet MS"/>
                <a:cs typeface="Trebuchet MS"/>
              </a:rPr>
              <a:t>f</a:t>
            </a:r>
            <a:r>
              <a:rPr sz="3550" spc="200" dirty="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sz="3550" spc="-135" dirty="0">
                <a:solidFill>
                  <a:srgbClr val="262425"/>
                </a:solidFill>
                <a:latin typeface="Trebuchet MS"/>
                <a:cs typeface="Trebuchet MS"/>
              </a:rPr>
              <a:t>r</a:t>
            </a:r>
            <a:r>
              <a:rPr sz="3550" spc="-25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550" spc="-114" dirty="0">
                <a:solidFill>
                  <a:srgbClr val="262425"/>
                </a:solidFill>
                <a:latin typeface="Trebuchet MS"/>
                <a:cs typeface="Trebuchet MS"/>
              </a:rPr>
              <a:t>I</a:t>
            </a:r>
            <a:r>
              <a:rPr sz="3550" spc="100" dirty="0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sz="3550" spc="-260" dirty="0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sz="3550" spc="140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3550" spc="-85" dirty="0">
                <a:solidFill>
                  <a:srgbClr val="262425"/>
                </a:solidFill>
                <a:latin typeface="Trebuchet MS"/>
                <a:cs typeface="Trebuchet MS"/>
              </a:rPr>
              <a:t>l</a:t>
            </a:r>
            <a:r>
              <a:rPr sz="3550" spc="-28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550" spc="-260" dirty="0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sz="3550" spc="204" dirty="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sz="3550" spc="-17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550" spc="300" dirty="0">
                <a:solidFill>
                  <a:srgbClr val="262425"/>
                </a:solidFill>
                <a:latin typeface="Trebuchet MS"/>
                <a:cs typeface="Trebuchet MS"/>
              </a:rPr>
              <a:t>m</a:t>
            </a:r>
            <a:r>
              <a:rPr sz="3550" spc="60" dirty="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sz="3550" spc="120" dirty="0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sz="3550" spc="160" dirty="0">
                <a:solidFill>
                  <a:srgbClr val="262425"/>
                </a:solidFill>
                <a:latin typeface="Trebuchet MS"/>
                <a:cs typeface="Trebuchet MS"/>
              </a:rPr>
              <a:t>u</a:t>
            </a:r>
            <a:r>
              <a:rPr sz="3550" spc="60" dirty="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sz="3550" spc="-90" dirty="0">
                <a:solidFill>
                  <a:srgbClr val="262425"/>
                </a:solidFill>
                <a:latin typeface="Trebuchet MS"/>
                <a:cs typeface="Trebuchet MS"/>
              </a:rPr>
              <a:t>l</a:t>
            </a:r>
            <a:r>
              <a:rPr sz="3550" spc="-150" dirty="0">
                <a:solidFill>
                  <a:srgbClr val="262425"/>
                </a:solidFill>
                <a:latin typeface="Trebuchet MS"/>
                <a:cs typeface="Trebuchet MS"/>
              </a:rPr>
              <a:t>l</a:t>
            </a:r>
            <a:r>
              <a:rPr sz="3550" spc="170" dirty="0">
                <a:solidFill>
                  <a:srgbClr val="262425"/>
                </a:solidFill>
                <a:latin typeface="Trebuchet MS"/>
                <a:cs typeface="Trebuchet MS"/>
              </a:rPr>
              <a:t>y</a:t>
            </a:r>
            <a:r>
              <a:rPr sz="3550" spc="-27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550" spc="60" dirty="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sz="3550" spc="120" dirty="0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sz="3550" spc="60" dirty="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sz="3550" spc="-150" dirty="0">
                <a:solidFill>
                  <a:srgbClr val="262425"/>
                </a:solidFill>
                <a:latin typeface="Trebuchet MS"/>
                <a:cs typeface="Trebuchet MS"/>
              </a:rPr>
              <a:t>l</a:t>
            </a:r>
            <a:r>
              <a:rPr sz="3550" spc="165" dirty="0">
                <a:solidFill>
                  <a:srgbClr val="262425"/>
                </a:solidFill>
                <a:latin typeface="Trebuchet MS"/>
                <a:cs typeface="Trebuchet MS"/>
              </a:rPr>
              <a:t>y</a:t>
            </a:r>
            <a:r>
              <a:rPr sz="3550" spc="15" dirty="0">
                <a:solidFill>
                  <a:srgbClr val="262425"/>
                </a:solidFill>
                <a:latin typeface="Trebuchet MS"/>
                <a:cs typeface="Trebuchet MS"/>
              </a:rPr>
              <a:t>z</a:t>
            </a:r>
            <a:r>
              <a:rPr sz="3550" spc="100" dirty="0">
                <a:solidFill>
                  <a:srgbClr val="262425"/>
                </a:solidFill>
                <a:latin typeface="Trebuchet MS"/>
                <a:cs typeface="Trebuchet MS"/>
              </a:rPr>
              <a:t>e  </a:t>
            </a:r>
            <a:r>
              <a:rPr sz="3550" spc="105" dirty="0">
                <a:solidFill>
                  <a:srgbClr val="262425"/>
                </a:solidFill>
                <a:latin typeface="Trebuchet MS"/>
                <a:cs typeface="Trebuchet MS"/>
              </a:rPr>
              <a:t>customer</a:t>
            </a:r>
            <a:r>
              <a:rPr sz="3550" spc="-26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550" spc="20" dirty="0">
                <a:solidFill>
                  <a:srgbClr val="262425"/>
                </a:solidFill>
                <a:latin typeface="Trebuchet MS"/>
                <a:cs typeface="Trebuchet MS"/>
              </a:rPr>
              <a:t>feedback.</a:t>
            </a:r>
            <a:endParaRPr sz="3550">
              <a:latin typeface="Trebuchet MS"/>
              <a:cs typeface="Trebuchet MS"/>
            </a:endParaRPr>
          </a:p>
          <a:p>
            <a:pPr marL="224154" marR="5080">
              <a:lnSpc>
                <a:spcPts val="4240"/>
              </a:lnSpc>
              <a:spcBef>
                <a:spcPts val="145"/>
              </a:spcBef>
            </a:pPr>
            <a:r>
              <a:rPr sz="3550" spc="305" dirty="0">
                <a:solidFill>
                  <a:srgbClr val="262425"/>
                </a:solidFill>
                <a:latin typeface="Trebuchet MS"/>
                <a:cs typeface="Trebuchet MS"/>
              </a:rPr>
              <a:t>C</a:t>
            </a:r>
            <a:r>
              <a:rPr sz="3550" spc="160" dirty="0">
                <a:solidFill>
                  <a:srgbClr val="262425"/>
                </a:solidFill>
                <a:latin typeface="Trebuchet MS"/>
                <a:cs typeface="Trebuchet MS"/>
              </a:rPr>
              <a:t>u</a:t>
            </a:r>
            <a:r>
              <a:rPr sz="3550" spc="-140" dirty="0">
                <a:solidFill>
                  <a:srgbClr val="262425"/>
                </a:solidFill>
                <a:latin typeface="Trebuchet MS"/>
                <a:cs typeface="Trebuchet MS"/>
              </a:rPr>
              <a:t>r</a:t>
            </a:r>
            <a:r>
              <a:rPr sz="3550" spc="-200" dirty="0">
                <a:solidFill>
                  <a:srgbClr val="262425"/>
                </a:solidFill>
                <a:latin typeface="Trebuchet MS"/>
                <a:cs typeface="Trebuchet MS"/>
              </a:rPr>
              <a:t>r</a:t>
            </a:r>
            <a:r>
              <a:rPr sz="3550" spc="140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3550" spc="100" dirty="0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sz="3550" spc="-220" dirty="0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sz="3550" spc="-17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550" spc="300" dirty="0">
                <a:solidFill>
                  <a:srgbClr val="262425"/>
                </a:solidFill>
                <a:latin typeface="Trebuchet MS"/>
                <a:cs typeface="Trebuchet MS"/>
              </a:rPr>
              <a:t>m</a:t>
            </a:r>
            <a:r>
              <a:rPr sz="3550" spc="60" dirty="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sz="3550" spc="120" dirty="0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sz="3550" spc="160" dirty="0">
                <a:solidFill>
                  <a:srgbClr val="262425"/>
                </a:solidFill>
                <a:latin typeface="Trebuchet MS"/>
                <a:cs typeface="Trebuchet MS"/>
              </a:rPr>
              <a:t>u</a:t>
            </a:r>
            <a:r>
              <a:rPr sz="3550" spc="60" dirty="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sz="3550" spc="-85" dirty="0">
                <a:solidFill>
                  <a:srgbClr val="262425"/>
                </a:solidFill>
                <a:latin typeface="Trebuchet MS"/>
                <a:cs typeface="Trebuchet MS"/>
              </a:rPr>
              <a:t>l</a:t>
            </a:r>
            <a:r>
              <a:rPr sz="3550" spc="-28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550" spc="204" dirty="0">
                <a:solidFill>
                  <a:srgbClr val="262425"/>
                </a:solidFill>
                <a:latin typeface="Trebuchet MS"/>
                <a:cs typeface="Trebuchet MS"/>
              </a:rPr>
              <a:t>p</a:t>
            </a:r>
            <a:r>
              <a:rPr sz="3550" spc="-200" dirty="0">
                <a:solidFill>
                  <a:srgbClr val="262425"/>
                </a:solidFill>
                <a:latin typeface="Trebuchet MS"/>
                <a:cs typeface="Trebuchet MS"/>
              </a:rPr>
              <a:t>r</a:t>
            </a:r>
            <a:r>
              <a:rPr sz="3550" spc="200" dirty="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sz="3550" spc="165" dirty="0">
                <a:solidFill>
                  <a:srgbClr val="262425"/>
                </a:solidFill>
                <a:latin typeface="Trebuchet MS"/>
                <a:cs typeface="Trebuchet MS"/>
              </a:rPr>
              <a:t>c</a:t>
            </a:r>
            <a:r>
              <a:rPr sz="3550" spc="140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3550" spc="270" dirty="0">
                <a:solidFill>
                  <a:srgbClr val="262425"/>
                </a:solidFill>
                <a:latin typeface="Trebuchet MS"/>
                <a:cs typeface="Trebuchet MS"/>
              </a:rPr>
              <a:t>ss</a:t>
            </a:r>
            <a:r>
              <a:rPr sz="3550" spc="140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3550" spc="275" dirty="0">
                <a:solidFill>
                  <a:srgbClr val="262425"/>
                </a:solidFill>
                <a:latin typeface="Trebuchet MS"/>
                <a:cs typeface="Trebuchet MS"/>
              </a:rPr>
              <a:t>s</a:t>
            </a:r>
            <a:r>
              <a:rPr sz="3550" spc="-17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550" spc="60" dirty="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sz="3550" spc="-200" dirty="0">
                <a:solidFill>
                  <a:srgbClr val="262425"/>
                </a:solidFill>
                <a:latin typeface="Trebuchet MS"/>
                <a:cs typeface="Trebuchet MS"/>
              </a:rPr>
              <a:t>r</a:t>
            </a:r>
            <a:r>
              <a:rPr sz="3550" spc="145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3550" spc="-17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550" spc="-225" dirty="0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sz="3550" spc="-245" dirty="0">
                <a:solidFill>
                  <a:srgbClr val="262425"/>
                </a:solidFill>
                <a:latin typeface="Trebuchet MS"/>
                <a:cs typeface="Trebuchet MS"/>
              </a:rPr>
              <a:t>i</a:t>
            </a:r>
            <a:r>
              <a:rPr sz="3550" spc="300" dirty="0">
                <a:solidFill>
                  <a:srgbClr val="262425"/>
                </a:solidFill>
                <a:latin typeface="Trebuchet MS"/>
                <a:cs typeface="Trebuchet MS"/>
              </a:rPr>
              <a:t>m</a:t>
            </a:r>
            <a:r>
              <a:rPr sz="3550" spc="140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3550" spc="185" dirty="0">
                <a:solidFill>
                  <a:srgbClr val="262425"/>
                </a:solidFill>
                <a:latin typeface="Trebuchet MS"/>
                <a:cs typeface="Trebuchet MS"/>
              </a:rPr>
              <a:t>-</a:t>
            </a:r>
            <a:r>
              <a:rPr sz="3550" spc="165" dirty="0">
                <a:solidFill>
                  <a:srgbClr val="262425"/>
                </a:solidFill>
                <a:latin typeface="Trebuchet MS"/>
                <a:cs typeface="Trebuchet MS"/>
              </a:rPr>
              <a:t>c</a:t>
            </a:r>
            <a:r>
              <a:rPr sz="3550" spc="200" dirty="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sz="3550" spc="120" dirty="0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sz="3550" spc="270" dirty="0">
                <a:solidFill>
                  <a:srgbClr val="262425"/>
                </a:solidFill>
                <a:latin typeface="Trebuchet MS"/>
                <a:cs typeface="Trebuchet MS"/>
              </a:rPr>
              <a:t>s</a:t>
            </a:r>
            <a:r>
              <a:rPr sz="3550" spc="160" dirty="0">
                <a:solidFill>
                  <a:srgbClr val="262425"/>
                </a:solidFill>
                <a:latin typeface="Trebuchet MS"/>
                <a:cs typeface="Trebuchet MS"/>
              </a:rPr>
              <a:t>u</a:t>
            </a:r>
            <a:r>
              <a:rPr sz="3550" spc="300" dirty="0">
                <a:solidFill>
                  <a:srgbClr val="262425"/>
                </a:solidFill>
                <a:latin typeface="Trebuchet MS"/>
                <a:cs typeface="Trebuchet MS"/>
              </a:rPr>
              <a:t>m</a:t>
            </a:r>
            <a:r>
              <a:rPr sz="3550" spc="-245" dirty="0">
                <a:solidFill>
                  <a:srgbClr val="262425"/>
                </a:solidFill>
                <a:latin typeface="Trebuchet MS"/>
                <a:cs typeface="Trebuchet MS"/>
              </a:rPr>
              <a:t>i</a:t>
            </a:r>
            <a:r>
              <a:rPr sz="3550" spc="120" dirty="0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sz="3550" spc="300" dirty="0">
                <a:solidFill>
                  <a:srgbClr val="262425"/>
                </a:solidFill>
                <a:latin typeface="Trebuchet MS"/>
                <a:cs typeface="Trebuchet MS"/>
              </a:rPr>
              <a:t>g  </a:t>
            </a:r>
            <a:r>
              <a:rPr sz="3550" spc="135" dirty="0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r>
              <a:rPr sz="3550" spc="-17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550" spc="95" dirty="0">
                <a:solidFill>
                  <a:srgbClr val="262425"/>
                </a:solidFill>
                <a:latin typeface="Trebuchet MS"/>
                <a:cs typeface="Trebuchet MS"/>
              </a:rPr>
              <a:t>prone</a:t>
            </a:r>
            <a:r>
              <a:rPr sz="3550" spc="-17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550" spc="-30" dirty="0">
                <a:solidFill>
                  <a:srgbClr val="262425"/>
                </a:solidFill>
                <a:latin typeface="Trebuchet MS"/>
                <a:cs typeface="Trebuchet MS"/>
              </a:rPr>
              <a:t>to</a:t>
            </a:r>
            <a:r>
              <a:rPr sz="3550" spc="-17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550" spc="155" dirty="0">
                <a:solidFill>
                  <a:srgbClr val="262425"/>
                </a:solidFill>
                <a:latin typeface="Trebuchet MS"/>
                <a:cs typeface="Trebuchet MS"/>
              </a:rPr>
              <a:t>human</a:t>
            </a:r>
            <a:r>
              <a:rPr sz="3550" spc="-17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550" spc="-190" dirty="0">
                <a:solidFill>
                  <a:srgbClr val="262425"/>
                </a:solidFill>
                <a:latin typeface="Trebuchet MS"/>
                <a:cs typeface="Trebuchet MS"/>
              </a:rPr>
              <a:t>error.</a:t>
            </a:r>
            <a:endParaRPr sz="3550">
              <a:latin typeface="Trebuchet MS"/>
              <a:cs typeface="Trebuchet MS"/>
            </a:endParaRPr>
          </a:p>
          <a:p>
            <a:pPr marL="222885" marR="756285">
              <a:lnSpc>
                <a:spcPts val="4200"/>
              </a:lnSpc>
              <a:spcBef>
                <a:spcPts val="65"/>
              </a:spcBef>
            </a:pPr>
            <a:r>
              <a:rPr sz="3550" spc="150" dirty="0">
                <a:solidFill>
                  <a:srgbClr val="262425"/>
                </a:solidFill>
                <a:latin typeface="Trebuchet MS"/>
                <a:cs typeface="Trebuchet MS"/>
              </a:rPr>
              <a:t>Lack </a:t>
            </a:r>
            <a:r>
              <a:rPr sz="3550" spc="10" dirty="0">
                <a:solidFill>
                  <a:srgbClr val="262425"/>
                </a:solidFill>
                <a:latin typeface="Trebuchet MS"/>
                <a:cs typeface="Trebuchet MS"/>
              </a:rPr>
              <a:t>of </a:t>
            </a:r>
            <a:r>
              <a:rPr sz="3550" spc="35" dirty="0">
                <a:solidFill>
                  <a:srgbClr val="262425"/>
                </a:solidFill>
                <a:latin typeface="Trebuchet MS"/>
                <a:cs typeface="Trebuchet MS"/>
              </a:rPr>
              <a:t>structured </a:t>
            </a:r>
            <a:r>
              <a:rPr sz="3550" spc="55" dirty="0">
                <a:solidFill>
                  <a:srgbClr val="262425"/>
                </a:solidFill>
                <a:latin typeface="Trebuchet MS"/>
                <a:cs typeface="Trebuchet MS"/>
              </a:rPr>
              <a:t>insights </a:t>
            </a:r>
            <a:r>
              <a:rPr sz="3550" spc="40" dirty="0">
                <a:solidFill>
                  <a:srgbClr val="262425"/>
                </a:solidFill>
                <a:latin typeface="Trebuchet MS"/>
                <a:cs typeface="Trebuchet MS"/>
              </a:rPr>
              <a:t>from </a:t>
            </a:r>
            <a:r>
              <a:rPr sz="3550" spc="105" dirty="0">
                <a:solidFill>
                  <a:srgbClr val="262425"/>
                </a:solidFill>
                <a:latin typeface="Trebuchet MS"/>
                <a:cs typeface="Trebuchet MS"/>
              </a:rPr>
              <a:t>customer </a:t>
            </a:r>
            <a:r>
              <a:rPr sz="3550" spc="1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550" spc="50" dirty="0">
                <a:solidFill>
                  <a:srgbClr val="262425"/>
                </a:solidFill>
                <a:latin typeface="Trebuchet MS"/>
                <a:cs typeface="Trebuchet MS"/>
              </a:rPr>
              <a:t>reviews</a:t>
            </a:r>
            <a:r>
              <a:rPr sz="3550" spc="-18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550" spc="70" dirty="0">
                <a:solidFill>
                  <a:srgbClr val="262425"/>
                </a:solidFill>
                <a:latin typeface="Trebuchet MS"/>
                <a:cs typeface="Trebuchet MS"/>
              </a:rPr>
              <a:t>hinders</a:t>
            </a:r>
            <a:r>
              <a:rPr sz="3550" spc="-18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550" spc="-25" dirty="0">
                <a:solidFill>
                  <a:srgbClr val="262425"/>
                </a:solidFill>
                <a:latin typeface="Trebuchet MS"/>
                <a:cs typeface="Trebuchet MS"/>
              </a:rPr>
              <a:t>eﬀective</a:t>
            </a:r>
            <a:r>
              <a:rPr sz="3550" spc="-18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550" spc="5" dirty="0">
                <a:solidFill>
                  <a:srgbClr val="262425"/>
                </a:solidFill>
                <a:latin typeface="Trebuchet MS"/>
                <a:cs typeface="Trebuchet MS"/>
              </a:rPr>
              <a:t>decision-making.t.</a:t>
            </a:r>
            <a:endParaRPr sz="355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5866498" y="1109046"/>
            <a:ext cx="6556375" cy="7607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800" spc="65" dirty="0"/>
              <a:t>P</a:t>
            </a:r>
            <a:r>
              <a:rPr sz="4800" spc="-220" dirty="0"/>
              <a:t>R</a:t>
            </a:r>
            <a:r>
              <a:rPr sz="4800" spc="-160" dirty="0"/>
              <a:t>OB</a:t>
            </a:r>
            <a:r>
              <a:rPr sz="4800" spc="-245" dirty="0"/>
              <a:t>L</a:t>
            </a:r>
            <a:r>
              <a:rPr sz="4800" spc="-405" dirty="0"/>
              <a:t>E</a:t>
            </a:r>
            <a:r>
              <a:rPr sz="4800" spc="505" dirty="0"/>
              <a:t>M</a:t>
            </a:r>
            <a:r>
              <a:rPr sz="4800" spc="-360" dirty="0"/>
              <a:t> </a:t>
            </a:r>
            <a:r>
              <a:rPr sz="4800" spc="-540" dirty="0"/>
              <a:t>S</a:t>
            </a:r>
            <a:r>
              <a:rPr sz="4800" spc="-470" dirty="0"/>
              <a:t>T</a:t>
            </a:r>
            <a:r>
              <a:rPr sz="4800" spc="-335" dirty="0"/>
              <a:t>A</a:t>
            </a:r>
            <a:r>
              <a:rPr sz="4800" spc="-50" dirty="0"/>
              <a:t>T</a:t>
            </a:r>
            <a:r>
              <a:rPr sz="4800" spc="-405" dirty="0"/>
              <a:t>E</a:t>
            </a:r>
            <a:r>
              <a:rPr sz="4800" spc="500" dirty="0"/>
              <a:t>M</a:t>
            </a:r>
            <a:r>
              <a:rPr sz="4800" spc="-405" dirty="0"/>
              <a:t>E</a:t>
            </a:r>
            <a:r>
              <a:rPr sz="4800" spc="195" dirty="0"/>
              <a:t>N</a:t>
            </a:r>
            <a:r>
              <a:rPr sz="4800" spc="-45" dirty="0"/>
              <a:t>T</a:t>
            </a:r>
            <a:endParaRPr sz="4800"/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405234" y="2088438"/>
            <a:ext cx="6210300" cy="65246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9359" y="0"/>
            <a:ext cx="2009775" cy="1737360"/>
            <a:chOff x="-9359" y="0"/>
            <a:chExt cx="2009775" cy="173736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991360" cy="1718945"/>
            </a:xfrm>
            <a:custGeom>
              <a:avLst/>
              <a:gdLst/>
              <a:ahLst/>
              <a:cxnLst/>
              <a:rect l="l" t="t" r="r" b="b"/>
              <a:pathLst>
                <a:path w="1991360" h="1718945">
                  <a:moveTo>
                    <a:pt x="1990594" y="0"/>
                  </a:moveTo>
                  <a:lnTo>
                    <a:pt x="1990750" y="6450"/>
                  </a:lnTo>
                  <a:lnTo>
                    <a:pt x="1990026" y="6450"/>
                  </a:lnTo>
                  <a:lnTo>
                    <a:pt x="1987867" y="95731"/>
                  </a:lnTo>
                  <a:lnTo>
                    <a:pt x="1980666" y="185736"/>
                  </a:lnTo>
                  <a:lnTo>
                    <a:pt x="1969147" y="274293"/>
                  </a:lnTo>
                  <a:lnTo>
                    <a:pt x="1952586" y="362126"/>
                  </a:lnTo>
                  <a:lnTo>
                    <a:pt x="1931708" y="449248"/>
                  </a:lnTo>
                  <a:lnTo>
                    <a:pt x="1906511" y="535647"/>
                  </a:lnTo>
                  <a:lnTo>
                    <a:pt x="1876272" y="619886"/>
                  </a:lnTo>
                  <a:lnTo>
                    <a:pt x="1842427" y="702690"/>
                  </a:lnTo>
                  <a:lnTo>
                    <a:pt x="1803552" y="783322"/>
                  </a:lnTo>
                  <a:lnTo>
                    <a:pt x="1761070" y="862519"/>
                  </a:lnTo>
                  <a:lnTo>
                    <a:pt x="1714271" y="938833"/>
                  </a:lnTo>
                  <a:lnTo>
                    <a:pt x="1663153" y="1012278"/>
                  </a:lnTo>
                  <a:lnTo>
                    <a:pt x="1608429" y="1083563"/>
                  </a:lnTo>
                  <a:lnTo>
                    <a:pt x="1550835" y="1151952"/>
                  </a:lnTo>
                  <a:lnTo>
                    <a:pt x="1488922" y="1216760"/>
                  </a:lnTo>
                  <a:lnTo>
                    <a:pt x="1424114" y="1278673"/>
                  </a:lnTo>
                  <a:lnTo>
                    <a:pt x="1355725" y="1336991"/>
                  </a:lnTo>
                  <a:lnTo>
                    <a:pt x="1284439" y="1390992"/>
                  </a:lnTo>
                  <a:lnTo>
                    <a:pt x="1210999" y="1442109"/>
                  </a:lnTo>
                  <a:lnTo>
                    <a:pt x="1134680" y="1488909"/>
                  </a:lnTo>
                  <a:lnTo>
                    <a:pt x="1055484" y="1531390"/>
                  </a:lnTo>
                  <a:lnTo>
                    <a:pt x="974844" y="1570277"/>
                  </a:lnTo>
                  <a:lnTo>
                    <a:pt x="892045" y="1604834"/>
                  </a:lnTo>
                  <a:lnTo>
                    <a:pt x="807808" y="1634349"/>
                  </a:lnTo>
                  <a:lnTo>
                    <a:pt x="721409" y="1660270"/>
                  </a:lnTo>
                  <a:lnTo>
                    <a:pt x="634290" y="1681148"/>
                  </a:lnTo>
                  <a:lnTo>
                    <a:pt x="546451" y="1697709"/>
                  </a:lnTo>
                  <a:lnTo>
                    <a:pt x="457170" y="1709228"/>
                  </a:lnTo>
                  <a:lnTo>
                    <a:pt x="367893" y="1716429"/>
                  </a:lnTo>
                  <a:lnTo>
                    <a:pt x="278616" y="1718588"/>
                  </a:lnTo>
                  <a:lnTo>
                    <a:pt x="278616" y="1717864"/>
                  </a:lnTo>
                  <a:lnTo>
                    <a:pt x="189334" y="1715705"/>
                  </a:lnTo>
                  <a:lnTo>
                    <a:pt x="99337" y="1708504"/>
                  </a:lnTo>
                  <a:lnTo>
                    <a:pt x="10780" y="1696985"/>
                  </a:lnTo>
                  <a:lnTo>
                    <a:pt x="0" y="1694953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362710" cy="1090295"/>
            </a:xfrm>
            <a:custGeom>
              <a:avLst/>
              <a:gdLst/>
              <a:ahLst/>
              <a:cxnLst/>
              <a:rect l="l" t="t" r="r" b="b"/>
              <a:pathLst>
                <a:path w="1362710" h="1090295">
                  <a:moveTo>
                    <a:pt x="1362037" y="0"/>
                  </a:moveTo>
                  <a:lnTo>
                    <a:pt x="0" y="0"/>
                  </a:lnTo>
                  <a:lnTo>
                    <a:pt x="0" y="1052946"/>
                  </a:lnTo>
                  <a:lnTo>
                    <a:pt x="53260" y="1065567"/>
                  </a:lnTo>
                  <a:lnTo>
                    <a:pt x="109418" y="1075638"/>
                  </a:lnTo>
                  <a:lnTo>
                    <a:pt x="165576" y="1083563"/>
                  </a:lnTo>
                  <a:lnTo>
                    <a:pt x="221734" y="1087881"/>
                  </a:lnTo>
                  <a:lnTo>
                    <a:pt x="278616" y="1089316"/>
                  </a:lnTo>
                  <a:lnTo>
                    <a:pt x="278616" y="1090040"/>
                  </a:lnTo>
                  <a:lnTo>
                    <a:pt x="335493" y="1088605"/>
                  </a:lnTo>
                  <a:lnTo>
                    <a:pt x="391651" y="1084274"/>
                  </a:lnTo>
                  <a:lnTo>
                    <a:pt x="447813" y="1076362"/>
                  </a:lnTo>
                  <a:lnTo>
                    <a:pt x="503971" y="1066278"/>
                  </a:lnTo>
                  <a:lnTo>
                    <a:pt x="558690" y="1053324"/>
                  </a:lnTo>
                  <a:lnTo>
                    <a:pt x="613410" y="1036763"/>
                  </a:lnTo>
                  <a:lnTo>
                    <a:pt x="666690" y="1018043"/>
                  </a:lnTo>
                  <a:lnTo>
                    <a:pt x="719246" y="996441"/>
                  </a:lnTo>
                  <a:lnTo>
                    <a:pt x="770369" y="971955"/>
                  </a:lnTo>
                  <a:lnTo>
                    <a:pt x="820047" y="944599"/>
                  </a:lnTo>
                  <a:lnTo>
                    <a:pt x="868287" y="915084"/>
                  </a:lnTo>
                  <a:lnTo>
                    <a:pt x="915084" y="882687"/>
                  </a:lnTo>
                  <a:lnTo>
                    <a:pt x="960447" y="848117"/>
                  </a:lnTo>
                  <a:lnTo>
                    <a:pt x="1002922" y="811402"/>
                  </a:lnTo>
                  <a:lnTo>
                    <a:pt x="1044684" y="772527"/>
                  </a:lnTo>
                  <a:lnTo>
                    <a:pt x="1083562" y="731481"/>
                  </a:lnTo>
                  <a:lnTo>
                    <a:pt x="1120283" y="688288"/>
                  </a:lnTo>
                  <a:lnTo>
                    <a:pt x="1154841" y="642923"/>
                  </a:lnTo>
                  <a:lnTo>
                    <a:pt x="1186522" y="596124"/>
                  </a:lnTo>
                  <a:lnTo>
                    <a:pt x="1216759" y="547889"/>
                  </a:lnTo>
                  <a:lnTo>
                    <a:pt x="1243399" y="498207"/>
                  </a:lnTo>
                  <a:lnTo>
                    <a:pt x="1267881" y="447089"/>
                  </a:lnTo>
                  <a:lnTo>
                    <a:pt x="1289481" y="394524"/>
                  </a:lnTo>
                  <a:lnTo>
                    <a:pt x="1308201" y="341248"/>
                  </a:lnTo>
                  <a:lnTo>
                    <a:pt x="1324762" y="286536"/>
                  </a:lnTo>
                  <a:lnTo>
                    <a:pt x="1337716" y="231812"/>
                  </a:lnTo>
                  <a:lnTo>
                    <a:pt x="1347800" y="175652"/>
                  </a:lnTo>
                  <a:lnTo>
                    <a:pt x="1355725" y="119493"/>
                  </a:lnTo>
                  <a:lnTo>
                    <a:pt x="1360043" y="63334"/>
                  </a:lnTo>
                  <a:lnTo>
                    <a:pt x="1361478" y="6450"/>
                  </a:lnTo>
                  <a:lnTo>
                    <a:pt x="1362202" y="6450"/>
                  </a:lnTo>
                  <a:lnTo>
                    <a:pt x="1362037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362710" cy="1090295"/>
            </a:xfrm>
            <a:custGeom>
              <a:avLst/>
              <a:gdLst/>
              <a:ahLst/>
              <a:cxnLst/>
              <a:rect l="l" t="t" r="r" b="b"/>
              <a:pathLst>
                <a:path w="1362710" h="1090295">
                  <a:moveTo>
                    <a:pt x="1362037" y="0"/>
                  </a:moveTo>
                  <a:lnTo>
                    <a:pt x="1362202" y="6450"/>
                  </a:lnTo>
                  <a:lnTo>
                    <a:pt x="1361478" y="6450"/>
                  </a:lnTo>
                  <a:lnTo>
                    <a:pt x="1360043" y="63334"/>
                  </a:lnTo>
                  <a:lnTo>
                    <a:pt x="1355725" y="119493"/>
                  </a:lnTo>
                  <a:lnTo>
                    <a:pt x="1347800" y="175652"/>
                  </a:lnTo>
                  <a:lnTo>
                    <a:pt x="1337716" y="231812"/>
                  </a:lnTo>
                  <a:lnTo>
                    <a:pt x="1324762" y="286536"/>
                  </a:lnTo>
                  <a:lnTo>
                    <a:pt x="1308201" y="341248"/>
                  </a:lnTo>
                  <a:lnTo>
                    <a:pt x="1289481" y="394524"/>
                  </a:lnTo>
                  <a:lnTo>
                    <a:pt x="1267881" y="447089"/>
                  </a:lnTo>
                  <a:lnTo>
                    <a:pt x="1243399" y="498207"/>
                  </a:lnTo>
                  <a:lnTo>
                    <a:pt x="1216759" y="547889"/>
                  </a:lnTo>
                  <a:lnTo>
                    <a:pt x="1186522" y="596124"/>
                  </a:lnTo>
                  <a:lnTo>
                    <a:pt x="1154841" y="642923"/>
                  </a:lnTo>
                  <a:lnTo>
                    <a:pt x="1120283" y="688288"/>
                  </a:lnTo>
                  <a:lnTo>
                    <a:pt x="1083562" y="731481"/>
                  </a:lnTo>
                  <a:lnTo>
                    <a:pt x="1044684" y="772527"/>
                  </a:lnTo>
                  <a:lnTo>
                    <a:pt x="1002922" y="811402"/>
                  </a:lnTo>
                  <a:lnTo>
                    <a:pt x="960447" y="848117"/>
                  </a:lnTo>
                  <a:lnTo>
                    <a:pt x="915084" y="882687"/>
                  </a:lnTo>
                  <a:lnTo>
                    <a:pt x="868287" y="915084"/>
                  </a:lnTo>
                  <a:lnTo>
                    <a:pt x="820047" y="944599"/>
                  </a:lnTo>
                  <a:lnTo>
                    <a:pt x="770369" y="971955"/>
                  </a:lnTo>
                  <a:lnTo>
                    <a:pt x="719246" y="996441"/>
                  </a:lnTo>
                  <a:lnTo>
                    <a:pt x="666690" y="1018043"/>
                  </a:lnTo>
                  <a:lnTo>
                    <a:pt x="613410" y="1036763"/>
                  </a:lnTo>
                  <a:lnTo>
                    <a:pt x="558690" y="1053324"/>
                  </a:lnTo>
                  <a:lnTo>
                    <a:pt x="503971" y="1066278"/>
                  </a:lnTo>
                  <a:lnTo>
                    <a:pt x="447813" y="1076362"/>
                  </a:lnTo>
                  <a:lnTo>
                    <a:pt x="391651" y="1084274"/>
                  </a:lnTo>
                  <a:lnTo>
                    <a:pt x="335493" y="1088605"/>
                  </a:lnTo>
                  <a:lnTo>
                    <a:pt x="278616" y="1090040"/>
                  </a:lnTo>
                  <a:lnTo>
                    <a:pt x="278616" y="1089316"/>
                  </a:lnTo>
                  <a:lnTo>
                    <a:pt x="221734" y="1087881"/>
                  </a:lnTo>
                  <a:lnTo>
                    <a:pt x="165576" y="1083563"/>
                  </a:lnTo>
                  <a:lnTo>
                    <a:pt x="109418" y="1075638"/>
                  </a:lnTo>
                  <a:lnTo>
                    <a:pt x="53260" y="1065567"/>
                  </a:lnTo>
                  <a:lnTo>
                    <a:pt x="0" y="1052946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362710" cy="1090295"/>
            </a:xfrm>
            <a:custGeom>
              <a:avLst/>
              <a:gdLst/>
              <a:ahLst/>
              <a:cxnLst/>
              <a:rect l="l" t="t" r="r" b="b"/>
              <a:pathLst>
                <a:path w="1362710" h="1090295">
                  <a:moveTo>
                    <a:pt x="1362037" y="0"/>
                  </a:moveTo>
                  <a:lnTo>
                    <a:pt x="1362202" y="6450"/>
                  </a:lnTo>
                  <a:lnTo>
                    <a:pt x="1361478" y="6450"/>
                  </a:lnTo>
                  <a:lnTo>
                    <a:pt x="1360043" y="63334"/>
                  </a:lnTo>
                  <a:lnTo>
                    <a:pt x="1355725" y="119493"/>
                  </a:lnTo>
                  <a:lnTo>
                    <a:pt x="1347800" y="175652"/>
                  </a:lnTo>
                  <a:lnTo>
                    <a:pt x="1337716" y="231812"/>
                  </a:lnTo>
                  <a:lnTo>
                    <a:pt x="1324762" y="286536"/>
                  </a:lnTo>
                  <a:lnTo>
                    <a:pt x="1308201" y="341248"/>
                  </a:lnTo>
                  <a:lnTo>
                    <a:pt x="1289481" y="394524"/>
                  </a:lnTo>
                  <a:lnTo>
                    <a:pt x="1267881" y="447089"/>
                  </a:lnTo>
                  <a:lnTo>
                    <a:pt x="1243399" y="498207"/>
                  </a:lnTo>
                  <a:lnTo>
                    <a:pt x="1216759" y="547889"/>
                  </a:lnTo>
                  <a:lnTo>
                    <a:pt x="1186522" y="596124"/>
                  </a:lnTo>
                  <a:lnTo>
                    <a:pt x="1154841" y="642923"/>
                  </a:lnTo>
                  <a:lnTo>
                    <a:pt x="1120283" y="688288"/>
                  </a:lnTo>
                  <a:lnTo>
                    <a:pt x="1083562" y="731481"/>
                  </a:lnTo>
                  <a:lnTo>
                    <a:pt x="1044684" y="772527"/>
                  </a:lnTo>
                  <a:lnTo>
                    <a:pt x="1002922" y="811402"/>
                  </a:lnTo>
                  <a:lnTo>
                    <a:pt x="960447" y="848117"/>
                  </a:lnTo>
                  <a:lnTo>
                    <a:pt x="915084" y="882687"/>
                  </a:lnTo>
                  <a:lnTo>
                    <a:pt x="868287" y="915084"/>
                  </a:lnTo>
                  <a:lnTo>
                    <a:pt x="820047" y="944599"/>
                  </a:lnTo>
                  <a:lnTo>
                    <a:pt x="770369" y="971955"/>
                  </a:lnTo>
                  <a:lnTo>
                    <a:pt x="719246" y="996441"/>
                  </a:lnTo>
                  <a:lnTo>
                    <a:pt x="666690" y="1018043"/>
                  </a:lnTo>
                  <a:lnTo>
                    <a:pt x="613410" y="1036763"/>
                  </a:lnTo>
                  <a:lnTo>
                    <a:pt x="558690" y="1053324"/>
                  </a:lnTo>
                  <a:lnTo>
                    <a:pt x="503971" y="1066278"/>
                  </a:lnTo>
                  <a:lnTo>
                    <a:pt x="447813" y="1076362"/>
                  </a:lnTo>
                  <a:lnTo>
                    <a:pt x="391651" y="1084274"/>
                  </a:lnTo>
                  <a:lnTo>
                    <a:pt x="335493" y="1088605"/>
                  </a:lnTo>
                  <a:lnTo>
                    <a:pt x="278616" y="1090040"/>
                  </a:lnTo>
                  <a:lnTo>
                    <a:pt x="278616" y="1089316"/>
                  </a:lnTo>
                  <a:lnTo>
                    <a:pt x="221734" y="1087881"/>
                  </a:lnTo>
                  <a:lnTo>
                    <a:pt x="165576" y="1083563"/>
                  </a:lnTo>
                  <a:lnTo>
                    <a:pt x="109418" y="1075638"/>
                  </a:lnTo>
                  <a:lnTo>
                    <a:pt x="53260" y="1065567"/>
                  </a:lnTo>
                  <a:lnTo>
                    <a:pt x="0" y="1052946"/>
                  </a:lnTo>
                </a:path>
              </a:pathLst>
            </a:custGeom>
            <a:ln w="18719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3759941" y="5695035"/>
            <a:ext cx="4528185" cy="4592320"/>
          </a:xfrm>
          <a:custGeom>
            <a:avLst/>
            <a:gdLst/>
            <a:ahLst/>
            <a:cxnLst/>
            <a:rect l="l" t="t" r="r" b="b"/>
            <a:pathLst>
              <a:path w="4528184" h="4592320">
                <a:moveTo>
                  <a:pt x="0" y="2889288"/>
                </a:moveTo>
                <a:lnTo>
                  <a:pt x="3556" y="2738094"/>
                </a:lnTo>
                <a:lnTo>
                  <a:pt x="15875" y="2587612"/>
                </a:lnTo>
                <a:lnTo>
                  <a:pt x="35306" y="2437142"/>
                </a:lnTo>
                <a:lnTo>
                  <a:pt x="63373" y="2288819"/>
                </a:lnTo>
                <a:lnTo>
                  <a:pt x="98679" y="2141220"/>
                </a:lnTo>
                <a:lnTo>
                  <a:pt x="141097" y="1996503"/>
                </a:lnTo>
                <a:lnTo>
                  <a:pt x="192278" y="1853946"/>
                </a:lnTo>
                <a:lnTo>
                  <a:pt x="249809" y="1714271"/>
                </a:lnTo>
                <a:lnTo>
                  <a:pt x="314579" y="1577479"/>
                </a:lnTo>
                <a:lnTo>
                  <a:pt x="387350" y="1444282"/>
                </a:lnTo>
                <a:lnTo>
                  <a:pt x="465836" y="1315402"/>
                </a:lnTo>
                <a:lnTo>
                  <a:pt x="551561" y="1190853"/>
                </a:lnTo>
                <a:lnTo>
                  <a:pt x="643636" y="1071333"/>
                </a:lnTo>
                <a:lnTo>
                  <a:pt x="742315" y="956132"/>
                </a:lnTo>
                <a:lnTo>
                  <a:pt x="845947" y="845972"/>
                </a:lnTo>
                <a:lnTo>
                  <a:pt x="956183" y="742302"/>
                </a:lnTo>
                <a:lnTo>
                  <a:pt x="1071372" y="643661"/>
                </a:lnTo>
                <a:lnTo>
                  <a:pt x="1190879" y="551497"/>
                </a:lnTo>
                <a:lnTo>
                  <a:pt x="1315339" y="465823"/>
                </a:lnTo>
                <a:lnTo>
                  <a:pt x="1445006" y="387350"/>
                </a:lnTo>
                <a:lnTo>
                  <a:pt x="1577467" y="314629"/>
                </a:lnTo>
                <a:lnTo>
                  <a:pt x="1714246" y="249821"/>
                </a:lnTo>
                <a:lnTo>
                  <a:pt x="1853946" y="192227"/>
                </a:lnTo>
                <a:lnTo>
                  <a:pt x="1996440" y="141109"/>
                </a:lnTo>
                <a:lnTo>
                  <a:pt x="2141220" y="98628"/>
                </a:lnTo>
                <a:lnTo>
                  <a:pt x="2288794" y="63360"/>
                </a:lnTo>
                <a:lnTo>
                  <a:pt x="2437130" y="35280"/>
                </a:lnTo>
                <a:lnTo>
                  <a:pt x="2587625" y="15836"/>
                </a:lnTo>
                <a:lnTo>
                  <a:pt x="2738120" y="3594"/>
                </a:lnTo>
                <a:lnTo>
                  <a:pt x="2889250" y="0"/>
                </a:lnTo>
                <a:lnTo>
                  <a:pt x="3040507" y="3594"/>
                </a:lnTo>
                <a:lnTo>
                  <a:pt x="3191002" y="15836"/>
                </a:lnTo>
                <a:lnTo>
                  <a:pt x="3341370" y="35280"/>
                </a:lnTo>
                <a:lnTo>
                  <a:pt x="3489706" y="63360"/>
                </a:lnTo>
                <a:lnTo>
                  <a:pt x="3637407" y="98628"/>
                </a:lnTo>
                <a:lnTo>
                  <a:pt x="3782060" y="141109"/>
                </a:lnTo>
                <a:lnTo>
                  <a:pt x="3924681" y="192227"/>
                </a:lnTo>
                <a:lnTo>
                  <a:pt x="4064254" y="249821"/>
                </a:lnTo>
                <a:lnTo>
                  <a:pt x="4201033" y="314629"/>
                </a:lnTo>
                <a:lnTo>
                  <a:pt x="4334256" y="387350"/>
                </a:lnTo>
                <a:lnTo>
                  <a:pt x="4463161" y="465823"/>
                </a:lnTo>
                <a:lnTo>
                  <a:pt x="4528018" y="510423"/>
                </a:lnTo>
              </a:path>
              <a:path w="4528184" h="4592320">
                <a:moveTo>
                  <a:pt x="555996" y="4591962"/>
                </a:moveTo>
                <a:lnTo>
                  <a:pt x="466598" y="4462447"/>
                </a:lnTo>
                <a:lnTo>
                  <a:pt x="387350" y="4333571"/>
                </a:lnTo>
                <a:lnTo>
                  <a:pt x="315341" y="4200375"/>
                </a:lnTo>
                <a:lnTo>
                  <a:pt x="249809" y="4064297"/>
                </a:lnTo>
                <a:lnTo>
                  <a:pt x="192278" y="3924622"/>
                </a:lnTo>
                <a:lnTo>
                  <a:pt x="141859" y="3782065"/>
                </a:lnTo>
                <a:lnTo>
                  <a:pt x="98679" y="3636629"/>
                </a:lnTo>
                <a:lnTo>
                  <a:pt x="63373" y="3489751"/>
                </a:lnTo>
                <a:lnTo>
                  <a:pt x="35941" y="3341433"/>
                </a:lnTo>
                <a:lnTo>
                  <a:pt x="15875" y="3190963"/>
                </a:lnTo>
                <a:lnTo>
                  <a:pt x="4318" y="3040481"/>
                </a:lnTo>
                <a:lnTo>
                  <a:pt x="0" y="2889288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9739303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32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7044" y="3964114"/>
            <a:ext cx="114300" cy="1143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044" y="4859464"/>
            <a:ext cx="114300" cy="1143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044" y="5764339"/>
            <a:ext cx="114300" cy="11430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809619" y="2841180"/>
            <a:ext cx="8794750" cy="364045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b="1" spc="150" dirty="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sz="2950" b="1" spc="55" dirty="0">
                <a:solidFill>
                  <a:srgbClr val="262425"/>
                </a:solidFill>
                <a:latin typeface="Trebuchet MS"/>
                <a:cs typeface="Trebuchet MS"/>
              </a:rPr>
              <a:t>u</a:t>
            </a:r>
            <a:r>
              <a:rPr sz="2950" b="1" spc="-155" dirty="0">
                <a:solidFill>
                  <a:srgbClr val="262425"/>
                </a:solidFill>
                <a:latin typeface="Trebuchet MS"/>
                <a:cs typeface="Trebuchet MS"/>
              </a:rPr>
              <a:t>r</a:t>
            </a:r>
            <a:r>
              <a:rPr sz="2950" b="1" spc="-22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50" b="1" spc="-20" dirty="0">
                <a:solidFill>
                  <a:srgbClr val="262425"/>
                </a:solidFill>
                <a:latin typeface="Trebuchet MS"/>
                <a:cs typeface="Trebuchet MS"/>
              </a:rPr>
              <a:t>I</a:t>
            </a:r>
            <a:r>
              <a:rPr sz="2950" b="1" spc="20" dirty="0">
                <a:solidFill>
                  <a:srgbClr val="262425"/>
                </a:solidFill>
                <a:latin typeface="Trebuchet MS"/>
                <a:cs typeface="Trebuchet MS"/>
              </a:rPr>
              <a:t>nn</a:t>
            </a:r>
            <a:r>
              <a:rPr sz="2950" b="1" spc="60" dirty="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sz="2950" b="1" spc="15" dirty="0">
                <a:solidFill>
                  <a:srgbClr val="262425"/>
                </a:solidFill>
                <a:latin typeface="Trebuchet MS"/>
                <a:cs typeface="Trebuchet MS"/>
              </a:rPr>
              <a:t>v</a:t>
            </a:r>
            <a:r>
              <a:rPr sz="2950" b="1" spc="85" dirty="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sz="2950" b="1" spc="-90" dirty="0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sz="2950" b="1" spc="-170" dirty="0">
                <a:solidFill>
                  <a:srgbClr val="262425"/>
                </a:solidFill>
                <a:latin typeface="Trebuchet MS"/>
                <a:cs typeface="Trebuchet MS"/>
              </a:rPr>
              <a:t>i</a:t>
            </a:r>
            <a:r>
              <a:rPr sz="2950" b="1" dirty="0">
                <a:solidFill>
                  <a:srgbClr val="262425"/>
                </a:solidFill>
                <a:latin typeface="Trebuchet MS"/>
                <a:cs typeface="Trebuchet MS"/>
              </a:rPr>
              <a:t>v</a:t>
            </a:r>
            <a:r>
              <a:rPr sz="2950" b="1" spc="70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2950" b="1" spc="-16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50" b="1" spc="295" dirty="0">
                <a:solidFill>
                  <a:srgbClr val="262425"/>
                </a:solidFill>
                <a:latin typeface="Trebuchet MS"/>
                <a:cs typeface="Trebuchet MS"/>
              </a:rPr>
              <a:t>S</a:t>
            </a:r>
            <a:r>
              <a:rPr sz="2950" b="1" spc="110" dirty="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sz="2950" b="1" spc="15" dirty="0">
                <a:solidFill>
                  <a:srgbClr val="262425"/>
                </a:solidFill>
                <a:latin typeface="Trebuchet MS"/>
                <a:cs typeface="Trebuchet MS"/>
              </a:rPr>
              <a:t>l</a:t>
            </a:r>
            <a:r>
              <a:rPr sz="2950" b="1" spc="55" dirty="0">
                <a:solidFill>
                  <a:srgbClr val="262425"/>
                </a:solidFill>
                <a:latin typeface="Trebuchet MS"/>
                <a:cs typeface="Trebuchet MS"/>
              </a:rPr>
              <a:t>u</a:t>
            </a:r>
            <a:r>
              <a:rPr sz="2950" b="1" spc="-90" dirty="0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sz="2950" b="1" spc="-170" dirty="0">
                <a:solidFill>
                  <a:srgbClr val="262425"/>
                </a:solidFill>
                <a:latin typeface="Trebuchet MS"/>
                <a:cs typeface="Trebuchet MS"/>
              </a:rPr>
              <a:t>i</a:t>
            </a:r>
            <a:r>
              <a:rPr sz="2950" b="1" spc="110" dirty="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sz="2950" b="1" spc="25" dirty="0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endParaRPr sz="2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150">
              <a:latin typeface="Trebuchet MS"/>
              <a:cs typeface="Trebuchet MS"/>
            </a:endParaRPr>
          </a:p>
          <a:p>
            <a:pPr marL="12700" marR="364490">
              <a:lnSpc>
                <a:spcPts val="3529"/>
              </a:lnSpc>
            </a:pPr>
            <a:r>
              <a:rPr sz="2950" spc="80" dirty="0">
                <a:solidFill>
                  <a:srgbClr val="262425"/>
                </a:solidFill>
                <a:latin typeface="Trebuchet MS"/>
                <a:cs typeface="Trebuchet MS"/>
              </a:rPr>
              <a:t>Implementing</a:t>
            </a:r>
            <a:r>
              <a:rPr sz="2950" spc="-13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50" spc="90" dirty="0">
                <a:solidFill>
                  <a:srgbClr val="262425"/>
                </a:solidFill>
                <a:latin typeface="Trebuchet MS"/>
                <a:cs typeface="Trebuchet MS"/>
              </a:rPr>
              <a:t>an</a:t>
            </a:r>
            <a:r>
              <a:rPr sz="2950" spc="-22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50" spc="110" dirty="0">
                <a:solidFill>
                  <a:srgbClr val="262425"/>
                </a:solidFill>
                <a:latin typeface="Trebuchet MS"/>
                <a:cs typeface="Trebuchet MS"/>
              </a:rPr>
              <a:t>AI-powered</a:t>
            </a:r>
            <a:r>
              <a:rPr sz="2950" spc="-12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50" spc="40" dirty="0">
                <a:solidFill>
                  <a:srgbClr val="262425"/>
                </a:solidFill>
                <a:latin typeface="Trebuchet MS"/>
                <a:cs typeface="Trebuchet MS"/>
              </a:rPr>
              <a:t>sentiment</a:t>
            </a:r>
            <a:r>
              <a:rPr sz="2950" spc="-13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50" spc="60" dirty="0">
                <a:solidFill>
                  <a:srgbClr val="262425"/>
                </a:solidFill>
                <a:latin typeface="Trebuchet MS"/>
                <a:cs typeface="Trebuchet MS"/>
              </a:rPr>
              <a:t>analysis </a:t>
            </a:r>
            <a:r>
              <a:rPr sz="2950" spc="-87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50" spc="30" dirty="0">
                <a:solidFill>
                  <a:srgbClr val="262425"/>
                </a:solidFill>
                <a:latin typeface="Trebuchet MS"/>
                <a:cs typeface="Trebuchet MS"/>
              </a:rPr>
              <a:t>system.</a:t>
            </a:r>
            <a:endParaRPr sz="2950">
              <a:latin typeface="Trebuchet MS"/>
              <a:cs typeface="Trebuchet MS"/>
            </a:endParaRPr>
          </a:p>
          <a:p>
            <a:pPr marL="12700">
              <a:lnSpc>
                <a:spcPts val="3404"/>
              </a:lnSpc>
            </a:pPr>
            <a:r>
              <a:rPr sz="2950" spc="35" dirty="0">
                <a:solidFill>
                  <a:srgbClr val="262425"/>
                </a:solidFill>
                <a:latin typeface="Trebuchet MS"/>
                <a:cs typeface="Trebuchet MS"/>
              </a:rPr>
              <a:t>Automatically</a:t>
            </a:r>
            <a:r>
              <a:rPr sz="2950" spc="-21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50" spc="65" dirty="0">
                <a:solidFill>
                  <a:srgbClr val="262425"/>
                </a:solidFill>
                <a:latin typeface="Trebuchet MS"/>
                <a:cs typeface="Trebuchet MS"/>
              </a:rPr>
              <a:t>categorizes</a:t>
            </a:r>
            <a:r>
              <a:rPr sz="2950" spc="-13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50" spc="125" dirty="0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r>
              <a:rPr sz="2950" spc="-13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50" spc="55" dirty="0">
                <a:solidFill>
                  <a:srgbClr val="262425"/>
                </a:solidFill>
                <a:latin typeface="Trebuchet MS"/>
                <a:cs typeface="Trebuchet MS"/>
              </a:rPr>
              <a:t>evaluates</a:t>
            </a:r>
            <a:r>
              <a:rPr sz="2950" spc="-13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50" spc="100" dirty="0">
                <a:solidFill>
                  <a:srgbClr val="262425"/>
                </a:solidFill>
                <a:latin typeface="Trebuchet MS"/>
                <a:cs typeface="Trebuchet MS"/>
              </a:rPr>
              <a:t>customer</a:t>
            </a:r>
            <a:endParaRPr sz="2950">
              <a:latin typeface="Trebuchet MS"/>
              <a:cs typeface="Trebuchet MS"/>
            </a:endParaRPr>
          </a:p>
          <a:p>
            <a:pPr marL="12700">
              <a:lnSpc>
                <a:spcPts val="3529"/>
              </a:lnSpc>
              <a:spcBef>
                <a:spcPts val="60"/>
              </a:spcBef>
            </a:pPr>
            <a:r>
              <a:rPr sz="2950" spc="-160" dirty="0">
                <a:solidFill>
                  <a:srgbClr val="262425"/>
                </a:solidFill>
                <a:latin typeface="Trebuchet MS"/>
                <a:cs typeface="Trebuchet MS"/>
              </a:rPr>
              <a:t>r</a:t>
            </a:r>
            <a:r>
              <a:rPr sz="2950" spc="85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2950" spc="130" dirty="0">
                <a:solidFill>
                  <a:srgbClr val="262425"/>
                </a:solidFill>
                <a:latin typeface="Trebuchet MS"/>
                <a:cs typeface="Trebuchet MS"/>
              </a:rPr>
              <a:t>v</a:t>
            </a:r>
            <a:r>
              <a:rPr sz="2950" spc="-200" dirty="0">
                <a:solidFill>
                  <a:srgbClr val="262425"/>
                </a:solidFill>
                <a:latin typeface="Trebuchet MS"/>
                <a:cs typeface="Trebuchet MS"/>
              </a:rPr>
              <a:t>i</a:t>
            </a:r>
            <a:r>
              <a:rPr sz="2950" spc="85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2950" spc="175" dirty="0">
                <a:solidFill>
                  <a:srgbClr val="262425"/>
                </a:solidFill>
                <a:latin typeface="Trebuchet MS"/>
                <a:cs typeface="Trebuchet MS"/>
              </a:rPr>
              <a:t>w</a:t>
            </a:r>
            <a:r>
              <a:rPr sz="2950" spc="235" dirty="0">
                <a:solidFill>
                  <a:srgbClr val="262425"/>
                </a:solidFill>
                <a:latin typeface="Trebuchet MS"/>
                <a:cs typeface="Trebuchet MS"/>
              </a:rPr>
              <a:t>s</a:t>
            </a:r>
            <a:r>
              <a:rPr sz="2950" spc="-13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50" spc="-165" dirty="0">
                <a:solidFill>
                  <a:srgbClr val="262425"/>
                </a:solidFill>
                <a:latin typeface="Trebuchet MS"/>
                <a:cs typeface="Trebuchet MS"/>
              </a:rPr>
              <a:t>f</a:t>
            </a:r>
            <a:r>
              <a:rPr sz="2950" spc="175" dirty="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sz="2950" spc="-110" dirty="0">
                <a:solidFill>
                  <a:srgbClr val="262425"/>
                </a:solidFill>
                <a:latin typeface="Trebuchet MS"/>
                <a:cs typeface="Trebuchet MS"/>
              </a:rPr>
              <a:t>r</a:t>
            </a:r>
            <a:r>
              <a:rPr sz="2950" spc="-20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50" spc="-95" dirty="0">
                <a:solidFill>
                  <a:srgbClr val="262425"/>
                </a:solidFill>
                <a:latin typeface="Trebuchet MS"/>
                <a:cs typeface="Trebuchet MS"/>
              </a:rPr>
              <a:t>I</a:t>
            </a:r>
            <a:r>
              <a:rPr sz="2950" spc="95" dirty="0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sz="2950" spc="-210" dirty="0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sz="2950" spc="125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2950" spc="-65" dirty="0">
                <a:solidFill>
                  <a:srgbClr val="262425"/>
                </a:solidFill>
                <a:latin typeface="Trebuchet MS"/>
                <a:cs typeface="Trebuchet MS"/>
              </a:rPr>
              <a:t>l</a:t>
            </a:r>
            <a:r>
              <a:rPr sz="2950" spc="-22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50" spc="180" dirty="0">
                <a:solidFill>
                  <a:srgbClr val="262425"/>
                </a:solidFill>
                <a:latin typeface="Trebuchet MS"/>
                <a:cs typeface="Trebuchet MS"/>
              </a:rPr>
              <a:t>p</a:t>
            </a:r>
            <a:r>
              <a:rPr sz="2950" spc="-160" dirty="0">
                <a:solidFill>
                  <a:srgbClr val="262425"/>
                </a:solidFill>
                <a:latin typeface="Trebuchet MS"/>
                <a:cs typeface="Trebuchet MS"/>
              </a:rPr>
              <a:t>r</a:t>
            </a:r>
            <a:r>
              <a:rPr sz="2950" spc="175" dirty="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sz="2950" spc="195" dirty="0">
                <a:solidFill>
                  <a:srgbClr val="262425"/>
                </a:solidFill>
                <a:latin typeface="Trebuchet MS"/>
                <a:cs typeface="Trebuchet MS"/>
              </a:rPr>
              <a:t>d</a:t>
            </a:r>
            <a:r>
              <a:rPr sz="2950" spc="145" dirty="0">
                <a:solidFill>
                  <a:srgbClr val="262425"/>
                </a:solidFill>
                <a:latin typeface="Trebuchet MS"/>
                <a:cs typeface="Trebuchet MS"/>
              </a:rPr>
              <a:t>u</a:t>
            </a:r>
            <a:r>
              <a:rPr sz="2950" spc="160" dirty="0">
                <a:solidFill>
                  <a:srgbClr val="262425"/>
                </a:solidFill>
                <a:latin typeface="Trebuchet MS"/>
                <a:cs typeface="Trebuchet MS"/>
              </a:rPr>
              <a:t>c</a:t>
            </a:r>
            <a:r>
              <a:rPr sz="2950" spc="-185" dirty="0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sz="2950" spc="229" dirty="0">
                <a:solidFill>
                  <a:srgbClr val="262425"/>
                </a:solidFill>
                <a:latin typeface="Trebuchet MS"/>
                <a:cs typeface="Trebuchet MS"/>
              </a:rPr>
              <a:t>s</a:t>
            </a:r>
            <a:r>
              <a:rPr sz="2950" spc="-525" dirty="0">
                <a:solidFill>
                  <a:srgbClr val="262425"/>
                </a:solidFill>
                <a:latin typeface="Trebuchet MS"/>
                <a:cs typeface="Trebuchet MS"/>
              </a:rPr>
              <a:t>.</a:t>
            </a:r>
            <a:endParaRPr sz="2950">
              <a:latin typeface="Trebuchet MS"/>
              <a:cs typeface="Trebuchet MS"/>
            </a:endParaRPr>
          </a:p>
          <a:p>
            <a:pPr marL="12700" marR="66675">
              <a:lnSpc>
                <a:spcPts val="3600"/>
              </a:lnSpc>
              <a:spcBef>
                <a:spcPts val="35"/>
              </a:spcBef>
            </a:pPr>
            <a:r>
              <a:rPr sz="2950" spc="80" dirty="0">
                <a:solidFill>
                  <a:srgbClr val="262425"/>
                </a:solidFill>
                <a:latin typeface="Trebuchet MS"/>
                <a:cs typeface="Trebuchet MS"/>
              </a:rPr>
              <a:t>Provides</a:t>
            </a:r>
            <a:r>
              <a:rPr sz="2950" spc="-13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50" spc="40" dirty="0">
                <a:solidFill>
                  <a:srgbClr val="262425"/>
                </a:solidFill>
                <a:latin typeface="Trebuchet MS"/>
                <a:cs typeface="Trebuchet MS"/>
              </a:rPr>
              <a:t>actionable</a:t>
            </a:r>
            <a:r>
              <a:rPr sz="2950" spc="-13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50" spc="55" dirty="0">
                <a:solidFill>
                  <a:srgbClr val="262425"/>
                </a:solidFill>
                <a:latin typeface="Trebuchet MS"/>
                <a:cs typeface="Trebuchet MS"/>
              </a:rPr>
              <a:t>insights</a:t>
            </a:r>
            <a:r>
              <a:rPr sz="2950" spc="-12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50" spc="140" dirty="0">
                <a:solidFill>
                  <a:srgbClr val="262425"/>
                </a:solidFill>
                <a:latin typeface="Trebuchet MS"/>
                <a:cs typeface="Trebuchet MS"/>
              </a:rPr>
              <a:t>by</a:t>
            </a:r>
            <a:r>
              <a:rPr sz="2950" spc="-2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50" spc="50" dirty="0">
                <a:solidFill>
                  <a:srgbClr val="262425"/>
                </a:solidFill>
                <a:latin typeface="Trebuchet MS"/>
                <a:cs typeface="Trebuchet MS"/>
              </a:rPr>
              <a:t>highlighting</a:t>
            </a:r>
            <a:r>
              <a:rPr sz="2950" spc="-13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50" spc="55" dirty="0">
                <a:solidFill>
                  <a:srgbClr val="262425"/>
                </a:solidFill>
                <a:latin typeface="Trebuchet MS"/>
                <a:cs typeface="Trebuchet MS"/>
              </a:rPr>
              <a:t>trends </a:t>
            </a:r>
            <a:r>
              <a:rPr sz="2950" spc="-87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50" spc="125" dirty="0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r>
              <a:rPr sz="2950" spc="-14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50" spc="75" dirty="0">
                <a:solidFill>
                  <a:srgbClr val="262425"/>
                </a:solidFill>
                <a:latin typeface="Trebuchet MS"/>
                <a:cs typeface="Trebuchet MS"/>
              </a:rPr>
              <a:t>key</a:t>
            </a:r>
            <a:r>
              <a:rPr sz="2950" spc="-21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50" spc="40" dirty="0">
                <a:solidFill>
                  <a:srgbClr val="262425"/>
                </a:solidFill>
                <a:latin typeface="Trebuchet MS"/>
                <a:cs typeface="Trebuchet MS"/>
              </a:rPr>
              <a:t>sentiment</a:t>
            </a:r>
            <a:r>
              <a:rPr sz="2950" spc="-13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50" spc="-40" dirty="0">
                <a:solidFill>
                  <a:srgbClr val="262425"/>
                </a:solidFill>
                <a:latin typeface="Trebuchet MS"/>
                <a:cs typeface="Trebuchet MS"/>
              </a:rPr>
              <a:t>drivers.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664929" y="500526"/>
            <a:ext cx="3348990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0" dirty="0"/>
              <a:t>SOLUTION</a:t>
            </a:r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33610" y="2388489"/>
            <a:ext cx="6210300" cy="65246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9739303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32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6073230" y="8575040"/>
            <a:ext cx="3442970" cy="1721485"/>
            <a:chOff x="6073230" y="8575040"/>
            <a:chExt cx="3442970" cy="1721485"/>
          </a:xfrm>
        </p:grpSpPr>
        <p:sp>
          <p:nvSpPr>
            <p:cNvPr id="6" name="object 6"/>
            <p:cNvSpPr/>
            <p:nvPr/>
          </p:nvSpPr>
          <p:spPr>
            <a:xfrm>
              <a:off x="6082590" y="8584399"/>
              <a:ext cx="3423920" cy="1703070"/>
            </a:xfrm>
            <a:custGeom>
              <a:avLst/>
              <a:gdLst/>
              <a:ahLst/>
              <a:cxnLst/>
              <a:rect l="l" t="t" r="r" b="b"/>
              <a:pathLst>
                <a:path w="3423920" h="1703070">
                  <a:moveTo>
                    <a:pt x="0" y="1702598"/>
                  </a:moveTo>
                  <a:lnTo>
                    <a:pt x="1928" y="1622851"/>
                  </a:lnTo>
                  <a:lnTo>
                    <a:pt x="9129" y="1532849"/>
                  </a:lnTo>
                  <a:lnTo>
                    <a:pt x="20648" y="1444292"/>
                  </a:lnTo>
                  <a:lnTo>
                    <a:pt x="37209" y="1356454"/>
                  </a:lnTo>
                  <a:lnTo>
                    <a:pt x="58087" y="1269334"/>
                  </a:lnTo>
                  <a:lnTo>
                    <a:pt x="83284" y="1182935"/>
                  </a:lnTo>
                  <a:lnTo>
                    <a:pt x="113523" y="1098698"/>
                  </a:lnTo>
                  <a:lnTo>
                    <a:pt x="148092" y="1015899"/>
                  </a:lnTo>
                  <a:lnTo>
                    <a:pt x="186243" y="934540"/>
                  </a:lnTo>
                  <a:lnTo>
                    <a:pt x="229449" y="856063"/>
                  </a:lnTo>
                  <a:lnTo>
                    <a:pt x="276248" y="779744"/>
                  </a:lnTo>
                  <a:lnTo>
                    <a:pt x="326642" y="705584"/>
                  </a:lnTo>
                  <a:lnTo>
                    <a:pt x="381366" y="634305"/>
                  </a:lnTo>
                  <a:lnTo>
                    <a:pt x="439684" y="566628"/>
                  </a:lnTo>
                  <a:lnTo>
                    <a:pt x="501597" y="501827"/>
                  </a:lnTo>
                  <a:lnTo>
                    <a:pt x="566405" y="439902"/>
                  </a:lnTo>
                  <a:lnTo>
                    <a:pt x="634083" y="381584"/>
                  </a:lnTo>
                  <a:lnTo>
                    <a:pt x="705356" y="326872"/>
                  </a:lnTo>
                  <a:lnTo>
                    <a:pt x="779511" y="276466"/>
                  </a:lnTo>
                  <a:lnTo>
                    <a:pt x="855838" y="229666"/>
                  </a:lnTo>
                  <a:lnTo>
                    <a:pt x="934324" y="186474"/>
                  </a:lnTo>
                  <a:lnTo>
                    <a:pt x="1015667" y="148310"/>
                  </a:lnTo>
                  <a:lnTo>
                    <a:pt x="1098471" y="113753"/>
                  </a:lnTo>
                  <a:lnTo>
                    <a:pt x="1182711" y="83515"/>
                  </a:lnTo>
                  <a:lnTo>
                    <a:pt x="1269109" y="58318"/>
                  </a:lnTo>
                  <a:lnTo>
                    <a:pt x="1356231" y="37439"/>
                  </a:lnTo>
                  <a:lnTo>
                    <a:pt x="1444064" y="20878"/>
                  </a:lnTo>
                  <a:lnTo>
                    <a:pt x="1532621" y="9359"/>
                  </a:lnTo>
                  <a:lnTo>
                    <a:pt x="1622626" y="2146"/>
                  </a:lnTo>
                  <a:lnTo>
                    <a:pt x="1711907" y="0"/>
                  </a:lnTo>
                  <a:lnTo>
                    <a:pt x="1801188" y="2146"/>
                  </a:lnTo>
                  <a:lnTo>
                    <a:pt x="1891180" y="9359"/>
                  </a:lnTo>
                  <a:lnTo>
                    <a:pt x="1979737" y="20878"/>
                  </a:lnTo>
                  <a:lnTo>
                    <a:pt x="2067583" y="37439"/>
                  </a:lnTo>
                  <a:lnTo>
                    <a:pt x="2154692" y="58318"/>
                  </a:lnTo>
                  <a:lnTo>
                    <a:pt x="2241103" y="83515"/>
                  </a:lnTo>
                  <a:lnTo>
                    <a:pt x="2325330" y="113753"/>
                  </a:lnTo>
                  <a:lnTo>
                    <a:pt x="2408134" y="148310"/>
                  </a:lnTo>
                  <a:lnTo>
                    <a:pt x="2489490" y="186474"/>
                  </a:lnTo>
                  <a:lnTo>
                    <a:pt x="2567963" y="229666"/>
                  </a:lnTo>
                  <a:lnTo>
                    <a:pt x="2644290" y="276466"/>
                  </a:lnTo>
                  <a:lnTo>
                    <a:pt x="2718445" y="326872"/>
                  </a:lnTo>
                  <a:lnTo>
                    <a:pt x="2789730" y="381584"/>
                  </a:lnTo>
                  <a:lnTo>
                    <a:pt x="2857409" y="439902"/>
                  </a:lnTo>
                  <a:lnTo>
                    <a:pt x="2922204" y="501827"/>
                  </a:lnTo>
                  <a:lnTo>
                    <a:pt x="2984129" y="566628"/>
                  </a:lnTo>
                  <a:lnTo>
                    <a:pt x="3042448" y="634305"/>
                  </a:lnTo>
                  <a:lnTo>
                    <a:pt x="3097159" y="705584"/>
                  </a:lnTo>
                  <a:lnTo>
                    <a:pt x="3147566" y="779744"/>
                  </a:lnTo>
                  <a:lnTo>
                    <a:pt x="3194365" y="856063"/>
                  </a:lnTo>
                  <a:lnTo>
                    <a:pt x="3237558" y="934540"/>
                  </a:lnTo>
                  <a:lnTo>
                    <a:pt x="3275721" y="1015899"/>
                  </a:lnTo>
                  <a:lnTo>
                    <a:pt x="3310278" y="1098698"/>
                  </a:lnTo>
                  <a:lnTo>
                    <a:pt x="3340517" y="1182935"/>
                  </a:lnTo>
                  <a:lnTo>
                    <a:pt x="3365714" y="1269334"/>
                  </a:lnTo>
                  <a:lnTo>
                    <a:pt x="3386592" y="1356454"/>
                  </a:lnTo>
                  <a:lnTo>
                    <a:pt x="3403153" y="1444292"/>
                  </a:lnTo>
                  <a:lnTo>
                    <a:pt x="3414672" y="1532849"/>
                  </a:lnTo>
                  <a:lnTo>
                    <a:pt x="3421886" y="1622851"/>
                  </a:lnTo>
                  <a:lnTo>
                    <a:pt x="3423814" y="1702598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711151" y="9212944"/>
              <a:ext cx="2167255" cy="1074420"/>
            </a:xfrm>
            <a:custGeom>
              <a:avLst/>
              <a:gdLst/>
              <a:ahLst/>
              <a:cxnLst/>
              <a:rect l="l" t="t" r="r" b="b"/>
              <a:pathLst>
                <a:path w="2167254" h="1074420">
                  <a:moveTo>
                    <a:pt x="1083346" y="0"/>
                  </a:moveTo>
                  <a:lnTo>
                    <a:pt x="1026463" y="1438"/>
                  </a:lnTo>
                  <a:lnTo>
                    <a:pt x="970304" y="5760"/>
                  </a:lnTo>
                  <a:lnTo>
                    <a:pt x="914144" y="13682"/>
                  </a:lnTo>
                  <a:lnTo>
                    <a:pt x="857985" y="23759"/>
                  </a:lnTo>
                  <a:lnTo>
                    <a:pt x="802549" y="36722"/>
                  </a:lnTo>
                  <a:lnTo>
                    <a:pt x="748549" y="53281"/>
                  </a:lnTo>
                  <a:lnTo>
                    <a:pt x="695272" y="71998"/>
                  </a:lnTo>
                  <a:lnTo>
                    <a:pt x="642707" y="93599"/>
                  </a:lnTo>
                  <a:lnTo>
                    <a:pt x="591590" y="118080"/>
                  </a:lnTo>
                  <a:lnTo>
                    <a:pt x="541907" y="145440"/>
                  </a:lnTo>
                  <a:lnTo>
                    <a:pt x="492949" y="174957"/>
                  </a:lnTo>
                  <a:lnTo>
                    <a:pt x="446149" y="206639"/>
                  </a:lnTo>
                  <a:lnTo>
                    <a:pt x="401509" y="241195"/>
                  </a:lnTo>
                  <a:lnTo>
                    <a:pt x="358316" y="278636"/>
                  </a:lnTo>
                  <a:lnTo>
                    <a:pt x="317282" y="317515"/>
                  </a:lnTo>
                  <a:lnTo>
                    <a:pt x="278395" y="358557"/>
                  </a:lnTo>
                  <a:lnTo>
                    <a:pt x="240955" y="401756"/>
                  </a:lnTo>
                  <a:lnTo>
                    <a:pt x="206399" y="446396"/>
                  </a:lnTo>
                  <a:lnTo>
                    <a:pt x="174725" y="493191"/>
                  </a:lnTo>
                  <a:lnTo>
                    <a:pt x="145197" y="541432"/>
                  </a:lnTo>
                  <a:lnTo>
                    <a:pt x="117842" y="591830"/>
                  </a:lnTo>
                  <a:lnTo>
                    <a:pt x="93356" y="642952"/>
                  </a:lnTo>
                  <a:lnTo>
                    <a:pt x="71766" y="695509"/>
                  </a:lnTo>
                  <a:lnTo>
                    <a:pt x="53033" y="748789"/>
                  </a:lnTo>
                  <a:lnTo>
                    <a:pt x="36473" y="802789"/>
                  </a:lnTo>
                  <a:lnTo>
                    <a:pt x="23519" y="858227"/>
                  </a:lnTo>
                  <a:lnTo>
                    <a:pt x="13435" y="914386"/>
                  </a:lnTo>
                  <a:lnTo>
                    <a:pt x="5523" y="970548"/>
                  </a:lnTo>
                  <a:lnTo>
                    <a:pt x="1205" y="1026706"/>
                  </a:lnTo>
                  <a:lnTo>
                    <a:pt x="0" y="1074053"/>
                  </a:lnTo>
                  <a:lnTo>
                    <a:pt x="2166683" y="1074053"/>
                  </a:lnTo>
                  <a:lnTo>
                    <a:pt x="2165488" y="1026706"/>
                  </a:lnTo>
                  <a:lnTo>
                    <a:pt x="2161170" y="970548"/>
                  </a:lnTo>
                  <a:lnTo>
                    <a:pt x="2153245" y="914386"/>
                  </a:lnTo>
                  <a:lnTo>
                    <a:pt x="2143174" y="858227"/>
                  </a:lnTo>
                  <a:lnTo>
                    <a:pt x="2130207" y="802789"/>
                  </a:lnTo>
                  <a:lnTo>
                    <a:pt x="2113647" y="748789"/>
                  </a:lnTo>
                  <a:lnTo>
                    <a:pt x="2094927" y="695509"/>
                  </a:lnTo>
                  <a:lnTo>
                    <a:pt x="2073324" y="642952"/>
                  </a:lnTo>
                  <a:lnTo>
                    <a:pt x="2048851" y="591830"/>
                  </a:lnTo>
                  <a:lnTo>
                    <a:pt x="2021483" y="542151"/>
                  </a:lnTo>
                  <a:lnTo>
                    <a:pt x="1991968" y="493191"/>
                  </a:lnTo>
                  <a:lnTo>
                    <a:pt x="1960294" y="446396"/>
                  </a:lnTo>
                  <a:lnTo>
                    <a:pt x="1925737" y="401756"/>
                  </a:lnTo>
                  <a:lnTo>
                    <a:pt x="1888285" y="358557"/>
                  </a:lnTo>
                  <a:lnTo>
                    <a:pt x="1849410" y="317515"/>
                  </a:lnTo>
                  <a:lnTo>
                    <a:pt x="1808377" y="278636"/>
                  </a:lnTo>
                  <a:lnTo>
                    <a:pt x="1765171" y="241195"/>
                  </a:lnTo>
                  <a:lnTo>
                    <a:pt x="1720531" y="206639"/>
                  </a:lnTo>
                  <a:lnTo>
                    <a:pt x="1673731" y="174957"/>
                  </a:lnTo>
                  <a:lnTo>
                    <a:pt x="1625497" y="145440"/>
                  </a:lnTo>
                  <a:lnTo>
                    <a:pt x="1575103" y="118080"/>
                  </a:lnTo>
                  <a:lnTo>
                    <a:pt x="1523973" y="93599"/>
                  </a:lnTo>
                  <a:lnTo>
                    <a:pt x="1471420" y="71998"/>
                  </a:lnTo>
                  <a:lnTo>
                    <a:pt x="1418144" y="53281"/>
                  </a:lnTo>
                  <a:lnTo>
                    <a:pt x="1364143" y="36722"/>
                  </a:lnTo>
                  <a:lnTo>
                    <a:pt x="1308695" y="23759"/>
                  </a:lnTo>
                  <a:lnTo>
                    <a:pt x="1252548" y="13682"/>
                  </a:lnTo>
                  <a:lnTo>
                    <a:pt x="1196376" y="5760"/>
                  </a:lnTo>
                  <a:lnTo>
                    <a:pt x="1140217" y="1438"/>
                  </a:lnTo>
                  <a:lnTo>
                    <a:pt x="1083346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11151" y="9212944"/>
              <a:ext cx="2167255" cy="1074420"/>
            </a:xfrm>
            <a:custGeom>
              <a:avLst/>
              <a:gdLst/>
              <a:ahLst/>
              <a:cxnLst/>
              <a:rect l="l" t="t" r="r" b="b"/>
              <a:pathLst>
                <a:path w="2167254" h="1074420">
                  <a:moveTo>
                    <a:pt x="0" y="1074053"/>
                  </a:moveTo>
                  <a:lnTo>
                    <a:pt x="1205" y="1026706"/>
                  </a:lnTo>
                  <a:lnTo>
                    <a:pt x="5523" y="970548"/>
                  </a:lnTo>
                  <a:lnTo>
                    <a:pt x="13435" y="914386"/>
                  </a:lnTo>
                  <a:lnTo>
                    <a:pt x="23519" y="858227"/>
                  </a:lnTo>
                  <a:lnTo>
                    <a:pt x="36473" y="802789"/>
                  </a:lnTo>
                  <a:lnTo>
                    <a:pt x="53033" y="748789"/>
                  </a:lnTo>
                  <a:lnTo>
                    <a:pt x="71766" y="695509"/>
                  </a:lnTo>
                  <a:lnTo>
                    <a:pt x="93356" y="642952"/>
                  </a:lnTo>
                  <a:lnTo>
                    <a:pt x="117842" y="591830"/>
                  </a:lnTo>
                  <a:lnTo>
                    <a:pt x="145197" y="541432"/>
                  </a:lnTo>
                  <a:lnTo>
                    <a:pt x="174725" y="493191"/>
                  </a:lnTo>
                  <a:lnTo>
                    <a:pt x="206399" y="446396"/>
                  </a:lnTo>
                  <a:lnTo>
                    <a:pt x="240955" y="401756"/>
                  </a:lnTo>
                  <a:lnTo>
                    <a:pt x="278395" y="358557"/>
                  </a:lnTo>
                  <a:lnTo>
                    <a:pt x="317282" y="317515"/>
                  </a:lnTo>
                  <a:lnTo>
                    <a:pt x="358316" y="278636"/>
                  </a:lnTo>
                  <a:lnTo>
                    <a:pt x="401509" y="241195"/>
                  </a:lnTo>
                  <a:lnTo>
                    <a:pt x="446149" y="206639"/>
                  </a:lnTo>
                  <a:lnTo>
                    <a:pt x="492949" y="174957"/>
                  </a:lnTo>
                  <a:lnTo>
                    <a:pt x="541907" y="145440"/>
                  </a:lnTo>
                  <a:lnTo>
                    <a:pt x="591590" y="118080"/>
                  </a:lnTo>
                  <a:lnTo>
                    <a:pt x="642707" y="93599"/>
                  </a:lnTo>
                  <a:lnTo>
                    <a:pt x="695272" y="71998"/>
                  </a:lnTo>
                  <a:lnTo>
                    <a:pt x="748549" y="53281"/>
                  </a:lnTo>
                  <a:lnTo>
                    <a:pt x="802549" y="36722"/>
                  </a:lnTo>
                  <a:lnTo>
                    <a:pt x="857985" y="23759"/>
                  </a:lnTo>
                  <a:lnTo>
                    <a:pt x="914144" y="13682"/>
                  </a:lnTo>
                  <a:lnTo>
                    <a:pt x="970304" y="5760"/>
                  </a:lnTo>
                  <a:lnTo>
                    <a:pt x="1026463" y="1438"/>
                  </a:lnTo>
                  <a:lnTo>
                    <a:pt x="1083346" y="0"/>
                  </a:lnTo>
                  <a:lnTo>
                    <a:pt x="1140217" y="1438"/>
                  </a:lnTo>
                  <a:lnTo>
                    <a:pt x="1196376" y="5760"/>
                  </a:lnTo>
                  <a:lnTo>
                    <a:pt x="1252548" y="13682"/>
                  </a:lnTo>
                  <a:lnTo>
                    <a:pt x="1308695" y="23759"/>
                  </a:lnTo>
                  <a:lnTo>
                    <a:pt x="1364143" y="36722"/>
                  </a:lnTo>
                  <a:lnTo>
                    <a:pt x="1418144" y="53281"/>
                  </a:lnTo>
                  <a:lnTo>
                    <a:pt x="1471420" y="71998"/>
                  </a:lnTo>
                  <a:lnTo>
                    <a:pt x="1523973" y="93599"/>
                  </a:lnTo>
                  <a:lnTo>
                    <a:pt x="1575103" y="118080"/>
                  </a:lnTo>
                  <a:lnTo>
                    <a:pt x="1625497" y="145440"/>
                  </a:lnTo>
                  <a:lnTo>
                    <a:pt x="1673731" y="174957"/>
                  </a:lnTo>
                  <a:lnTo>
                    <a:pt x="1720531" y="206639"/>
                  </a:lnTo>
                  <a:lnTo>
                    <a:pt x="1765171" y="241195"/>
                  </a:lnTo>
                  <a:lnTo>
                    <a:pt x="1808377" y="278636"/>
                  </a:lnTo>
                  <a:lnTo>
                    <a:pt x="1849410" y="317515"/>
                  </a:lnTo>
                  <a:lnTo>
                    <a:pt x="1888285" y="358557"/>
                  </a:lnTo>
                  <a:lnTo>
                    <a:pt x="1925737" y="401756"/>
                  </a:lnTo>
                  <a:lnTo>
                    <a:pt x="1960294" y="446396"/>
                  </a:lnTo>
                  <a:lnTo>
                    <a:pt x="1991968" y="493191"/>
                  </a:lnTo>
                  <a:lnTo>
                    <a:pt x="2021483" y="542151"/>
                  </a:lnTo>
                  <a:lnTo>
                    <a:pt x="2048851" y="591830"/>
                  </a:lnTo>
                  <a:lnTo>
                    <a:pt x="2073324" y="642952"/>
                  </a:lnTo>
                  <a:lnTo>
                    <a:pt x="2094927" y="695509"/>
                  </a:lnTo>
                  <a:lnTo>
                    <a:pt x="2113647" y="748789"/>
                  </a:lnTo>
                  <a:lnTo>
                    <a:pt x="2130207" y="802789"/>
                  </a:lnTo>
                  <a:lnTo>
                    <a:pt x="2143174" y="858227"/>
                  </a:lnTo>
                  <a:lnTo>
                    <a:pt x="2153245" y="914386"/>
                  </a:lnTo>
                  <a:lnTo>
                    <a:pt x="2161170" y="970548"/>
                  </a:lnTo>
                  <a:lnTo>
                    <a:pt x="2165488" y="1026706"/>
                  </a:lnTo>
                  <a:lnTo>
                    <a:pt x="2166683" y="107405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11151" y="9212944"/>
              <a:ext cx="2167255" cy="1074420"/>
            </a:xfrm>
            <a:custGeom>
              <a:avLst/>
              <a:gdLst/>
              <a:ahLst/>
              <a:cxnLst/>
              <a:rect l="l" t="t" r="r" b="b"/>
              <a:pathLst>
                <a:path w="2167254" h="1074420">
                  <a:moveTo>
                    <a:pt x="0" y="1074053"/>
                  </a:moveTo>
                  <a:lnTo>
                    <a:pt x="1205" y="1026706"/>
                  </a:lnTo>
                  <a:lnTo>
                    <a:pt x="5523" y="970548"/>
                  </a:lnTo>
                  <a:lnTo>
                    <a:pt x="13435" y="914386"/>
                  </a:lnTo>
                  <a:lnTo>
                    <a:pt x="23519" y="858227"/>
                  </a:lnTo>
                  <a:lnTo>
                    <a:pt x="36473" y="802789"/>
                  </a:lnTo>
                  <a:lnTo>
                    <a:pt x="53033" y="748789"/>
                  </a:lnTo>
                  <a:lnTo>
                    <a:pt x="71766" y="695509"/>
                  </a:lnTo>
                  <a:lnTo>
                    <a:pt x="93356" y="642952"/>
                  </a:lnTo>
                  <a:lnTo>
                    <a:pt x="117842" y="591830"/>
                  </a:lnTo>
                  <a:lnTo>
                    <a:pt x="145197" y="541432"/>
                  </a:lnTo>
                  <a:lnTo>
                    <a:pt x="174725" y="493191"/>
                  </a:lnTo>
                  <a:lnTo>
                    <a:pt x="206399" y="446396"/>
                  </a:lnTo>
                  <a:lnTo>
                    <a:pt x="240955" y="401756"/>
                  </a:lnTo>
                  <a:lnTo>
                    <a:pt x="278395" y="358557"/>
                  </a:lnTo>
                  <a:lnTo>
                    <a:pt x="317282" y="317515"/>
                  </a:lnTo>
                  <a:lnTo>
                    <a:pt x="358316" y="278636"/>
                  </a:lnTo>
                  <a:lnTo>
                    <a:pt x="401509" y="241195"/>
                  </a:lnTo>
                  <a:lnTo>
                    <a:pt x="446149" y="206639"/>
                  </a:lnTo>
                  <a:lnTo>
                    <a:pt x="492949" y="174957"/>
                  </a:lnTo>
                  <a:lnTo>
                    <a:pt x="541907" y="145440"/>
                  </a:lnTo>
                  <a:lnTo>
                    <a:pt x="591590" y="118080"/>
                  </a:lnTo>
                  <a:lnTo>
                    <a:pt x="642707" y="93599"/>
                  </a:lnTo>
                  <a:lnTo>
                    <a:pt x="695272" y="71998"/>
                  </a:lnTo>
                  <a:lnTo>
                    <a:pt x="748549" y="53281"/>
                  </a:lnTo>
                  <a:lnTo>
                    <a:pt x="802549" y="36722"/>
                  </a:lnTo>
                  <a:lnTo>
                    <a:pt x="857985" y="23759"/>
                  </a:lnTo>
                  <a:lnTo>
                    <a:pt x="914144" y="13682"/>
                  </a:lnTo>
                  <a:lnTo>
                    <a:pt x="970304" y="5760"/>
                  </a:lnTo>
                  <a:lnTo>
                    <a:pt x="1026463" y="1438"/>
                  </a:lnTo>
                  <a:lnTo>
                    <a:pt x="1083346" y="0"/>
                  </a:lnTo>
                  <a:lnTo>
                    <a:pt x="1140217" y="1438"/>
                  </a:lnTo>
                  <a:lnTo>
                    <a:pt x="1196376" y="5760"/>
                  </a:lnTo>
                  <a:lnTo>
                    <a:pt x="1252548" y="13682"/>
                  </a:lnTo>
                  <a:lnTo>
                    <a:pt x="1308695" y="23759"/>
                  </a:lnTo>
                  <a:lnTo>
                    <a:pt x="1364143" y="36722"/>
                  </a:lnTo>
                  <a:lnTo>
                    <a:pt x="1418144" y="53281"/>
                  </a:lnTo>
                  <a:lnTo>
                    <a:pt x="1471420" y="71998"/>
                  </a:lnTo>
                  <a:lnTo>
                    <a:pt x="1523973" y="93599"/>
                  </a:lnTo>
                  <a:lnTo>
                    <a:pt x="1575103" y="118080"/>
                  </a:lnTo>
                  <a:lnTo>
                    <a:pt x="1625497" y="145440"/>
                  </a:lnTo>
                  <a:lnTo>
                    <a:pt x="1673731" y="174957"/>
                  </a:lnTo>
                  <a:lnTo>
                    <a:pt x="1720531" y="206639"/>
                  </a:lnTo>
                  <a:lnTo>
                    <a:pt x="1765171" y="241195"/>
                  </a:lnTo>
                  <a:lnTo>
                    <a:pt x="1808377" y="278636"/>
                  </a:lnTo>
                  <a:lnTo>
                    <a:pt x="1849410" y="317515"/>
                  </a:lnTo>
                  <a:lnTo>
                    <a:pt x="1888285" y="358557"/>
                  </a:lnTo>
                  <a:lnTo>
                    <a:pt x="1925737" y="401756"/>
                  </a:lnTo>
                  <a:lnTo>
                    <a:pt x="1960294" y="446396"/>
                  </a:lnTo>
                  <a:lnTo>
                    <a:pt x="1991968" y="493191"/>
                  </a:lnTo>
                  <a:lnTo>
                    <a:pt x="2021483" y="542151"/>
                  </a:lnTo>
                  <a:lnTo>
                    <a:pt x="2048851" y="591830"/>
                  </a:lnTo>
                  <a:lnTo>
                    <a:pt x="2073324" y="642952"/>
                  </a:lnTo>
                  <a:lnTo>
                    <a:pt x="2094927" y="695509"/>
                  </a:lnTo>
                  <a:lnTo>
                    <a:pt x="2113647" y="748789"/>
                  </a:lnTo>
                  <a:lnTo>
                    <a:pt x="2130207" y="802789"/>
                  </a:lnTo>
                  <a:lnTo>
                    <a:pt x="2143174" y="858227"/>
                  </a:lnTo>
                  <a:lnTo>
                    <a:pt x="2153245" y="914386"/>
                  </a:lnTo>
                  <a:lnTo>
                    <a:pt x="2161170" y="970548"/>
                  </a:lnTo>
                  <a:lnTo>
                    <a:pt x="2165488" y="1026706"/>
                  </a:lnTo>
                  <a:lnTo>
                    <a:pt x="2166683" y="1074053"/>
                  </a:lnTo>
                </a:path>
              </a:pathLst>
            </a:custGeom>
            <a:ln w="18719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665" y="3694747"/>
            <a:ext cx="104775" cy="10477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665" y="4466272"/>
            <a:ext cx="104775" cy="10477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665" y="4856797"/>
            <a:ext cx="104775" cy="10477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665" y="5628322"/>
            <a:ext cx="104775" cy="10477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665" y="6399847"/>
            <a:ext cx="104775" cy="104775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56140" y="2577148"/>
            <a:ext cx="9434830" cy="44411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50" b="1" spc="-20" dirty="0">
                <a:solidFill>
                  <a:srgbClr val="262425"/>
                </a:solidFill>
                <a:latin typeface="Trebuchet MS"/>
                <a:cs typeface="Trebuchet MS"/>
              </a:rPr>
              <a:t>P</a:t>
            </a:r>
            <a:r>
              <a:rPr sz="3050" b="1" spc="-45" dirty="0">
                <a:solidFill>
                  <a:srgbClr val="262425"/>
                </a:solidFill>
                <a:latin typeface="Trebuchet MS"/>
                <a:cs typeface="Trebuchet MS"/>
              </a:rPr>
              <a:t>r</a:t>
            </a:r>
            <a:r>
              <a:rPr sz="3050" b="1" spc="145" dirty="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sz="3050" b="1" spc="110" dirty="0">
                <a:solidFill>
                  <a:srgbClr val="262425"/>
                </a:solidFill>
                <a:latin typeface="Trebuchet MS"/>
                <a:cs typeface="Trebuchet MS"/>
              </a:rPr>
              <a:t>c</a:t>
            </a:r>
            <a:r>
              <a:rPr sz="3050" b="1" spc="155" dirty="0">
                <a:solidFill>
                  <a:srgbClr val="262425"/>
                </a:solidFill>
                <a:latin typeface="Trebuchet MS"/>
                <a:cs typeface="Trebuchet MS"/>
              </a:rPr>
              <a:t>ess</a:t>
            </a:r>
            <a:r>
              <a:rPr sz="3050" b="1" spc="-16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050" b="1" spc="45" dirty="0">
                <a:solidFill>
                  <a:srgbClr val="262425"/>
                </a:solidFill>
                <a:latin typeface="Trebuchet MS"/>
                <a:cs typeface="Trebuchet MS"/>
              </a:rPr>
              <a:t>Fl</a:t>
            </a:r>
            <a:r>
              <a:rPr sz="3050" b="1" spc="-5" dirty="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sz="3050" b="1" spc="160" dirty="0">
                <a:solidFill>
                  <a:srgbClr val="262425"/>
                </a:solidFill>
                <a:latin typeface="Trebuchet MS"/>
                <a:cs typeface="Trebuchet MS"/>
              </a:rPr>
              <a:t>w</a:t>
            </a:r>
            <a:r>
              <a:rPr sz="3050" b="1" spc="-25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050" b="1" spc="130" dirty="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sz="3050" b="1" spc="35" dirty="0">
                <a:solidFill>
                  <a:srgbClr val="262425"/>
                </a:solidFill>
                <a:latin typeface="Trebuchet MS"/>
                <a:cs typeface="Trebuchet MS"/>
              </a:rPr>
              <a:t>v</a:t>
            </a:r>
            <a:r>
              <a:rPr sz="3050" b="1" spc="-20" dirty="0">
                <a:solidFill>
                  <a:srgbClr val="262425"/>
                </a:solidFill>
                <a:latin typeface="Trebuchet MS"/>
                <a:cs typeface="Trebuchet MS"/>
              </a:rPr>
              <a:t>ervi</a:t>
            </a:r>
            <a:r>
              <a:rPr sz="3050" b="1" spc="-75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3050" b="1" spc="160" dirty="0">
                <a:solidFill>
                  <a:srgbClr val="262425"/>
                </a:solidFill>
                <a:latin typeface="Trebuchet MS"/>
                <a:cs typeface="Trebuchet MS"/>
              </a:rPr>
              <a:t>w</a:t>
            </a:r>
            <a:endParaRPr sz="30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00" dirty="0">
              <a:latin typeface="Trebuchet MS"/>
              <a:cs typeface="Trebuchet MS"/>
            </a:endParaRPr>
          </a:p>
          <a:p>
            <a:pPr marL="400685" marR="414020">
              <a:lnSpc>
                <a:spcPct val="104600"/>
              </a:lnSpc>
            </a:pPr>
            <a:r>
              <a:rPr sz="2450" b="1" spc="180" dirty="0">
                <a:solidFill>
                  <a:srgbClr val="262425"/>
                </a:solidFill>
                <a:latin typeface="Trebuchet MS"/>
                <a:cs typeface="Trebuchet MS"/>
              </a:rPr>
              <a:t>D</a:t>
            </a:r>
            <a:r>
              <a:rPr sz="2450" b="1" spc="80" dirty="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sz="2450" b="1" spc="10" dirty="0">
                <a:solidFill>
                  <a:srgbClr val="262425"/>
                </a:solidFill>
                <a:latin typeface="Trebuchet MS"/>
                <a:cs typeface="Trebuchet MS"/>
              </a:rPr>
              <a:t>ta</a:t>
            </a:r>
            <a:r>
              <a:rPr sz="2450" b="1" spc="-13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50" b="1" spc="185" dirty="0">
                <a:solidFill>
                  <a:srgbClr val="262425"/>
                </a:solidFill>
                <a:latin typeface="Trebuchet MS"/>
                <a:cs typeface="Trebuchet MS"/>
              </a:rPr>
              <a:t>C</a:t>
            </a:r>
            <a:r>
              <a:rPr sz="2450" b="1" spc="-10" dirty="0">
                <a:solidFill>
                  <a:srgbClr val="262425"/>
                </a:solidFill>
                <a:latin typeface="Trebuchet MS"/>
                <a:cs typeface="Trebuchet MS"/>
              </a:rPr>
              <a:t>ollection:</a:t>
            </a:r>
            <a:r>
              <a:rPr sz="2450" b="1" spc="-20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50" b="1" spc="75" dirty="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sz="2450" b="1" spc="185" dirty="0">
                <a:solidFill>
                  <a:srgbClr val="262425"/>
                </a:solidFill>
                <a:latin typeface="Trebuchet MS"/>
                <a:cs typeface="Trebuchet MS"/>
              </a:rPr>
              <a:t>gg</a:t>
            </a:r>
            <a:r>
              <a:rPr sz="2450" b="1" spc="130" dirty="0">
                <a:solidFill>
                  <a:srgbClr val="262425"/>
                </a:solidFill>
                <a:latin typeface="Trebuchet MS"/>
                <a:cs typeface="Trebuchet MS"/>
              </a:rPr>
              <a:t>r</a:t>
            </a:r>
            <a:r>
              <a:rPr sz="2450" b="1" spc="160" dirty="0">
                <a:solidFill>
                  <a:srgbClr val="262425"/>
                </a:solidFill>
                <a:latin typeface="Trebuchet MS"/>
                <a:cs typeface="Trebuchet MS"/>
              </a:rPr>
              <a:t>eg</a:t>
            </a:r>
            <a:r>
              <a:rPr sz="2450" b="1" spc="145" dirty="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sz="2450" b="1" spc="40" dirty="0">
                <a:solidFill>
                  <a:srgbClr val="262425"/>
                </a:solidFill>
                <a:latin typeface="Trebuchet MS"/>
                <a:cs typeface="Trebuchet MS"/>
              </a:rPr>
              <a:t>ting</a:t>
            </a:r>
            <a:r>
              <a:rPr sz="2450" b="1" spc="-13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50" b="1" spc="-150" dirty="0">
                <a:solidFill>
                  <a:srgbClr val="262425"/>
                </a:solidFill>
                <a:latin typeface="Trebuchet MS"/>
                <a:cs typeface="Trebuchet MS"/>
              </a:rPr>
              <a:t>r</a:t>
            </a:r>
            <a:r>
              <a:rPr sz="2450" b="1" spc="20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2450" b="1" spc="-5" dirty="0">
                <a:solidFill>
                  <a:srgbClr val="262425"/>
                </a:solidFill>
                <a:latin typeface="Trebuchet MS"/>
                <a:cs typeface="Trebuchet MS"/>
              </a:rPr>
              <a:t>vi</a:t>
            </a:r>
            <a:r>
              <a:rPr sz="2450" b="1" spc="-50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2450" b="1" spc="95" dirty="0">
                <a:solidFill>
                  <a:srgbClr val="262425"/>
                </a:solidFill>
                <a:latin typeface="Trebuchet MS"/>
                <a:cs typeface="Trebuchet MS"/>
              </a:rPr>
              <a:t>w</a:t>
            </a:r>
            <a:r>
              <a:rPr sz="2450" b="1" spc="160" dirty="0">
                <a:solidFill>
                  <a:srgbClr val="262425"/>
                </a:solidFill>
                <a:latin typeface="Trebuchet MS"/>
                <a:cs typeface="Trebuchet MS"/>
              </a:rPr>
              <a:t>s</a:t>
            </a:r>
            <a:r>
              <a:rPr sz="2450" b="1" spc="-13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50" b="1" spc="-70" dirty="0">
                <a:solidFill>
                  <a:srgbClr val="262425"/>
                </a:solidFill>
                <a:latin typeface="Trebuchet MS"/>
                <a:cs typeface="Trebuchet MS"/>
              </a:rPr>
              <a:t>f</a:t>
            </a:r>
            <a:r>
              <a:rPr sz="2450" b="1" spc="-105" dirty="0">
                <a:solidFill>
                  <a:srgbClr val="262425"/>
                </a:solidFill>
                <a:latin typeface="Trebuchet MS"/>
                <a:cs typeface="Trebuchet MS"/>
              </a:rPr>
              <a:t>r</a:t>
            </a:r>
            <a:r>
              <a:rPr sz="2450" b="1" spc="145" dirty="0">
                <a:solidFill>
                  <a:srgbClr val="262425"/>
                </a:solidFill>
                <a:latin typeface="Trebuchet MS"/>
                <a:cs typeface="Trebuchet MS"/>
              </a:rPr>
              <a:t>om</a:t>
            </a:r>
            <a:r>
              <a:rPr sz="2450" b="1" spc="-13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50" b="1" spc="110" dirty="0">
                <a:solidFill>
                  <a:srgbClr val="262425"/>
                </a:solidFill>
                <a:latin typeface="Trebuchet MS"/>
                <a:cs typeface="Trebuchet MS"/>
              </a:rPr>
              <a:t>mu</a:t>
            </a:r>
            <a:r>
              <a:rPr sz="2450" b="1" spc="35" dirty="0">
                <a:solidFill>
                  <a:srgbClr val="262425"/>
                </a:solidFill>
                <a:latin typeface="Trebuchet MS"/>
                <a:cs typeface="Trebuchet MS"/>
              </a:rPr>
              <a:t>l</a:t>
            </a:r>
            <a:r>
              <a:rPr sz="2450" b="1" dirty="0">
                <a:solidFill>
                  <a:srgbClr val="262425"/>
                </a:solidFill>
                <a:latin typeface="Trebuchet MS"/>
                <a:cs typeface="Trebuchet MS"/>
              </a:rPr>
              <a:t>tiple</a:t>
            </a:r>
            <a:r>
              <a:rPr sz="2450" b="1" spc="-13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50" b="1" spc="15" dirty="0">
                <a:solidFill>
                  <a:srgbClr val="262425"/>
                </a:solidFill>
                <a:latin typeface="Trebuchet MS"/>
                <a:cs typeface="Trebuchet MS"/>
              </a:rPr>
              <a:t>online  </a:t>
            </a:r>
            <a:r>
              <a:rPr sz="2450" b="1" spc="5" dirty="0">
                <a:solidFill>
                  <a:srgbClr val="262425"/>
                </a:solidFill>
                <a:latin typeface="Trebuchet MS"/>
                <a:cs typeface="Trebuchet MS"/>
              </a:rPr>
              <a:t>platforms.</a:t>
            </a:r>
            <a:endParaRPr sz="2450" dirty="0">
              <a:latin typeface="Trebuchet MS"/>
              <a:cs typeface="Trebuchet MS"/>
            </a:endParaRPr>
          </a:p>
          <a:p>
            <a:pPr marL="400685" marR="365125">
              <a:lnSpc>
                <a:spcPts val="3080"/>
              </a:lnSpc>
              <a:spcBef>
                <a:spcPts val="45"/>
              </a:spcBef>
            </a:pPr>
            <a:r>
              <a:rPr sz="2450" b="1" spc="30" dirty="0">
                <a:solidFill>
                  <a:srgbClr val="262425"/>
                </a:solidFill>
                <a:latin typeface="Trebuchet MS"/>
                <a:cs typeface="Trebuchet MS"/>
              </a:rPr>
              <a:t>Preprocessing: </a:t>
            </a:r>
            <a:r>
              <a:rPr sz="2450" b="1" spc="75" dirty="0">
                <a:solidFill>
                  <a:srgbClr val="262425"/>
                </a:solidFill>
                <a:latin typeface="Trebuchet MS"/>
                <a:cs typeface="Trebuchet MS"/>
              </a:rPr>
              <a:t>Cleaning </a:t>
            </a:r>
            <a:r>
              <a:rPr sz="2450" b="1" spc="90" dirty="0">
                <a:solidFill>
                  <a:srgbClr val="262425"/>
                </a:solidFill>
                <a:latin typeface="Trebuchet MS"/>
                <a:cs typeface="Trebuchet MS"/>
              </a:rPr>
              <a:t>and </a:t>
            </a:r>
            <a:r>
              <a:rPr sz="2450" b="1" spc="40" dirty="0">
                <a:solidFill>
                  <a:srgbClr val="262425"/>
                </a:solidFill>
                <a:latin typeface="Trebuchet MS"/>
                <a:cs typeface="Trebuchet MS"/>
              </a:rPr>
              <a:t>organizing </a:t>
            </a:r>
            <a:r>
              <a:rPr sz="2450" b="1" spc="5" dirty="0">
                <a:solidFill>
                  <a:srgbClr val="262425"/>
                </a:solidFill>
                <a:latin typeface="Trebuchet MS"/>
                <a:cs typeface="Trebuchet MS"/>
              </a:rPr>
              <a:t>the </a:t>
            </a:r>
            <a:r>
              <a:rPr sz="2450" b="1" spc="-25" dirty="0">
                <a:solidFill>
                  <a:srgbClr val="262425"/>
                </a:solidFill>
                <a:latin typeface="Trebuchet MS"/>
                <a:cs typeface="Trebuchet MS"/>
              </a:rPr>
              <a:t>data. </a:t>
            </a:r>
            <a:r>
              <a:rPr sz="2450" b="1" spc="-2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50" b="1" spc="114" dirty="0">
                <a:solidFill>
                  <a:srgbClr val="262425"/>
                </a:solidFill>
                <a:latin typeface="Trebuchet MS"/>
                <a:cs typeface="Trebuchet MS"/>
              </a:rPr>
              <a:t>Sen</a:t>
            </a:r>
            <a:r>
              <a:rPr sz="2450" b="1" spc="15" dirty="0">
                <a:solidFill>
                  <a:srgbClr val="262425"/>
                </a:solidFill>
                <a:latin typeface="Trebuchet MS"/>
                <a:cs typeface="Trebuchet MS"/>
              </a:rPr>
              <a:t>time</a:t>
            </a:r>
            <a:r>
              <a:rPr sz="2450" b="1" spc="5" dirty="0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sz="2450" b="1" spc="-65" dirty="0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sz="2450" b="1" spc="-20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50" b="1" spc="75" dirty="0">
                <a:solidFill>
                  <a:srgbClr val="262425"/>
                </a:solidFill>
                <a:latin typeface="Trebuchet MS"/>
                <a:cs typeface="Trebuchet MS"/>
              </a:rPr>
              <a:t>Ana</a:t>
            </a:r>
            <a:r>
              <a:rPr sz="2450" b="1" spc="-20" dirty="0">
                <a:solidFill>
                  <a:srgbClr val="262425"/>
                </a:solidFill>
                <a:latin typeface="Trebuchet MS"/>
                <a:cs typeface="Trebuchet MS"/>
              </a:rPr>
              <a:t>l</a:t>
            </a:r>
            <a:r>
              <a:rPr sz="2450" b="1" spc="10" dirty="0">
                <a:solidFill>
                  <a:srgbClr val="262425"/>
                </a:solidFill>
                <a:latin typeface="Trebuchet MS"/>
                <a:cs typeface="Trebuchet MS"/>
              </a:rPr>
              <a:t>y</a:t>
            </a:r>
            <a:r>
              <a:rPr sz="2450" b="1" spc="-40" dirty="0">
                <a:solidFill>
                  <a:srgbClr val="262425"/>
                </a:solidFill>
                <a:latin typeface="Trebuchet MS"/>
                <a:cs typeface="Trebuchet MS"/>
              </a:rPr>
              <a:t>sis:</a:t>
            </a:r>
            <a:r>
              <a:rPr sz="2450" b="1" spc="-20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50" b="1" spc="110" dirty="0">
                <a:solidFill>
                  <a:srgbClr val="262425"/>
                </a:solidFill>
                <a:latin typeface="Trebuchet MS"/>
                <a:cs typeface="Trebuchet MS"/>
              </a:rPr>
              <a:t>App</a:t>
            </a:r>
            <a:r>
              <a:rPr sz="2450" b="1" dirty="0">
                <a:solidFill>
                  <a:srgbClr val="262425"/>
                </a:solidFill>
                <a:latin typeface="Trebuchet MS"/>
                <a:cs typeface="Trebuchet MS"/>
              </a:rPr>
              <a:t>l</a:t>
            </a:r>
            <a:r>
              <a:rPr sz="2450" b="1" spc="65" dirty="0">
                <a:solidFill>
                  <a:srgbClr val="262425"/>
                </a:solidFill>
                <a:latin typeface="Trebuchet MS"/>
                <a:cs typeface="Trebuchet MS"/>
              </a:rPr>
              <a:t>ying</a:t>
            </a:r>
            <a:r>
              <a:rPr sz="2450" b="1" spc="-13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50" b="1" spc="150" dirty="0">
                <a:solidFill>
                  <a:srgbClr val="262425"/>
                </a:solidFill>
                <a:latin typeface="Trebuchet MS"/>
                <a:cs typeface="Trebuchet MS"/>
              </a:rPr>
              <a:t>NLP</a:t>
            </a:r>
            <a:r>
              <a:rPr sz="2450" b="1" spc="-19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50" b="1" spc="60" dirty="0">
                <a:solidFill>
                  <a:srgbClr val="262425"/>
                </a:solidFill>
                <a:latin typeface="Trebuchet MS"/>
                <a:cs typeface="Trebuchet MS"/>
              </a:rPr>
              <a:t>algorithms</a:t>
            </a:r>
            <a:r>
              <a:rPr sz="2450" b="1" spc="-13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50" b="1" spc="-85" dirty="0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sz="2450" b="1" spc="100" dirty="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sz="2450" b="1" spc="-13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50" b="1" spc="110" dirty="0">
                <a:solidFill>
                  <a:srgbClr val="262425"/>
                </a:solidFill>
                <a:latin typeface="Trebuchet MS"/>
                <a:cs typeface="Trebuchet MS"/>
              </a:rPr>
              <a:t>d</a:t>
            </a:r>
            <a:r>
              <a:rPr sz="2450" b="1" spc="90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2450" b="1" spc="-85" dirty="0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sz="2450" b="1" spc="10" dirty="0">
                <a:solidFill>
                  <a:srgbClr val="262425"/>
                </a:solidFill>
                <a:latin typeface="Trebuchet MS"/>
                <a:cs typeface="Trebuchet MS"/>
              </a:rPr>
              <a:t>ermine  </a:t>
            </a:r>
            <a:r>
              <a:rPr sz="2450" b="1" spc="-15" dirty="0">
                <a:solidFill>
                  <a:srgbClr val="262425"/>
                </a:solidFill>
                <a:latin typeface="Trebuchet MS"/>
                <a:cs typeface="Trebuchet MS"/>
              </a:rPr>
              <a:t>sentiment.</a:t>
            </a:r>
            <a:endParaRPr sz="2450" dirty="0">
              <a:latin typeface="Trebuchet MS"/>
              <a:cs typeface="Trebuchet MS"/>
            </a:endParaRPr>
          </a:p>
          <a:p>
            <a:pPr marL="400685">
              <a:lnSpc>
                <a:spcPts val="2865"/>
              </a:lnSpc>
            </a:pPr>
            <a:r>
              <a:rPr sz="2450" b="1" spc="50" dirty="0">
                <a:solidFill>
                  <a:srgbClr val="262425"/>
                </a:solidFill>
                <a:latin typeface="Trebuchet MS"/>
                <a:cs typeface="Trebuchet MS"/>
              </a:rPr>
              <a:t>Result</a:t>
            </a:r>
            <a:r>
              <a:rPr sz="2450" b="1" spc="-13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50" b="1" spc="-15" dirty="0">
                <a:solidFill>
                  <a:srgbClr val="262425"/>
                </a:solidFill>
                <a:latin typeface="Trebuchet MS"/>
                <a:cs typeface="Trebuchet MS"/>
              </a:rPr>
              <a:t>Integration:</a:t>
            </a:r>
            <a:r>
              <a:rPr sz="2450" b="1" spc="-12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50" b="1" spc="35" dirty="0">
                <a:solidFill>
                  <a:srgbClr val="262425"/>
                </a:solidFill>
                <a:latin typeface="Trebuchet MS"/>
                <a:cs typeface="Trebuchet MS"/>
              </a:rPr>
              <a:t>Incorporating</a:t>
            </a:r>
            <a:r>
              <a:rPr sz="2450" b="1" spc="-12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50" b="1" spc="45" dirty="0">
                <a:solidFill>
                  <a:srgbClr val="262425"/>
                </a:solidFill>
                <a:latin typeface="Trebuchet MS"/>
                <a:cs typeface="Trebuchet MS"/>
              </a:rPr>
              <a:t>analysis</a:t>
            </a:r>
            <a:r>
              <a:rPr sz="2450" b="1" spc="-13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50" b="1" spc="35" dirty="0">
                <a:solidFill>
                  <a:srgbClr val="262425"/>
                </a:solidFill>
                <a:latin typeface="Trebuchet MS"/>
                <a:cs typeface="Trebuchet MS"/>
              </a:rPr>
              <a:t>results</a:t>
            </a:r>
            <a:r>
              <a:rPr sz="2450" b="1" spc="-12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50" b="1" spc="-25" dirty="0">
                <a:solidFill>
                  <a:srgbClr val="262425"/>
                </a:solidFill>
                <a:latin typeface="Trebuchet MS"/>
                <a:cs typeface="Trebuchet MS"/>
              </a:rPr>
              <a:t>into</a:t>
            </a:r>
            <a:endParaRPr sz="2450" dirty="0">
              <a:latin typeface="Trebuchet MS"/>
              <a:cs typeface="Trebuchet MS"/>
            </a:endParaRPr>
          </a:p>
          <a:p>
            <a:pPr marL="400685">
              <a:lnSpc>
                <a:spcPct val="100000"/>
              </a:lnSpc>
              <a:spcBef>
                <a:spcPts val="135"/>
              </a:spcBef>
            </a:pPr>
            <a:r>
              <a:rPr sz="2450" b="1" spc="90" dirty="0">
                <a:solidFill>
                  <a:srgbClr val="262425"/>
                </a:solidFill>
                <a:latin typeface="Trebuchet MS"/>
                <a:cs typeface="Trebuchet MS"/>
              </a:rPr>
              <a:t>dashboards</a:t>
            </a:r>
            <a:r>
              <a:rPr sz="2450" b="1" spc="-14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50" b="1" spc="90" dirty="0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r>
              <a:rPr sz="2450" b="1" spc="-14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50" b="1" spc="-35" dirty="0">
                <a:solidFill>
                  <a:srgbClr val="262425"/>
                </a:solidFill>
                <a:latin typeface="Trebuchet MS"/>
                <a:cs typeface="Trebuchet MS"/>
              </a:rPr>
              <a:t>reports.</a:t>
            </a:r>
            <a:endParaRPr sz="2450" dirty="0">
              <a:latin typeface="Trebuchet MS"/>
              <a:cs typeface="Trebuchet MS"/>
            </a:endParaRPr>
          </a:p>
          <a:p>
            <a:pPr marL="400685" marR="5080">
              <a:lnSpc>
                <a:spcPts val="3080"/>
              </a:lnSpc>
              <a:spcBef>
                <a:spcPts val="20"/>
              </a:spcBef>
            </a:pPr>
            <a:r>
              <a:rPr sz="2450" b="1" spc="-80" dirty="0">
                <a:solidFill>
                  <a:srgbClr val="262425"/>
                </a:solidFill>
                <a:latin typeface="Trebuchet MS"/>
                <a:cs typeface="Trebuchet MS"/>
              </a:rPr>
              <a:t>F</a:t>
            </a:r>
            <a:r>
              <a:rPr sz="2450" b="1" spc="90" dirty="0">
                <a:solidFill>
                  <a:srgbClr val="262425"/>
                </a:solidFill>
                <a:latin typeface="Trebuchet MS"/>
                <a:cs typeface="Trebuchet MS"/>
              </a:rPr>
              <a:t>eedback</a:t>
            </a:r>
            <a:r>
              <a:rPr sz="2450" b="1" spc="-13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50" b="1" spc="75" dirty="0">
                <a:solidFill>
                  <a:srgbClr val="262425"/>
                </a:solidFill>
                <a:latin typeface="Trebuchet MS"/>
                <a:cs typeface="Trebuchet MS"/>
              </a:rPr>
              <a:t>L</a:t>
            </a:r>
            <a:r>
              <a:rPr sz="2450" b="1" spc="-5" dirty="0">
                <a:solidFill>
                  <a:srgbClr val="262425"/>
                </a:solidFill>
                <a:latin typeface="Trebuchet MS"/>
                <a:cs typeface="Trebuchet MS"/>
              </a:rPr>
              <a:t>oop:</a:t>
            </a:r>
            <a:r>
              <a:rPr sz="2450" b="1" spc="-13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50" b="1" spc="185" dirty="0">
                <a:solidFill>
                  <a:srgbClr val="262425"/>
                </a:solidFill>
                <a:latin typeface="Trebuchet MS"/>
                <a:cs typeface="Trebuchet MS"/>
              </a:rPr>
              <a:t>C</a:t>
            </a:r>
            <a:r>
              <a:rPr sz="2450" b="1" spc="65" dirty="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sz="2450" b="1" spc="55" dirty="0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sz="2450" b="1" spc="30" dirty="0">
                <a:solidFill>
                  <a:srgbClr val="262425"/>
                </a:solidFill>
                <a:latin typeface="Trebuchet MS"/>
                <a:cs typeface="Trebuchet MS"/>
              </a:rPr>
              <a:t>tinuous</a:t>
            </a:r>
            <a:r>
              <a:rPr sz="2450" b="1" spc="-40" dirty="0">
                <a:solidFill>
                  <a:srgbClr val="262425"/>
                </a:solidFill>
                <a:latin typeface="Trebuchet MS"/>
                <a:cs typeface="Trebuchet MS"/>
              </a:rPr>
              <a:t>l</a:t>
            </a:r>
            <a:r>
              <a:rPr sz="2450" b="1" spc="45" dirty="0">
                <a:solidFill>
                  <a:srgbClr val="262425"/>
                </a:solidFill>
                <a:latin typeface="Trebuchet MS"/>
                <a:cs typeface="Trebuchet MS"/>
              </a:rPr>
              <a:t>y</a:t>
            </a:r>
            <a:r>
              <a:rPr sz="2450" b="1" spc="-19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50" b="1" spc="15" dirty="0">
                <a:solidFill>
                  <a:srgbClr val="262425"/>
                </a:solidFill>
                <a:latin typeface="Trebuchet MS"/>
                <a:cs typeface="Trebuchet MS"/>
              </a:rPr>
              <a:t>imp</a:t>
            </a:r>
            <a:r>
              <a:rPr sz="2450" b="1" spc="-15" dirty="0">
                <a:solidFill>
                  <a:srgbClr val="262425"/>
                </a:solidFill>
                <a:latin typeface="Trebuchet MS"/>
                <a:cs typeface="Trebuchet MS"/>
              </a:rPr>
              <a:t>r</a:t>
            </a:r>
            <a:r>
              <a:rPr sz="2450" b="1" spc="55" dirty="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sz="2450" b="1" spc="70" dirty="0">
                <a:solidFill>
                  <a:srgbClr val="262425"/>
                </a:solidFill>
                <a:latin typeface="Trebuchet MS"/>
                <a:cs typeface="Trebuchet MS"/>
              </a:rPr>
              <a:t>ving</a:t>
            </a:r>
            <a:r>
              <a:rPr sz="2450" b="1" spc="-13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50" b="1" spc="5" dirty="0">
                <a:solidFill>
                  <a:srgbClr val="262425"/>
                </a:solidFill>
                <a:latin typeface="Trebuchet MS"/>
                <a:cs typeface="Trebuchet MS"/>
              </a:rPr>
              <a:t>the</a:t>
            </a:r>
            <a:r>
              <a:rPr sz="2450" b="1" spc="-13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50" b="1" spc="105" dirty="0">
                <a:solidFill>
                  <a:srgbClr val="262425"/>
                </a:solidFill>
                <a:latin typeface="Trebuchet MS"/>
                <a:cs typeface="Trebuchet MS"/>
              </a:rPr>
              <a:t>model</a:t>
            </a:r>
            <a:r>
              <a:rPr sz="2450" b="1" spc="-20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50" b="1" spc="114" dirty="0">
                <a:solidFill>
                  <a:srgbClr val="262425"/>
                </a:solidFill>
                <a:latin typeface="Trebuchet MS"/>
                <a:cs typeface="Trebuchet MS"/>
              </a:rPr>
              <a:t>based</a:t>
            </a:r>
            <a:r>
              <a:rPr sz="2450" b="1" spc="-13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50" b="1" spc="50" dirty="0">
                <a:solidFill>
                  <a:srgbClr val="262425"/>
                </a:solidFill>
                <a:latin typeface="Trebuchet MS"/>
                <a:cs typeface="Trebuchet MS"/>
              </a:rPr>
              <a:t>on  </a:t>
            </a:r>
            <a:r>
              <a:rPr sz="2450" b="1" spc="60" dirty="0">
                <a:solidFill>
                  <a:srgbClr val="262425"/>
                </a:solidFill>
                <a:latin typeface="Trebuchet MS"/>
                <a:cs typeface="Trebuchet MS"/>
              </a:rPr>
              <a:t>new</a:t>
            </a:r>
            <a:r>
              <a:rPr sz="2450" b="1" spc="-20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50" b="1" spc="-25" dirty="0">
                <a:solidFill>
                  <a:srgbClr val="262425"/>
                </a:solidFill>
                <a:latin typeface="Trebuchet MS"/>
                <a:cs typeface="Trebuchet MS"/>
              </a:rPr>
              <a:t>data.</a:t>
            </a:r>
            <a:endParaRPr sz="2450" dirty="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489050" y="1044575"/>
            <a:ext cx="4841240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spc="55" dirty="0"/>
              <a:t>P</a:t>
            </a:r>
            <a:r>
              <a:rPr sz="5100" spc="-245" dirty="0"/>
              <a:t>R</a:t>
            </a:r>
            <a:r>
              <a:rPr sz="5100" spc="-360" dirty="0"/>
              <a:t>OCE</a:t>
            </a:r>
            <a:r>
              <a:rPr sz="5100" spc="-370" dirty="0"/>
              <a:t>S</a:t>
            </a:r>
            <a:r>
              <a:rPr sz="5100" spc="-560" dirty="0"/>
              <a:t>S</a:t>
            </a:r>
            <a:r>
              <a:rPr sz="5100" spc="-390" dirty="0"/>
              <a:t> </a:t>
            </a:r>
            <a:r>
              <a:rPr sz="5100" spc="-245" dirty="0"/>
              <a:t>F</a:t>
            </a:r>
            <a:r>
              <a:rPr sz="5100" spc="-310" dirty="0"/>
              <a:t>L</a:t>
            </a:r>
            <a:r>
              <a:rPr sz="5100" dirty="0"/>
              <a:t>OW</a:t>
            </a:r>
            <a:endParaRPr sz="5100"/>
          </a:p>
        </p:txBody>
      </p:sp>
      <p:sp>
        <p:nvSpPr>
          <p:cNvPr id="17" name="object 17"/>
          <p:cNvSpPr/>
          <p:nvPr/>
        </p:nvSpPr>
        <p:spPr>
          <a:xfrm>
            <a:off x="0" y="0"/>
            <a:ext cx="2038985" cy="2094864"/>
          </a:xfrm>
          <a:custGeom>
            <a:avLst/>
            <a:gdLst/>
            <a:ahLst/>
            <a:cxnLst/>
            <a:rect l="l" t="t" r="r" b="b"/>
            <a:pathLst>
              <a:path w="2038985" h="2094864">
                <a:moveTo>
                  <a:pt x="2038956" y="0"/>
                </a:moveTo>
                <a:lnTo>
                  <a:pt x="2025421" y="56349"/>
                </a:lnTo>
                <a:lnTo>
                  <a:pt x="1982952" y="201789"/>
                </a:lnTo>
                <a:lnTo>
                  <a:pt x="1932546" y="344347"/>
                </a:lnTo>
                <a:lnTo>
                  <a:pt x="1874227" y="484021"/>
                </a:lnTo>
                <a:lnTo>
                  <a:pt x="1809432" y="620813"/>
                </a:lnTo>
                <a:lnTo>
                  <a:pt x="1737436" y="753299"/>
                </a:lnTo>
                <a:lnTo>
                  <a:pt x="1658239" y="882179"/>
                </a:lnTo>
                <a:lnTo>
                  <a:pt x="1572552" y="1006728"/>
                </a:lnTo>
                <a:lnTo>
                  <a:pt x="1480400" y="1126971"/>
                </a:lnTo>
                <a:lnTo>
                  <a:pt x="1382483" y="1242160"/>
                </a:lnTo>
                <a:lnTo>
                  <a:pt x="1278089" y="1351609"/>
                </a:lnTo>
                <a:lnTo>
                  <a:pt x="1168647" y="1456003"/>
                </a:lnTo>
                <a:lnTo>
                  <a:pt x="1053449" y="1553920"/>
                </a:lnTo>
                <a:lnTo>
                  <a:pt x="933212" y="1646071"/>
                </a:lnTo>
                <a:lnTo>
                  <a:pt x="808657" y="1731758"/>
                </a:lnTo>
                <a:lnTo>
                  <a:pt x="679777" y="1810955"/>
                </a:lnTo>
                <a:lnTo>
                  <a:pt x="546581" y="1882952"/>
                </a:lnTo>
                <a:lnTo>
                  <a:pt x="410502" y="1948471"/>
                </a:lnTo>
                <a:lnTo>
                  <a:pt x="270827" y="2006065"/>
                </a:lnTo>
                <a:lnTo>
                  <a:pt x="128270" y="2056459"/>
                </a:lnTo>
                <a:lnTo>
                  <a:pt x="0" y="2094565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6" name="Picture 2" descr="Process Flow of the Aspect based Sentiment Analysis | Download Scientific  Diagram">
            <a:extLst>
              <a:ext uri="{FF2B5EF4-FFF2-40B4-BE49-F238E27FC236}">
                <a16:creationId xmlns:a16="http://schemas.microsoft.com/office/drawing/2014/main" id="{2A87D454-E7E8-2C8B-DF18-E9B28A7D6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1672" y="1942232"/>
            <a:ext cx="5572125" cy="686331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44257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40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12972" y="7624781"/>
            <a:ext cx="18310860" cy="2675255"/>
            <a:chOff x="-12972" y="7624781"/>
            <a:chExt cx="18310860" cy="2675255"/>
          </a:xfrm>
        </p:grpSpPr>
        <p:sp>
          <p:nvSpPr>
            <p:cNvPr id="4" name="object 4"/>
            <p:cNvSpPr/>
            <p:nvPr/>
          </p:nvSpPr>
          <p:spPr>
            <a:xfrm>
              <a:off x="0" y="9739244"/>
              <a:ext cx="18288000" cy="1905"/>
            </a:xfrm>
            <a:custGeom>
              <a:avLst/>
              <a:gdLst/>
              <a:ahLst/>
              <a:cxnLst/>
              <a:rect l="l" t="t" r="r" b="b"/>
              <a:pathLst>
                <a:path w="18288000" h="1904">
                  <a:moveTo>
                    <a:pt x="18287999" y="1432"/>
                  </a:moveTo>
                  <a:lnTo>
                    <a:pt x="0" y="0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7637754"/>
              <a:ext cx="3086735" cy="2649855"/>
            </a:xfrm>
            <a:custGeom>
              <a:avLst/>
              <a:gdLst/>
              <a:ahLst/>
              <a:cxnLst/>
              <a:rect l="l" t="t" r="r" b="b"/>
              <a:pathLst>
                <a:path w="3086735" h="2649854">
                  <a:moveTo>
                    <a:pt x="0" y="109977"/>
                  </a:moveTo>
                  <a:lnTo>
                    <a:pt x="99923" y="80835"/>
                  </a:lnTo>
                  <a:lnTo>
                    <a:pt x="220672" y="51892"/>
                  </a:lnTo>
                  <a:lnTo>
                    <a:pt x="342413" y="28943"/>
                  </a:lnTo>
                  <a:lnTo>
                    <a:pt x="465157" y="12966"/>
                  </a:lnTo>
                  <a:lnTo>
                    <a:pt x="589899" y="2997"/>
                  </a:lnTo>
                  <a:lnTo>
                    <a:pt x="713640" y="0"/>
                  </a:lnTo>
                  <a:lnTo>
                    <a:pt x="837380" y="2997"/>
                  </a:lnTo>
                  <a:lnTo>
                    <a:pt x="962118" y="12966"/>
                  </a:lnTo>
                  <a:lnTo>
                    <a:pt x="1084863" y="28943"/>
                  </a:lnTo>
                  <a:lnTo>
                    <a:pt x="1206609" y="51892"/>
                  </a:lnTo>
                  <a:lnTo>
                    <a:pt x="1327353" y="80835"/>
                  </a:lnTo>
                  <a:lnTo>
                    <a:pt x="1447101" y="115760"/>
                  </a:lnTo>
                  <a:lnTo>
                    <a:pt x="1563865" y="157670"/>
                  </a:lnTo>
                  <a:lnTo>
                    <a:pt x="1678622" y="205574"/>
                  </a:lnTo>
                  <a:lnTo>
                    <a:pt x="1791385" y="258457"/>
                  </a:lnTo>
                  <a:lnTo>
                    <a:pt x="1900161" y="318338"/>
                  </a:lnTo>
                  <a:lnTo>
                    <a:pt x="2005939" y="383197"/>
                  </a:lnTo>
                  <a:lnTo>
                    <a:pt x="2108720" y="453047"/>
                  </a:lnTo>
                  <a:lnTo>
                    <a:pt x="2207514" y="528891"/>
                  </a:lnTo>
                  <a:lnTo>
                    <a:pt x="2301316" y="609727"/>
                  </a:lnTo>
                  <a:lnTo>
                    <a:pt x="2391130" y="695540"/>
                  </a:lnTo>
                  <a:lnTo>
                    <a:pt x="2476957" y="785355"/>
                  </a:lnTo>
                  <a:lnTo>
                    <a:pt x="2557780" y="879157"/>
                  </a:lnTo>
                  <a:lnTo>
                    <a:pt x="2633624" y="977950"/>
                  </a:lnTo>
                  <a:lnTo>
                    <a:pt x="2703487" y="1080744"/>
                  </a:lnTo>
                  <a:lnTo>
                    <a:pt x="2768346" y="1186522"/>
                  </a:lnTo>
                  <a:lnTo>
                    <a:pt x="2828226" y="1295285"/>
                  </a:lnTo>
                  <a:lnTo>
                    <a:pt x="2881109" y="1408056"/>
                  </a:lnTo>
                  <a:lnTo>
                    <a:pt x="2929001" y="1522817"/>
                  </a:lnTo>
                  <a:lnTo>
                    <a:pt x="2970923" y="1639573"/>
                  </a:lnTo>
                  <a:lnTo>
                    <a:pt x="3005848" y="1759320"/>
                  </a:lnTo>
                  <a:lnTo>
                    <a:pt x="3034792" y="1880069"/>
                  </a:lnTo>
                  <a:lnTo>
                    <a:pt x="3057740" y="2001815"/>
                  </a:lnTo>
                  <a:lnTo>
                    <a:pt x="3073704" y="2124560"/>
                  </a:lnTo>
                  <a:lnTo>
                    <a:pt x="3083687" y="2249297"/>
                  </a:lnTo>
                  <a:lnTo>
                    <a:pt x="3086684" y="2373038"/>
                  </a:lnTo>
                  <a:lnTo>
                    <a:pt x="3085680" y="2373038"/>
                  </a:lnTo>
                  <a:lnTo>
                    <a:pt x="3082683" y="2496779"/>
                  </a:lnTo>
                  <a:lnTo>
                    <a:pt x="3072714" y="2621521"/>
                  </a:lnTo>
                  <a:lnTo>
                    <a:pt x="3069105" y="2649243"/>
                  </a:lnTo>
                </a:path>
              </a:pathLst>
            </a:custGeom>
            <a:ln w="25945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8508936"/>
              <a:ext cx="2215515" cy="1778635"/>
            </a:xfrm>
            <a:custGeom>
              <a:avLst/>
              <a:gdLst/>
              <a:ahLst/>
              <a:cxnLst/>
              <a:rect l="l" t="t" r="r" b="b"/>
              <a:pathLst>
                <a:path w="2215515" h="1778634">
                  <a:moveTo>
                    <a:pt x="713640" y="0"/>
                  </a:moveTo>
                  <a:lnTo>
                    <a:pt x="634806" y="1993"/>
                  </a:lnTo>
                  <a:lnTo>
                    <a:pt x="556969" y="7975"/>
                  </a:lnTo>
                  <a:lnTo>
                    <a:pt x="479132" y="18961"/>
                  </a:lnTo>
                  <a:lnTo>
                    <a:pt x="401294" y="32931"/>
                  </a:lnTo>
                  <a:lnTo>
                    <a:pt x="324455" y="50888"/>
                  </a:lnTo>
                  <a:lnTo>
                    <a:pt x="249609" y="73837"/>
                  </a:lnTo>
                  <a:lnTo>
                    <a:pt x="175765" y="99783"/>
                  </a:lnTo>
                  <a:lnTo>
                    <a:pt x="102914" y="129730"/>
                  </a:lnTo>
                  <a:lnTo>
                    <a:pt x="32062" y="163652"/>
                  </a:lnTo>
                  <a:lnTo>
                    <a:pt x="0" y="181311"/>
                  </a:lnTo>
                  <a:lnTo>
                    <a:pt x="0" y="1778061"/>
                  </a:lnTo>
                  <a:lnTo>
                    <a:pt x="2188054" y="1778061"/>
                  </a:lnTo>
                  <a:lnTo>
                    <a:pt x="2195537" y="1736364"/>
                  </a:lnTo>
                  <a:lnTo>
                    <a:pt x="2206523" y="1658527"/>
                  </a:lnTo>
                  <a:lnTo>
                    <a:pt x="2212505" y="1580690"/>
                  </a:lnTo>
                  <a:lnTo>
                    <a:pt x="2214499" y="1501856"/>
                  </a:lnTo>
                  <a:lnTo>
                    <a:pt x="2215502" y="1501856"/>
                  </a:lnTo>
                  <a:lnTo>
                    <a:pt x="2213508" y="1423022"/>
                  </a:lnTo>
                  <a:lnTo>
                    <a:pt x="2207514" y="1345185"/>
                  </a:lnTo>
                  <a:lnTo>
                    <a:pt x="2196541" y="1267348"/>
                  </a:lnTo>
                  <a:lnTo>
                    <a:pt x="2182571" y="1189511"/>
                  </a:lnTo>
                  <a:lnTo>
                    <a:pt x="2164600" y="1112671"/>
                  </a:lnTo>
                  <a:lnTo>
                    <a:pt x="2141651" y="1037824"/>
                  </a:lnTo>
                  <a:lnTo>
                    <a:pt x="2115705" y="963982"/>
                  </a:lnTo>
                  <a:lnTo>
                    <a:pt x="2085771" y="891134"/>
                  </a:lnTo>
                  <a:lnTo>
                    <a:pt x="2051850" y="820282"/>
                  </a:lnTo>
                  <a:lnTo>
                    <a:pt x="2013927" y="751424"/>
                  </a:lnTo>
                  <a:lnTo>
                    <a:pt x="1973008" y="683569"/>
                  </a:lnTo>
                  <a:lnTo>
                    <a:pt x="1929104" y="618705"/>
                  </a:lnTo>
                  <a:lnTo>
                    <a:pt x="1881200" y="556832"/>
                  </a:lnTo>
                  <a:lnTo>
                    <a:pt x="1829308" y="496963"/>
                  </a:lnTo>
                  <a:lnTo>
                    <a:pt x="1775421" y="440080"/>
                  </a:lnTo>
                  <a:lnTo>
                    <a:pt x="1718538" y="386194"/>
                  </a:lnTo>
                  <a:lnTo>
                    <a:pt x="1658670" y="334302"/>
                  </a:lnTo>
                  <a:lnTo>
                    <a:pt x="1596796" y="286397"/>
                  </a:lnTo>
                  <a:lnTo>
                    <a:pt x="1531924" y="242493"/>
                  </a:lnTo>
                  <a:lnTo>
                    <a:pt x="1465072" y="201574"/>
                  </a:lnTo>
                  <a:lnTo>
                    <a:pt x="1395209" y="163652"/>
                  </a:lnTo>
                  <a:lnTo>
                    <a:pt x="1324356" y="129730"/>
                  </a:lnTo>
                  <a:lnTo>
                    <a:pt x="1251515" y="99783"/>
                  </a:lnTo>
                  <a:lnTo>
                    <a:pt x="1177672" y="73837"/>
                  </a:lnTo>
                  <a:lnTo>
                    <a:pt x="1102826" y="50888"/>
                  </a:lnTo>
                  <a:lnTo>
                    <a:pt x="1025986" y="32931"/>
                  </a:lnTo>
                  <a:lnTo>
                    <a:pt x="948149" y="18961"/>
                  </a:lnTo>
                  <a:lnTo>
                    <a:pt x="870311" y="7975"/>
                  </a:lnTo>
                  <a:lnTo>
                    <a:pt x="792474" y="1993"/>
                  </a:lnTo>
                  <a:lnTo>
                    <a:pt x="713640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8508936"/>
              <a:ext cx="2215515" cy="1778635"/>
            </a:xfrm>
            <a:custGeom>
              <a:avLst/>
              <a:gdLst/>
              <a:ahLst/>
              <a:cxnLst/>
              <a:rect l="l" t="t" r="r" b="b"/>
              <a:pathLst>
                <a:path w="2215515" h="1778634">
                  <a:moveTo>
                    <a:pt x="0" y="181311"/>
                  </a:moveTo>
                  <a:lnTo>
                    <a:pt x="102914" y="129730"/>
                  </a:lnTo>
                  <a:lnTo>
                    <a:pt x="175765" y="99783"/>
                  </a:lnTo>
                  <a:lnTo>
                    <a:pt x="249609" y="73837"/>
                  </a:lnTo>
                  <a:lnTo>
                    <a:pt x="324455" y="50888"/>
                  </a:lnTo>
                  <a:lnTo>
                    <a:pt x="401294" y="32931"/>
                  </a:lnTo>
                  <a:lnTo>
                    <a:pt x="479132" y="18961"/>
                  </a:lnTo>
                  <a:lnTo>
                    <a:pt x="556969" y="7975"/>
                  </a:lnTo>
                  <a:lnTo>
                    <a:pt x="634806" y="1993"/>
                  </a:lnTo>
                  <a:lnTo>
                    <a:pt x="713640" y="0"/>
                  </a:lnTo>
                  <a:lnTo>
                    <a:pt x="792474" y="1993"/>
                  </a:lnTo>
                  <a:lnTo>
                    <a:pt x="870311" y="7975"/>
                  </a:lnTo>
                  <a:lnTo>
                    <a:pt x="948148" y="18961"/>
                  </a:lnTo>
                  <a:lnTo>
                    <a:pt x="1025986" y="32931"/>
                  </a:lnTo>
                  <a:lnTo>
                    <a:pt x="1102826" y="50888"/>
                  </a:lnTo>
                  <a:lnTo>
                    <a:pt x="1177672" y="73837"/>
                  </a:lnTo>
                  <a:lnTo>
                    <a:pt x="1251515" y="99783"/>
                  </a:lnTo>
                  <a:lnTo>
                    <a:pt x="1324356" y="129730"/>
                  </a:lnTo>
                  <a:lnTo>
                    <a:pt x="1395209" y="163652"/>
                  </a:lnTo>
                  <a:lnTo>
                    <a:pt x="1465072" y="201574"/>
                  </a:lnTo>
                  <a:lnTo>
                    <a:pt x="1531924" y="242493"/>
                  </a:lnTo>
                  <a:lnTo>
                    <a:pt x="1596796" y="286397"/>
                  </a:lnTo>
                  <a:lnTo>
                    <a:pt x="1658670" y="334302"/>
                  </a:lnTo>
                  <a:lnTo>
                    <a:pt x="1718538" y="386194"/>
                  </a:lnTo>
                  <a:lnTo>
                    <a:pt x="1775421" y="440080"/>
                  </a:lnTo>
                  <a:lnTo>
                    <a:pt x="1829308" y="496963"/>
                  </a:lnTo>
                  <a:lnTo>
                    <a:pt x="1881200" y="556832"/>
                  </a:lnTo>
                  <a:lnTo>
                    <a:pt x="1929104" y="618705"/>
                  </a:lnTo>
                  <a:lnTo>
                    <a:pt x="1973008" y="683569"/>
                  </a:lnTo>
                  <a:lnTo>
                    <a:pt x="2013927" y="751424"/>
                  </a:lnTo>
                  <a:lnTo>
                    <a:pt x="2051850" y="820282"/>
                  </a:lnTo>
                  <a:lnTo>
                    <a:pt x="2085771" y="891134"/>
                  </a:lnTo>
                  <a:lnTo>
                    <a:pt x="2115705" y="963982"/>
                  </a:lnTo>
                  <a:lnTo>
                    <a:pt x="2141651" y="1037824"/>
                  </a:lnTo>
                  <a:lnTo>
                    <a:pt x="2164600" y="1112671"/>
                  </a:lnTo>
                  <a:lnTo>
                    <a:pt x="2182571" y="1189511"/>
                  </a:lnTo>
                  <a:lnTo>
                    <a:pt x="2196541" y="1267348"/>
                  </a:lnTo>
                  <a:lnTo>
                    <a:pt x="2207514" y="1345185"/>
                  </a:lnTo>
                  <a:lnTo>
                    <a:pt x="2213508" y="1423022"/>
                  </a:lnTo>
                  <a:lnTo>
                    <a:pt x="2215502" y="1501856"/>
                  </a:lnTo>
                  <a:lnTo>
                    <a:pt x="2214499" y="1501856"/>
                  </a:lnTo>
                  <a:lnTo>
                    <a:pt x="2212505" y="1580690"/>
                  </a:lnTo>
                  <a:lnTo>
                    <a:pt x="2206523" y="1658527"/>
                  </a:lnTo>
                  <a:lnTo>
                    <a:pt x="2195537" y="1736364"/>
                  </a:lnTo>
                  <a:lnTo>
                    <a:pt x="2188054" y="177806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8508936"/>
              <a:ext cx="2215515" cy="1778635"/>
            </a:xfrm>
            <a:custGeom>
              <a:avLst/>
              <a:gdLst/>
              <a:ahLst/>
              <a:cxnLst/>
              <a:rect l="l" t="t" r="r" b="b"/>
              <a:pathLst>
                <a:path w="2215515" h="1778634">
                  <a:moveTo>
                    <a:pt x="0" y="181311"/>
                  </a:moveTo>
                  <a:lnTo>
                    <a:pt x="102914" y="129730"/>
                  </a:lnTo>
                  <a:lnTo>
                    <a:pt x="175765" y="99783"/>
                  </a:lnTo>
                  <a:lnTo>
                    <a:pt x="249609" y="73837"/>
                  </a:lnTo>
                  <a:lnTo>
                    <a:pt x="324455" y="50888"/>
                  </a:lnTo>
                  <a:lnTo>
                    <a:pt x="401294" y="32931"/>
                  </a:lnTo>
                  <a:lnTo>
                    <a:pt x="479132" y="18961"/>
                  </a:lnTo>
                  <a:lnTo>
                    <a:pt x="556969" y="7975"/>
                  </a:lnTo>
                  <a:lnTo>
                    <a:pt x="634806" y="1993"/>
                  </a:lnTo>
                  <a:lnTo>
                    <a:pt x="713640" y="0"/>
                  </a:lnTo>
                  <a:lnTo>
                    <a:pt x="792474" y="1993"/>
                  </a:lnTo>
                  <a:lnTo>
                    <a:pt x="870311" y="7975"/>
                  </a:lnTo>
                  <a:lnTo>
                    <a:pt x="948148" y="18961"/>
                  </a:lnTo>
                  <a:lnTo>
                    <a:pt x="1025986" y="32931"/>
                  </a:lnTo>
                  <a:lnTo>
                    <a:pt x="1102826" y="50888"/>
                  </a:lnTo>
                  <a:lnTo>
                    <a:pt x="1177672" y="73837"/>
                  </a:lnTo>
                  <a:lnTo>
                    <a:pt x="1251515" y="99783"/>
                  </a:lnTo>
                  <a:lnTo>
                    <a:pt x="1324356" y="129730"/>
                  </a:lnTo>
                  <a:lnTo>
                    <a:pt x="1395209" y="163652"/>
                  </a:lnTo>
                  <a:lnTo>
                    <a:pt x="1465072" y="201574"/>
                  </a:lnTo>
                  <a:lnTo>
                    <a:pt x="1531924" y="242493"/>
                  </a:lnTo>
                  <a:lnTo>
                    <a:pt x="1596796" y="286397"/>
                  </a:lnTo>
                  <a:lnTo>
                    <a:pt x="1658670" y="334302"/>
                  </a:lnTo>
                  <a:lnTo>
                    <a:pt x="1718538" y="386194"/>
                  </a:lnTo>
                  <a:lnTo>
                    <a:pt x="1775421" y="440080"/>
                  </a:lnTo>
                  <a:lnTo>
                    <a:pt x="1829308" y="496963"/>
                  </a:lnTo>
                  <a:lnTo>
                    <a:pt x="1881200" y="556832"/>
                  </a:lnTo>
                  <a:lnTo>
                    <a:pt x="1929104" y="618705"/>
                  </a:lnTo>
                  <a:lnTo>
                    <a:pt x="1973008" y="683569"/>
                  </a:lnTo>
                  <a:lnTo>
                    <a:pt x="2013927" y="751424"/>
                  </a:lnTo>
                  <a:lnTo>
                    <a:pt x="2051850" y="820282"/>
                  </a:lnTo>
                  <a:lnTo>
                    <a:pt x="2085771" y="891134"/>
                  </a:lnTo>
                  <a:lnTo>
                    <a:pt x="2115705" y="963982"/>
                  </a:lnTo>
                  <a:lnTo>
                    <a:pt x="2141651" y="1037824"/>
                  </a:lnTo>
                  <a:lnTo>
                    <a:pt x="2164600" y="1112671"/>
                  </a:lnTo>
                  <a:lnTo>
                    <a:pt x="2182571" y="1189511"/>
                  </a:lnTo>
                  <a:lnTo>
                    <a:pt x="2196541" y="1267348"/>
                  </a:lnTo>
                  <a:lnTo>
                    <a:pt x="2207514" y="1345185"/>
                  </a:lnTo>
                  <a:lnTo>
                    <a:pt x="2213508" y="1423022"/>
                  </a:lnTo>
                  <a:lnTo>
                    <a:pt x="2215502" y="1501856"/>
                  </a:lnTo>
                  <a:lnTo>
                    <a:pt x="2214499" y="1501856"/>
                  </a:lnTo>
                  <a:lnTo>
                    <a:pt x="2212505" y="1580690"/>
                  </a:lnTo>
                  <a:lnTo>
                    <a:pt x="2206523" y="1658527"/>
                  </a:lnTo>
                  <a:lnTo>
                    <a:pt x="2195537" y="1736364"/>
                  </a:lnTo>
                  <a:lnTo>
                    <a:pt x="2188054" y="1778061"/>
                  </a:lnTo>
                </a:path>
              </a:pathLst>
            </a:custGeom>
            <a:ln w="25945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9017" y="2776575"/>
            <a:ext cx="114300" cy="1143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9017" y="4091025"/>
            <a:ext cx="114300" cy="1143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9017" y="4967325"/>
            <a:ext cx="114300" cy="1143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9017" y="5853150"/>
            <a:ext cx="114300" cy="1143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9017" y="6729450"/>
            <a:ext cx="114300" cy="11430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13917" y="1582776"/>
            <a:ext cx="11376660" cy="58426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b="1" spc="40" dirty="0">
                <a:solidFill>
                  <a:srgbClr val="262425"/>
                </a:solidFill>
                <a:latin typeface="Trebuchet MS"/>
                <a:cs typeface="Trebuchet MS"/>
              </a:rPr>
              <a:t>K</a:t>
            </a:r>
            <a:r>
              <a:rPr sz="3200" b="1" spc="20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3200" b="1" spc="55" dirty="0">
                <a:solidFill>
                  <a:srgbClr val="262425"/>
                </a:solidFill>
                <a:latin typeface="Trebuchet MS"/>
                <a:cs typeface="Trebuchet MS"/>
              </a:rPr>
              <a:t>y</a:t>
            </a:r>
            <a:r>
              <a:rPr sz="3200" b="1" spc="-25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3200" b="1" spc="-100" dirty="0">
                <a:solidFill>
                  <a:srgbClr val="262425"/>
                </a:solidFill>
                <a:latin typeface="Trebuchet MS"/>
                <a:cs typeface="Trebuchet MS"/>
              </a:rPr>
              <a:t>F</a:t>
            </a:r>
            <a:r>
              <a:rPr sz="3200" b="1" spc="100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3200" b="1" spc="75" dirty="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sz="3200" b="1" spc="-65" dirty="0">
                <a:solidFill>
                  <a:srgbClr val="262425"/>
                </a:solidFill>
                <a:latin typeface="Trebuchet MS"/>
                <a:cs typeface="Trebuchet MS"/>
              </a:rPr>
              <a:t>tu</a:t>
            </a:r>
            <a:r>
              <a:rPr sz="3200" b="1" spc="-85" dirty="0">
                <a:solidFill>
                  <a:srgbClr val="262425"/>
                </a:solidFill>
                <a:latin typeface="Trebuchet MS"/>
                <a:cs typeface="Trebuchet MS"/>
              </a:rPr>
              <a:t>r</a:t>
            </a:r>
            <a:r>
              <a:rPr sz="3200" b="1" spc="140" dirty="0">
                <a:solidFill>
                  <a:srgbClr val="262425"/>
                </a:solidFill>
                <a:latin typeface="Trebuchet MS"/>
                <a:cs typeface="Trebuchet MS"/>
              </a:rPr>
              <a:t>es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350">
              <a:latin typeface="Trebuchet MS"/>
              <a:cs typeface="Trebuchet MS"/>
            </a:endParaRPr>
          </a:p>
          <a:p>
            <a:pPr marL="457834" marR="5080">
              <a:lnSpc>
                <a:spcPct val="100899"/>
              </a:lnSpc>
              <a:spcBef>
                <a:spcPts val="5"/>
              </a:spcBef>
            </a:pPr>
            <a:r>
              <a:rPr sz="2850" b="1" spc="75" dirty="0">
                <a:solidFill>
                  <a:srgbClr val="262425"/>
                </a:solidFill>
                <a:latin typeface="Trebuchet MS"/>
                <a:cs typeface="Trebuchet MS"/>
              </a:rPr>
              <a:t>Automated </a:t>
            </a:r>
            <a:r>
              <a:rPr sz="2850" b="1" spc="50" dirty="0">
                <a:solidFill>
                  <a:srgbClr val="262425"/>
                </a:solidFill>
                <a:latin typeface="Trebuchet MS"/>
                <a:cs typeface="Trebuchet MS"/>
              </a:rPr>
              <a:t>Sentiment </a:t>
            </a:r>
            <a:r>
              <a:rPr sz="2850" b="1" spc="10" dirty="0">
                <a:solidFill>
                  <a:srgbClr val="262425"/>
                </a:solidFill>
                <a:latin typeface="Trebuchet MS"/>
                <a:cs typeface="Trebuchet MS"/>
              </a:rPr>
              <a:t>Analysis: </a:t>
            </a:r>
            <a:r>
              <a:rPr sz="2850" spc="225" dirty="0">
                <a:solidFill>
                  <a:srgbClr val="262425"/>
                </a:solidFill>
                <a:latin typeface="Trebuchet MS"/>
                <a:cs typeface="Trebuchet MS"/>
              </a:rPr>
              <a:t>Uses </a:t>
            </a:r>
            <a:r>
              <a:rPr sz="2850" spc="10" dirty="0">
                <a:solidFill>
                  <a:srgbClr val="262425"/>
                </a:solidFill>
                <a:latin typeface="Trebuchet MS"/>
                <a:cs typeface="Trebuchet MS"/>
              </a:rPr>
              <a:t>natural </a:t>
            </a:r>
            <a:r>
              <a:rPr sz="2850" spc="150" dirty="0">
                <a:solidFill>
                  <a:srgbClr val="262425"/>
                </a:solidFill>
                <a:latin typeface="Trebuchet MS"/>
                <a:cs typeface="Trebuchet MS"/>
              </a:rPr>
              <a:t>language </a:t>
            </a:r>
            <a:r>
              <a:rPr sz="2850" spc="15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50" spc="130" dirty="0">
                <a:solidFill>
                  <a:srgbClr val="262425"/>
                </a:solidFill>
                <a:latin typeface="Trebuchet MS"/>
                <a:cs typeface="Trebuchet MS"/>
              </a:rPr>
              <a:t>processing</a:t>
            </a:r>
            <a:r>
              <a:rPr sz="2850" spc="-12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50" spc="60" dirty="0">
                <a:solidFill>
                  <a:srgbClr val="262425"/>
                </a:solidFill>
                <a:latin typeface="Trebuchet MS"/>
                <a:cs typeface="Trebuchet MS"/>
              </a:rPr>
              <a:t>(NLP)</a:t>
            </a:r>
            <a:r>
              <a:rPr sz="2850" spc="-12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50" spc="-5" dirty="0">
                <a:solidFill>
                  <a:srgbClr val="262425"/>
                </a:solidFill>
                <a:latin typeface="Trebuchet MS"/>
                <a:cs typeface="Trebuchet MS"/>
              </a:rPr>
              <a:t>to</a:t>
            </a:r>
            <a:r>
              <a:rPr sz="2850" spc="-12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50" spc="195" dirty="0">
                <a:solidFill>
                  <a:srgbClr val="262425"/>
                </a:solidFill>
                <a:latin typeface="Trebuchet MS"/>
                <a:cs typeface="Trebuchet MS"/>
              </a:rPr>
              <a:t>assess</a:t>
            </a:r>
            <a:r>
              <a:rPr sz="2850" spc="-12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50" spc="35" dirty="0">
                <a:solidFill>
                  <a:srgbClr val="262425"/>
                </a:solidFill>
                <a:latin typeface="Trebuchet MS"/>
                <a:cs typeface="Trebuchet MS"/>
              </a:rPr>
              <a:t>review</a:t>
            </a:r>
            <a:r>
              <a:rPr sz="2850" spc="-20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50" spc="75" dirty="0">
                <a:solidFill>
                  <a:srgbClr val="262425"/>
                </a:solidFill>
                <a:latin typeface="Trebuchet MS"/>
                <a:cs typeface="Trebuchet MS"/>
              </a:rPr>
              <a:t>sentiments</a:t>
            </a:r>
            <a:r>
              <a:rPr sz="2850" spc="-12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50" spc="-35" dirty="0">
                <a:solidFill>
                  <a:srgbClr val="262425"/>
                </a:solidFill>
                <a:latin typeface="Trebuchet MS"/>
                <a:cs typeface="Trebuchet MS"/>
              </a:rPr>
              <a:t>(positive,</a:t>
            </a:r>
            <a:r>
              <a:rPr sz="2850" spc="-12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50" spc="15" dirty="0">
                <a:solidFill>
                  <a:srgbClr val="262425"/>
                </a:solidFill>
                <a:latin typeface="Trebuchet MS"/>
                <a:cs typeface="Trebuchet MS"/>
              </a:rPr>
              <a:t>negative, </a:t>
            </a:r>
            <a:r>
              <a:rPr sz="2850" spc="-84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50" spc="-70" dirty="0">
                <a:solidFill>
                  <a:srgbClr val="262425"/>
                </a:solidFill>
                <a:latin typeface="Trebuchet MS"/>
                <a:cs typeface="Trebuchet MS"/>
              </a:rPr>
              <a:t>neutral).</a:t>
            </a:r>
            <a:endParaRPr sz="2850">
              <a:latin typeface="Trebuchet MS"/>
              <a:cs typeface="Trebuchet MS"/>
            </a:endParaRPr>
          </a:p>
          <a:p>
            <a:pPr marL="457834" marR="839469">
              <a:lnSpc>
                <a:spcPct val="100899"/>
              </a:lnSpc>
            </a:pPr>
            <a:r>
              <a:rPr sz="2850" b="1" spc="60" dirty="0">
                <a:solidFill>
                  <a:srgbClr val="262425"/>
                </a:solidFill>
                <a:latin typeface="Trebuchet MS"/>
                <a:cs typeface="Trebuchet MS"/>
              </a:rPr>
              <a:t>Real-time</a:t>
            </a:r>
            <a:r>
              <a:rPr sz="2850" b="1" spc="-15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50" b="1" spc="85" dirty="0">
                <a:solidFill>
                  <a:srgbClr val="262425"/>
                </a:solidFill>
                <a:latin typeface="Trebuchet MS"/>
                <a:cs typeface="Trebuchet MS"/>
              </a:rPr>
              <a:t>Data</a:t>
            </a:r>
            <a:r>
              <a:rPr sz="2850" b="1" spc="-15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50" b="1" spc="50" dirty="0">
                <a:solidFill>
                  <a:srgbClr val="262425"/>
                </a:solidFill>
                <a:latin typeface="Trebuchet MS"/>
                <a:cs typeface="Trebuchet MS"/>
              </a:rPr>
              <a:t>Processing:</a:t>
            </a:r>
            <a:r>
              <a:rPr sz="2850" b="1" spc="-13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50" spc="95" dirty="0">
                <a:solidFill>
                  <a:srgbClr val="262425"/>
                </a:solidFill>
                <a:latin typeface="Trebuchet MS"/>
                <a:cs typeface="Trebuchet MS"/>
              </a:rPr>
              <a:t>Continuously</a:t>
            </a:r>
            <a:r>
              <a:rPr sz="2850" spc="-2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50" spc="114" dirty="0">
                <a:solidFill>
                  <a:srgbClr val="262425"/>
                </a:solidFill>
                <a:latin typeface="Trebuchet MS"/>
                <a:cs typeface="Trebuchet MS"/>
              </a:rPr>
              <a:t>updates</a:t>
            </a:r>
            <a:r>
              <a:rPr sz="2850" spc="-2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50" dirty="0">
                <a:solidFill>
                  <a:srgbClr val="262425"/>
                </a:solidFill>
                <a:latin typeface="Trebuchet MS"/>
                <a:cs typeface="Trebuchet MS"/>
              </a:rPr>
              <a:t>with</a:t>
            </a:r>
            <a:r>
              <a:rPr sz="2850" spc="-13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50" spc="145" dirty="0">
                <a:solidFill>
                  <a:srgbClr val="262425"/>
                </a:solidFill>
                <a:latin typeface="Trebuchet MS"/>
                <a:cs typeface="Trebuchet MS"/>
              </a:rPr>
              <a:t>new </a:t>
            </a:r>
            <a:r>
              <a:rPr sz="2850" spc="-84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50" spc="-10" dirty="0">
                <a:solidFill>
                  <a:srgbClr val="262425"/>
                </a:solidFill>
                <a:latin typeface="Trebuchet MS"/>
                <a:cs typeface="Trebuchet MS"/>
              </a:rPr>
              <a:t>reviews.</a:t>
            </a:r>
            <a:endParaRPr sz="2850">
              <a:latin typeface="Trebuchet MS"/>
              <a:cs typeface="Trebuchet MS"/>
            </a:endParaRPr>
          </a:p>
          <a:p>
            <a:pPr marL="457834" marR="955675">
              <a:lnSpc>
                <a:spcPts val="3529"/>
              </a:lnSpc>
              <a:spcBef>
                <a:spcPts val="55"/>
              </a:spcBef>
            </a:pPr>
            <a:r>
              <a:rPr sz="2850" b="1" spc="60" dirty="0">
                <a:solidFill>
                  <a:srgbClr val="262425"/>
                </a:solidFill>
                <a:latin typeface="Trebuchet MS"/>
                <a:cs typeface="Trebuchet MS"/>
              </a:rPr>
              <a:t>Detailed</a:t>
            </a:r>
            <a:r>
              <a:rPr sz="2850" b="1" spc="-15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50" b="1" spc="10" dirty="0">
                <a:solidFill>
                  <a:srgbClr val="262425"/>
                </a:solidFill>
                <a:latin typeface="Trebuchet MS"/>
                <a:cs typeface="Trebuchet MS"/>
              </a:rPr>
              <a:t>Reporting:</a:t>
            </a:r>
            <a:r>
              <a:rPr sz="2850" b="1" spc="-12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50" spc="75" dirty="0">
                <a:solidFill>
                  <a:srgbClr val="262425"/>
                </a:solidFill>
                <a:latin typeface="Trebuchet MS"/>
                <a:cs typeface="Trebuchet MS"/>
              </a:rPr>
              <a:t>Generates</a:t>
            </a:r>
            <a:r>
              <a:rPr sz="2850" spc="-12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50" spc="114" dirty="0">
                <a:solidFill>
                  <a:srgbClr val="262425"/>
                </a:solidFill>
                <a:latin typeface="Trebuchet MS"/>
                <a:cs typeface="Trebuchet MS"/>
              </a:rPr>
              <a:t>comprehensive</a:t>
            </a:r>
            <a:r>
              <a:rPr sz="2850" spc="-13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50" spc="50" dirty="0">
                <a:solidFill>
                  <a:srgbClr val="262425"/>
                </a:solidFill>
                <a:latin typeface="Trebuchet MS"/>
                <a:cs typeface="Trebuchet MS"/>
              </a:rPr>
              <a:t>reports</a:t>
            </a:r>
            <a:r>
              <a:rPr sz="2850" spc="-12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50" spc="135" dirty="0">
                <a:solidFill>
                  <a:srgbClr val="262425"/>
                </a:solidFill>
                <a:latin typeface="Trebuchet MS"/>
                <a:cs typeface="Trebuchet MS"/>
              </a:rPr>
              <a:t>and </a:t>
            </a:r>
            <a:r>
              <a:rPr sz="2850" spc="-84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50" dirty="0">
                <a:solidFill>
                  <a:srgbClr val="262425"/>
                </a:solidFill>
                <a:latin typeface="Trebuchet MS"/>
                <a:cs typeface="Trebuchet MS"/>
              </a:rPr>
              <a:t>visualizations.</a:t>
            </a:r>
            <a:endParaRPr sz="2850">
              <a:latin typeface="Trebuchet MS"/>
              <a:cs typeface="Trebuchet MS"/>
            </a:endParaRPr>
          </a:p>
          <a:p>
            <a:pPr marL="457834">
              <a:lnSpc>
                <a:spcPts val="3310"/>
              </a:lnSpc>
            </a:pPr>
            <a:r>
              <a:rPr sz="2850" b="1" spc="70" dirty="0">
                <a:solidFill>
                  <a:srgbClr val="262425"/>
                </a:solidFill>
                <a:latin typeface="Trebuchet MS"/>
                <a:cs typeface="Trebuchet MS"/>
              </a:rPr>
              <a:t>Customizable</a:t>
            </a:r>
            <a:r>
              <a:rPr sz="2850" b="1" spc="-14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50" b="1" spc="65" dirty="0">
                <a:solidFill>
                  <a:srgbClr val="262425"/>
                </a:solidFill>
                <a:latin typeface="Trebuchet MS"/>
                <a:cs typeface="Trebuchet MS"/>
              </a:rPr>
              <a:t>Dashboards:</a:t>
            </a:r>
            <a:r>
              <a:rPr sz="2850" b="1" spc="-20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50" dirty="0">
                <a:solidFill>
                  <a:srgbClr val="262425"/>
                </a:solidFill>
                <a:latin typeface="Trebuchet MS"/>
                <a:cs typeface="Trebuchet MS"/>
              </a:rPr>
              <a:t>Tailored</a:t>
            </a:r>
            <a:r>
              <a:rPr sz="285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50" spc="-5" dirty="0">
                <a:solidFill>
                  <a:srgbClr val="262425"/>
                </a:solidFill>
                <a:latin typeface="Trebuchet MS"/>
                <a:cs typeface="Trebuchet MS"/>
              </a:rPr>
              <a:t>to</a:t>
            </a:r>
            <a:r>
              <a:rPr sz="285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50" spc="-25" dirty="0">
                <a:solidFill>
                  <a:srgbClr val="262425"/>
                </a:solidFill>
                <a:latin typeface="Trebuchet MS"/>
                <a:cs typeface="Trebuchet MS"/>
              </a:rPr>
              <a:t>diﬀerent</a:t>
            </a:r>
            <a:r>
              <a:rPr sz="285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50" spc="110" dirty="0">
                <a:solidFill>
                  <a:srgbClr val="262425"/>
                </a:solidFill>
                <a:latin typeface="Trebuchet MS"/>
                <a:cs typeface="Trebuchet MS"/>
              </a:rPr>
              <a:t>user</a:t>
            </a:r>
            <a:r>
              <a:rPr sz="2850" spc="-17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50" spc="70" dirty="0">
                <a:solidFill>
                  <a:srgbClr val="262425"/>
                </a:solidFill>
                <a:latin typeface="Trebuchet MS"/>
                <a:cs typeface="Trebuchet MS"/>
              </a:rPr>
              <a:t>roles</a:t>
            </a:r>
            <a:r>
              <a:rPr sz="285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50" spc="135" dirty="0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endParaRPr sz="2850">
              <a:latin typeface="Trebuchet MS"/>
              <a:cs typeface="Trebuchet MS"/>
            </a:endParaRPr>
          </a:p>
          <a:p>
            <a:pPr marL="457834">
              <a:lnSpc>
                <a:spcPct val="100000"/>
              </a:lnSpc>
              <a:spcBef>
                <a:spcPts val="30"/>
              </a:spcBef>
            </a:pPr>
            <a:r>
              <a:rPr sz="2850" spc="170" dirty="0">
                <a:solidFill>
                  <a:srgbClr val="262425"/>
                </a:solidFill>
                <a:latin typeface="Trebuchet MS"/>
                <a:cs typeface="Trebuchet MS"/>
              </a:rPr>
              <a:t>needs</a:t>
            </a:r>
            <a:r>
              <a:rPr sz="2850" spc="-20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50" spc="-10" dirty="0">
                <a:solidFill>
                  <a:srgbClr val="262425"/>
                </a:solidFill>
                <a:latin typeface="Trebuchet MS"/>
                <a:cs typeface="Trebuchet MS"/>
              </a:rPr>
              <a:t>within</a:t>
            </a:r>
            <a:r>
              <a:rPr sz="2850" spc="-12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50" spc="15" dirty="0">
                <a:solidFill>
                  <a:srgbClr val="262425"/>
                </a:solidFill>
                <a:latin typeface="Trebuchet MS"/>
                <a:cs typeface="Trebuchet MS"/>
              </a:rPr>
              <a:t>In</a:t>
            </a:r>
            <a:r>
              <a:rPr sz="2850" spc="-195" dirty="0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sz="2850" spc="-140" dirty="0">
                <a:solidFill>
                  <a:srgbClr val="262425"/>
                </a:solidFill>
                <a:latin typeface="Trebuchet MS"/>
                <a:cs typeface="Trebuchet MS"/>
              </a:rPr>
              <a:t>el.</a:t>
            </a:r>
            <a:endParaRPr sz="2850">
              <a:latin typeface="Trebuchet MS"/>
              <a:cs typeface="Trebuchet MS"/>
            </a:endParaRPr>
          </a:p>
          <a:p>
            <a:pPr marL="457834" marR="309245">
              <a:lnSpc>
                <a:spcPct val="100899"/>
              </a:lnSpc>
            </a:pPr>
            <a:r>
              <a:rPr sz="2850" b="1" spc="5" dirty="0">
                <a:solidFill>
                  <a:srgbClr val="262425"/>
                </a:solidFill>
                <a:latin typeface="Trebuchet MS"/>
                <a:cs typeface="Trebuchet MS"/>
              </a:rPr>
              <a:t>Alert</a:t>
            </a:r>
            <a:r>
              <a:rPr sz="2850" b="1" spc="-15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50" b="1" spc="35" dirty="0">
                <a:solidFill>
                  <a:srgbClr val="262425"/>
                </a:solidFill>
                <a:latin typeface="Trebuchet MS"/>
                <a:cs typeface="Trebuchet MS"/>
              </a:rPr>
              <a:t>System:</a:t>
            </a:r>
            <a:r>
              <a:rPr sz="2850" b="1" spc="-14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50" spc="55" dirty="0">
                <a:solidFill>
                  <a:srgbClr val="262425"/>
                </a:solidFill>
                <a:latin typeface="Trebuchet MS"/>
                <a:cs typeface="Trebuchet MS"/>
              </a:rPr>
              <a:t>Notiﬁes</a:t>
            </a:r>
            <a:r>
              <a:rPr sz="2850" spc="-12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50" spc="85" dirty="0">
                <a:solidFill>
                  <a:srgbClr val="262425"/>
                </a:solidFill>
                <a:latin typeface="Trebuchet MS"/>
                <a:cs typeface="Trebuchet MS"/>
              </a:rPr>
              <a:t>stakeholders</a:t>
            </a:r>
            <a:r>
              <a:rPr sz="2850" spc="-12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50" spc="90" dirty="0">
                <a:solidFill>
                  <a:srgbClr val="262425"/>
                </a:solidFill>
                <a:latin typeface="Trebuchet MS"/>
                <a:cs typeface="Trebuchet MS"/>
              </a:rPr>
              <a:t>about</a:t>
            </a:r>
            <a:r>
              <a:rPr sz="2850" spc="-12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50" spc="35" dirty="0">
                <a:solidFill>
                  <a:srgbClr val="262425"/>
                </a:solidFill>
                <a:latin typeface="Trebuchet MS"/>
                <a:cs typeface="Trebuchet MS"/>
              </a:rPr>
              <a:t>signiﬁcant</a:t>
            </a:r>
            <a:r>
              <a:rPr sz="2850" spc="-12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50" spc="55" dirty="0">
                <a:solidFill>
                  <a:srgbClr val="262425"/>
                </a:solidFill>
                <a:latin typeface="Trebuchet MS"/>
                <a:cs typeface="Trebuchet MS"/>
              </a:rPr>
              <a:t>sentiment </a:t>
            </a:r>
            <a:r>
              <a:rPr sz="2850" spc="-84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850" spc="90" dirty="0">
                <a:solidFill>
                  <a:srgbClr val="262425"/>
                </a:solidFill>
                <a:latin typeface="Trebuchet MS"/>
                <a:cs typeface="Trebuchet MS"/>
              </a:rPr>
              <a:t>changes.</a:t>
            </a:r>
            <a:endParaRPr sz="28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95"/>
              </a:spcBef>
            </a:pPr>
            <a:r>
              <a:rPr spc="-245" dirty="0"/>
              <a:t>F</a:t>
            </a:r>
            <a:r>
              <a:rPr spc="-455" dirty="0"/>
              <a:t>E</a:t>
            </a:r>
            <a:r>
              <a:rPr spc="-380" dirty="0"/>
              <a:t>A</a:t>
            </a:r>
            <a:r>
              <a:rPr spc="-70" dirty="0"/>
              <a:t>T</a:t>
            </a:r>
            <a:r>
              <a:rPr spc="-145" dirty="0"/>
              <a:t>U</a:t>
            </a:r>
            <a:r>
              <a:rPr spc="-135" dirty="0"/>
              <a:t>R</a:t>
            </a:r>
            <a:r>
              <a:rPr spc="-455" dirty="0"/>
              <a:t>E</a:t>
            </a:r>
            <a:r>
              <a:rPr spc="-570" dirty="0"/>
              <a:t>S</a:t>
            </a:r>
            <a:r>
              <a:rPr spc="-395" dirty="0"/>
              <a:t> </a:t>
            </a:r>
            <a:r>
              <a:rPr spc="-130" dirty="0"/>
              <a:t>O</a:t>
            </a:r>
            <a:r>
              <a:rPr spc="-245" dirty="0"/>
              <a:t>FF</a:t>
            </a:r>
            <a:r>
              <a:rPr spc="-455" dirty="0"/>
              <a:t>E</a:t>
            </a:r>
            <a:r>
              <a:rPr spc="-229" dirty="0"/>
              <a:t>R</a:t>
            </a:r>
            <a:r>
              <a:rPr spc="-455" dirty="0"/>
              <a:t>E</a:t>
            </a:r>
            <a:r>
              <a:rPr spc="-145" dirty="0"/>
              <a:t>D</a:t>
            </a:r>
          </a:p>
        </p:txBody>
      </p: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205579" y="4308792"/>
            <a:ext cx="43434" cy="3299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847564" y="4375912"/>
            <a:ext cx="20955" cy="11722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916779" y="4542167"/>
            <a:ext cx="46990" cy="35661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11265725" y="2657393"/>
            <a:ext cx="5925185" cy="6896100"/>
            <a:chOff x="11265725" y="2657393"/>
            <a:chExt cx="5925185" cy="6896100"/>
          </a:xfrm>
        </p:grpSpPr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65725" y="2657393"/>
              <a:ext cx="5826823" cy="68961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133061" y="4414659"/>
              <a:ext cx="50038" cy="4100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131030" y="4688763"/>
              <a:ext cx="59436" cy="45910"/>
            </a:xfrm>
            <a:prstGeom prst="rect">
              <a:avLst/>
            </a:prstGeom>
          </p:spPr>
        </p:pic>
      </p:grpSp>
      <p:pic>
        <p:nvPicPr>
          <p:cNvPr id="23" name="object 2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8064480" y="5194681"/>
            <a:ext cx="57277" cy="46482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7485741" y="5758574"/>
            <a:ext cx="46228" cy="34417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7633188" y="6410833"/>
            <a:ext cx="57277" cy="46469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7538700" y="6507289"/>
            <a:ext cx="46863" cy="77381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7691729" y="6801002"/>
            <a:ext cx="66553" cy="32905"/>
          </a:xfrm>
          <a:prstGeom prst="rect">
            <a:avLst/>
          </a:prstGeom>
        </p:spPr>
      </p:pic>
      <p:sp>
        <p:nvSpPr>
          <p:cNvPr id="28" name="object 28"/>
          <p:cNvSpPr/>
          <p:nvPr/>
        </p:nvSpPr>
        <p:spPr>
          <a:xfrm>
            <a:off x="14102168" y="0"/>
            <a:ext cx="4185920" cy="1605915"/>
          </a:xfrm>
          <a:custGeom>
            <a:avLst/>
            <a:gdLst/>
            <a:ahLst/>
            <a:cxnLst/>
            <a:rect l="l" t="t" r="r" b="b"/>
            <a:pathLst>
              <a:path w="4185919" h="1605915">
                <a:moveTo>
                  <a:pt x="4185830" y="1121256"/>
                </a:moveTo>
                <a:lnTo>
                  <a:pt x="4031272" y="1218094"/>
                </a:lnTo>
                <a:lnTo>
                  <a:pt x="3898049" y="1290090"/>
                </a:lnTo>
                <a:lnTo>
                  <a:pt x="3762032" y="1355609"/>
                </a:lnTo>
                <a:lnTo>
                  <a:pt x="3622332" y="1413204"/>
                </a:lnTo>
                <a:lnTo>
                  <a:pt x="3479838" y="1463610"/>
                </a:lnTo>
                <a:lnTo>
                  <a:pt x="3334423" y="1506803"/>
                </a:lnTo>
                <a:lnTo>
                  <a:pt x="3187484" y="1542083"/>
                </a:lnTo>
                <a:lnTo>
                  <a:pt x="3039148" y="1569452"/>
                </a:lnTo>
                <a:lnTo>
                  <a:pt x="2888653" y="1589607"/>
                </a:lnTo>
                <a:lnTo>
                  <a:pt x="2738158" y="1601126"/>
                </a:lnTo>
                <a:lnTo>
                  <a:pt x="2587028" y="1605444"/>
                </a:lnTo>
                <a:lnTo>
                  <a:pt x="2587028" y="1604720"/>
                </a:lnTo>
                <a:lnTo>
                  <a:pt x="2435771" y="1601126"/>
                </a:lnTo>
                <a:lnTo>
                  <a:pt x="2285403" y="1588883"/>
                </a:lnTo>
                <a:lnTo>
                  <a:pt x="2134908" y="1569452"/>
                </a:lnTo>
                <a:lnTo>
                  <a:pt x="1986572" y="1541360"/>
                </a:lnTo>
                <a:lnTo>
                  <a:pt x="1839633" y="1506092"/>
                </a:lnTo>
                <a:lnTo>
                  <a:pt x="1694218" y="1463610"/>
                </a:lnTo>
                <a:lnTo>
                  <a:pt x="1551724" y="1413204"/>
                </a:lnTo>
                <a:lnTo>
                  <a:pt x="1412024" y="1354898"/>
                </a:lnTo>
                <a:lnTo>
                  <a:pt x="1275245" y="1290090"/>
                </a:lnTo>
                <a:lnTo>
                  <a:pt x="1142784" y="1218094"/>
                </a:lnTo>
                <a:lnTo>
                  <a:pt x="1013879" y="1138897"/>
                </a:lnTo>
                <a:lnTo>
                  <a:pt x="889292" y="1053222"/>
                </a:lnTo>
                <a:lnTo>
                  <a:pt x="769023" y="961058"/>
                </a:lnTo>
                <a:lnTo>
                  <a:pt x="653834" y="863141"/>
                </a:lnTo>
                <a:lnTo>
                  <a:pt x="544487" y="758747"/>
                </a:lnTo>
                <a:lnTo>
                  <a:pt x="440093" y="649312"/>
                </a:lnTo>
                <a:lnTo>
                  <a:pt x="342176" y="534110"/>
                </a:lnTo>
                <a:lnTo>
                  <a:pt x="249974" y="413879"/>
                </a:lnTo>
                <a:lnTo>
                  <a:pt x="164249" y="289317"/>
                </a:lnTo>
                <a:lnTo>
                  <a:pt x="85128" y="160438"/>
                </a:lnTo>
                <a:lnTo>
                  <a:pt x="13119" y="27240"/>
                </a:ln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43737" y="-184150"/>
            <a:ext cx="5203190" cy="10306050"/>
            <a:chOff x="-9359" y="0"/>
            <a:chExt cx="5203190" cy="10306050"/>
          </a:xfrm>
        </p:grpSpPr>
        <p:sp>
          <p:nvSpPr>
            <p:cNvPr id="3" name="object 3"/>
            <p:cNvSpPr/>
            <p:nvPr/>
          </p:nvSpPr>
          <p:spPr>
            <a:xfrm>
              <a:off x="1069966" y="0"/>
              <a:ext cx="4114165" cy="10287000"/>
            </a:xfrm>
            <a:custGeom>
              <a:avLst/>
              <a:gdLst/>
              <a:ahLst/>
              <a:cxnLst/>
              <a:rect l="l" t="t" r="r" b="b"/>
              <a:pathLst>
                <a:path w="4114165" h="10287000">
                  <a:moveTo>
                    <a:pt x="3237770" y="0"/>
                  </a:moveTo>
                  <a:lnTo>
                    <a:pt x="3337771" y="196531"/>
                  </a:lnTo>
                  <a:lnTo>
                    <a:pt x="3420575" y="370763"/>
                  </a:lnTo>
                  <a:lnTo>
                    <a:pt x="3498337" y="546454"/>
                  </a:lnTo>
                  <a:lnTo>
                    <a:pt x="3572492" y="723569"/>
                  </a:lnTo>
                  <a:lnTo>
                    <a:pt x="3641606" y="903566"/>
                  </a:lnTo>
                  <a:lnTo>
                    <a:pt x="3705690" y="1084287"/>
                  </a:lnTo>
                  <a:lnTo>
                    <a:pt x="3765443" y="1267154"/>
                  </a:lnTo>
                  <a:lnTo>
                    <a:pt x="3820892" y="1451482"/>
                  </a:lnTo>
                  <a:lnTo>
                    <a:pt x="3871285" y="1637245"/>
                  </a:lnTo>
                  <a:lnTo>
                    <a:pt x="3917374" y="1823719"/>
                  </a:lnTo>
                  <a:lnTo>
                    <a:pt x="3958407" y="2011641"/>
                  </a:lnTo>
                  <a:lnTo>
                    <a:pt x="3994412" y="2200274"/>
                  </a:lnTo>
                  <a:lnTo>
                    <a:pt x="4026086" y="2390355"/>
                  </a:lnTo>
                  <a:lnTo>
                    <a:pt x="4052730" y="2580436"/>
                  </a:lnTo>
                  <a:lnTo>
                    <a:pt x="4075044" y="2771228"/>
                  </a:lnTo>
                  <a:lnTo>
                    <a:pt x="4091605" y="2962744"/>
                  </a:lnTo>
                  <a:lnTo>
                    <a:pt x="4103848" y="3154984"/>
                  </a:lnTo>
                  <a:lnTo>
                    <a:pt x="4111773" y="3347224"/>
                  </a:lnTo>
                  <a:lnTo>
                    <a:pt x="4113932" y="3539463"/>
                  </a:lnTo>
                  <a:lnTo>
                    <a:pt x="4111773" y="3731703"/>
                  </a:lnTo>
                  <a:lnTo>
                    <a:pt x="4103848" y="3923943"/>
                  </a:lnTo>
                  <a:lnTo>
                    <a:pt x="4092329" y="4116183"/>
                  </a:lnTo>
                  <a:lnTo>
                    <a:pt x="4075044" y="4307699"/>
                  </a:lnTo>
                  <a:lnTo>
                    <a:pt x="4053441" y="4498504"/>
                  </a:lnTo>
                  <a:lnTo>
                    <a:pt x="4026086" y="4688585"/>
                  </a:lnTo>
                  <a:lnTo>
                    <a:pt x="3995136" y="4878653"/>
                  </a:lnTo>
                  <a:lnTo>
                    <a:pt x="3958407" y="5067299"/>
                  </a:lnTo>
                  <a:lnTo>
                    <a:pt x="3917374" y="5255208"/>
                  </a:lnTo>
                  <a:lnTo>
                    <a:pt x="3871285" y="5441695"/>
                  </a:lnTo>
                  <a:lnTo>
                    <a:pt x="3820892" y="5627445"/>
                  </a:lnTo>
                  <a:lnTo>
                    <a:pt x="3766167" y="5811773"/>
                  </a:lnTo>
                  <a:lnTo>
                    <a:pt x="3705690" y="5994653"/>
                  </a:lnTo>
                  <a:lnTo>
                    <a:pt x="3641606" y="6175361"/>
                  </a:lnTo>
                  <a:lnTo>
                    <a:pt x="3572492" y="6355358"/>
                  </a:lnTo>
                  <a:lnTo>
                    <a:pt x="3499048" y="6532485"/>
                  </a:lnTo>
                  <a:lnTo>
                    <a:pt x="3420575" y="6708888"/>
                  </a:lnTo>
                  <a:lnTo>
                    <a:pt x="3338495" y="6882408"/>
                  </a:lnTo>
                  <a:lnTo>
                    <a:pt x="3251373" y="7053757"/>
                  </a:lnTo>
                  <a:lnTo>
                    <a:pt x="3159933" y="7222959"/>
                  </a:lnTo>
                  <a:lnTo>
                    <a:pt x="3064899" y="7390002"/>
                  </a:lnTo>
                  <a:lnTo>
                    <a:pt x="2964823" y="7554873"/>
                  </a:lnTo>
                  <a:lnTo>
                    <a:pt x="2861140" y="7716151"/>
                  </a:lnTo>
                  <a:lnTo>
                    <a:pt x="2753863" y="7875993"/>
                  </a:lnTo>
                  <a:lnTo>
                    <a:pt x="2641544" y="8032241"/>
                  </a:lnTo>
                  <a:lnTo>
                    <a:pt x="2525619" y="8185593"/>
                  </a:lnTo>
                  <a:lnTo>
                    <a:pt x="2406099" y="8336076"/>
                  </a:lnTo>
                  <a:lnTo>
                    <a:pt x="2282985" y="8483675"/>
                  </a:lnTo>
                  <a:lnTo>
                    <a:pt x="2155541" y="8628392"/>
                  </a:lnTo>
                  <a:lnTo>
                    <a:pt x="2025226" y="8768790"/>
                  </a:lnTo>
                  <a:lnTo>
                    <a:pt x="1890581" y="8907030"/>
                  </a:lnTo>
                  <a:lnTo>
                    <a:pt x="1753065" y="9040949"/>
                  </a:lnTo>
                  <a:lnTo>
                    <a:pt x="1611943" y="9171986"/>
                  </a:lnTo>
                  <a:lnTo>
                    <a:pt x="1467950" y="9298704"/>
                  </a:lnTo>
                  <a:lnTo>
                    <a:pt x="1320351" y="9422544"/>
                  </a:lnTo>
                  <a:lnTo>
                    <a:pt x="1169868" y="9542063"/>
                  </a:lnTo>
                  <a:lnTo>
                    <a:pt x="1016503" y="9657984"/>
                  </a:lnTo>
                  <a:lnTo>
                    <a:pt x="859544" y="9769581"/>
                  </a:lnTo>
                  <a:lnTo>
                    <a:pt x="700438" y="9877580"/>
                  </a:lnTo>
                  <a:lnTo>
                    <a:pt x="538437" y="9981259"/>
                  </a:lnTo>
                  <a:lnTo>
                    <a:pt x="374277" y="10080621"/>
                  </a:lnTo>
                  <a:lnTo>
                    <a:pt x="207234" y="10176378"/>
                  </a:lnTo>
                  <a:lnTo>
                    <a:pt x="38038" y="10267818"/>
                  </a:lnTo>
                  <a:lnTo>
                    <a:pt x="0" y="10286997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2399030" cy="7698740"/>
            </a:xfrm>
            <a:custGeom>
              <a:avLst/>
              <a:gdLst/>
              <a:ahLst/>
              <a:cxnLst/>
              <a:rect l="l" t="t" r="r" b="b"/>
              <a:pathLst>
                <a:path w="2399030" h="7698740">
                  <a:moveTo>
                    <a:pt x="841334" y="0"/>
                  </a:moveTo>
                  <a:lnTo>
                    <a:pt x="0" y="0"/>
                  </a:lnTo>
                  <a:lnTo>
                    <a:pt x="0" y="7698346"/>
                  </a:lnTo>
                  <a:lnTo>
                    <a:pt x="136009" y="7617523"/>
                  </a:lnTo>
                  <a:lnTo>
                    <a:pt x="238249" y="7552003"/>
                  </a:lnTo>
                  <a:lnTo>
                    <a:pt x="339050" y="7483601"/>
                  </a:lnTo>
                  <a:lnTo>
                    <a:pt x="437689" y="7412316"/>
                  </a:lnTo>
                  <a:lnTo>
                    <a:pt x="534888" y="7339596"/>
                  </a:lnTo>
                  <a:lnTo>
                    <a:pt x="630643" y="7264005"/>
                  </a:lnTo>
                  <a:lnTo>
                    <a:pt x="723527" y="7185519"/>
                  </a:lnTo>
                  <a:lnTo>
                    <a:pt x="814962" y="7104887"/>
                  </a:lnTo>
                  <a:lnTo>
                    <a:pt x="904245" y="7022083"/>
                  </a:lnTo>
                  <a:lnTo>
                    <a:pt x="991364" y="6937120"/>
                  </a:lnTo>
                  <a:lnTo>
                    <a:pt x="1076325" y="6850011"/>
                  </a:lnTo>
                  <a:lnTo>
                    <a:pt x="1159122" y="6760717"/>
                  </a:lnTo>
                  <a:lnTo>
                    <a:pt x="1239762" y="6670001"/>
                  </a:lnTo>
                  <a:lnTo>
                    <a:pt x="1317523" y="6576402"/>
                  </a:lnTo>
                  <a:lnTo>
                    <a:pt x="1393126" y="6481368"/>
                  </a:lnTo>
                  <a:lnTo>
                    <a:pt x="1466557" y="6384162"/>
                  </a:lnTo>
                  <a:lnTo>
                    <a:pt x="1537119" y="6284810"/>
                  </a:lnTo>
                  <a:lnTo>
                    <a:pt x="1605521" y="6184010"/>
                  </a:lnTo>
                  <a:lnTo>
                    <a:pt x="1671040" y="6081775"/>
                  </a:lnTo>
                  <a:lnTo>
                    <a:pt x="1734400" y="5977368"/>
                  </a:lnTo>
                  <a:lnTo>
                    <a:pt x="1794878" y="5872250"/>
                  </a:lnTo>
                  <a:lnTo>
                    <a:pt x="1852472" y="5764973"/>
                  </a:lnTo>
                  <a:lnTo>
                    <a:pt x="1907197" y="5656249"/>
                  </a:lnTo>
                  <a:lnTo>
                    <a:pt x="1959762" y="5546089"/>
                  </a:lnTo>
                  <a:lnTo>
                    <a:pt x="2008720" y="5435218"/>
                  </a:lnTo>
                  <a:lnTo>
                    <a:pt x="2055520" y="5322899"/>
                  </a:lnTo>
                  <a:lnTo>
                    <a:pt x="2099437" y="5209133"/>
                  </a:lnTo>
                  <a:lnTo>
                    <a:pt x="2139759" y="5094655"/>
                  </a:lnTo>
                  <a:lnTo>
                    <a:pt x="2177910" y="4978729"/>
                  </a:lnTo>
                  <a:lnTo>
                    <a:pt x="2213190" y="4862092"/>
                  </a:lnTo>
                  <a:lnTo>
                    <a:pt x="2244877" y="4744732"/>
                  </a:lnTo>
                  <a:lnTo>
                    <a:pt x="2273681" y="4626660"/>
                  </a:lnTo>
                  <a:lnTo>
                    <a:pt x="2299589" y="4507851"/>
                  </a:lnTo>
                  <a:lnTo>
                    <a:pt x="2322639" y="4388344"/>
                  </a:lnTo>
                  <a:lnTo>
                    <a:pt x="2342794" y="4268101"/>
                  </a:lnTo>
                  <a:lnTo>
                    <a:pt x="2360079" y="4147857"/>
                  </a:lnTo>
                  <a:lnTo>
                    <a:pt x="2373757" y="4026902"/>
                  </a:lnTo>
                  <a:lnTo>
                    <a:pt x="2384552" y="3905947"/>
                  </a:lnTo>
                  <a:lnTo>
                    <a:pt x="2391752" y="3784269"/>
                  </a:lnTo>
                  <a:lnTo>
                    <a:pt x="2396794" y="3662577"/>
                  </a:lnTo>
                  <a:lnTo>
                    <a:pt x="2398242" y="3540911"/>
                  </a:lnTo>
                  <a:lnTo>
                    <a:pt x="2398953" y="3540911"/>
                  </a:lnTo>
                  <a:lnTo>
                    <a:pt x="2397506" y="3419233"/>
                  </a:lnTo>
                  <a:lnTo>
                    <a:pt x="2392476" y="3297541"/>
                  </a:lnTo>
                  <a:lnTo>
                    <a:pt x="2385275" y="3175875"/>
                  </a:lnTo>
                  <a:lnTo>
                    <a:pt x="2374468" y="3054908"/>
                  </a:lnTo>
                  <a:lnTo>
                    <a:pt x="2360790" y="2933953"/>
                  </a:lnTo>
                  <a:lnTo>
                    <a:pt x="2343518" y="2813709"/>
                  </a:lnTo>
                  <a:lnTo>
                    <a:pt x="2323350" y="2693478"/>
                  </a:lnTo>
                  <a:lnTo>
                    <a:pt x="2300312" y="2573959"/>
                  </a:lnTo>
                  <a:lnTo>
                    <a:pt x="2274392" y="2455150"/>
                  </a:lnTo>
                  <a:lnTo>
                    <a:pt x="2245588" y="2337078"/>
                  </a:lnTo>
                  <a:lnTo>
                    <a:pt x="2213914" y="2219718"/>
                  </a:lnTo>
                  <a:lnTo>
                    <a:pt x="2178634" y="2103081"/>
                  </a:lnTo>
                  <a:lnTo>
                    <a:pt x="2140470" y="1987155"/>
                  </a:lnTo>
                  <a:lnTo>
                    <a:pt x="2100160" y="1872677"/>
                  </a:lnTo>
                  <a:lnTo>
                    <a:pt x="2056231" y="1758911"/>
                  </a:lnTo>
                  <a:lnTo>
                    <a:pt x="2009432" y="1646592"/>
                  </a:lnTo>
                  <a:lnTo>
                    <a:pt x="1960473" y="1534997"/>
                  </a:lnTo>
                  <a:lnTo>
                    <a:pt x="1907921" y="1425561"/>
                  </a:lnTo>
                  <a:lnTo>
                    <a:pt x="1853196" y="1316849"/>
                  </a:lnTo>
                  <a:lnTo>
                    <a:pt x="1795602" y="1209560"/>
                  </a:lnTo>
                  <a:lnTo>
                    <a:pt x="1735112" y="1103718"/>
                  </a:lnTo>
                  <a:lnTo>
                    <a:pt x="1671764" y="1000048"/>
                  </a:lnTo>
                  <a:lnTo>
                    <a:pt x="1606232" y="897089"/>
                  </a:lnTo>
                  <a:lnTo>
                    <a:pt x="1537843" y="796289"/>
                  </a:lnTo>
                  <a:lnTo>
                    <a:pt x="1467281" y="697648"/>
                  </a:lnTo>
                  <a:lnTo>
                    <a:pt x="1393837" y="600442"/>
                  </a:lnTo>
                  <a:lnTo>
                    <a:pt x="1318234" y="505408"/>
                  </a:lnTo>
                  <a:lnTo>
                    <a:pt x="1239762" y="411809"/>
                  </a:lnTo>
                  <a:lnTo>
                    <a:pt x="1159842" y="320369"/>
                  </a:lnTo>
                  <a:lnTo>
                    <a:pt x="1077043" y="231088"/>
                  </a:lnTo>
                  <a:lnTo>
                    <a:pt x="992083" y="143966"/>
                  </a:lnTo>
                  <a:lnTo>
                    <a:pt x="904963" y="59016"/>
                  </a:lnTo>
                  <a:lnTo>
                    <a:pt x="841334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2399030" cy="7698740"/>
            </a:xfrm>
            <a:custGeom>
              <a:avLst/>
              <a:gdLst/>
              <a:ahLst/>
              <a:cxnLst/>
              <a:rect l="l" t="t" r="r" b="b"/>
              <a:pathLst>
                <a:path w="2399030" h="7698740">
                  <a:moveTo>
                    <a:pt x="841334" y="0"/>
                  </a:moveTo>
                  <a:lnTo>
                    <a:pt x="904963" y="59016"/>
                  </a:lnTo>
                  <a:lnTo>
                    <a:pt x="992083" y="143966"/>
                  </a:lnTo>
                  <a:lnTo>
                    <a:pt x="1077043" y="231088"/>
                  </a:lnTo>
                  <a:lnTo>
                    <a:pt x="1159842" y="320369"/>
                  </a:lnTo>
                  <a:lnTo>
                    <a:pt x="1239762" y="411809"/>
                  </a:lnTo>
                  <a:lnTo>
                    <a:pt x="1318234" y="505408"/>
                  </a:lnTo>
                  <a:lnTo>
                    <a:pt x="1393837" y="600442"/>
                  </a:lnTo>
                  <a:lnTo>
                    <a:pt x="1467281" y="697648"/>
                  </a:lnTo>
                  <a:lnTo>
                    <a:pt x="1537843" y="796289"/>
                  </a:lnTo>
                  <a:lnTo>
                    <a:pt x="1606232" y="897089"/>
                  </a:lnTo>
                  <a:lnTo>
                    <a:pt x="1671764" y="1000048"/>
                  </a:lnTo>
                  <a:lnTo>
                    <a:pt x="1735112" y="1103718"/>
                  </a:lnTo>
                  <a:lnTo>
                    <a:pt x="1795602" y="1209560"/>
                  </a:lnTo>
                  <a:lnTo>
                    <a:pt x="1853196" y="1316849"/>
                  </a:lnTo>
                  <a:lnTo>
                    <a:pt x="1907921" y="1425561"/>
                  </a:lnTo>
                  <a:lnTo>
                    <a:pt x="1960473" y="1534997"/>
                  </a:lnTo>
                  <a:lnTo>
                    <a:pt x="2009432" y="1646592"/>
                  </a:lnTo>
                  <a:lnTo>
                    <a:pt x="2056231" y="1758911"/>
                  </a:lnTo>
                  <a:lnTo>
                    <a:pt x="2100160" y="1872677"/>
                  </a:lnTo>
                  <a:lnTo>
                    <a:pt x="2140470" y="1987155"/>
                  </a:lnTo>
                  <a:lnTo>
                    <a:pt x="2178634" y="2103081"/>
                  </a:lnTo>
                  <a:lnTo>
                    <a:pt x="2213914" y="2219718"/>
                  </a:lnTo>
                  <a:lnTo>
                    <a:pt x="2245588" y="2337078"/>
                  </a:lnTo>
                  <a:lnTo>
                    <a:pt x="2274392" y="2455150"/>
                  </a:lnTo>
                  <a:lnTo>
                    <a:pt x="2300312" y="2573959"/>
                  </a:lnTo>
                  <a:lnTo>
                    <a:pt x="2323350" y="2693478"/>
                  </a:lnTo>
                  <a:lnTo>
                    <a:pt x="2343518" y="2813709"/>
                  </a:lnTo>
                  <a:lnTo>
                    <a:pt x="2360790" y="2933953"/>
                  </a:lnTo>
                  <a:lnTo>
                    <a:pt x="2374468" y="3054908"/>
                  </a:lnTo>
                  <a:lnTo>
                    <a:pt x="2385275" y="3175875"/>
                  </a:lnTo>
                  <a:lnTo>
                    <a:pt x="2392476" y="3297541"/>
                  </a:lnTo>
                  <a:lnTo>
                    <a:pt x="2397506" y="3419233"/>
                  </a:lnTo>
                  <a:lnTo>
                    <a:pt x="2398953" y="3540911"/>
                  </a:lnTo>
                  <a:lnTo>
                    <a:pt x="2398242" y="3540911"/>
                  </a:lnTo>
                  <a:lnTo>
                    <a:pt x="2396794" y="3662577"/>
                  </a:lnTo>
                  <a:lnTo>
                    <a:pt x="2391752" y="3784269"/>
                  </a:lnTo>
                  <a:lnTo>
                    <a:pt x="2384552" y="3905947"/>
                  </a:lnTo>
                  <a:lnTo>
                    <a:pt x="2373757" y="4026902"/>
                  </a:lnTo>
                  <a:lnTo>
                    <a:pt x="2360079" y="4147857"/>
                  </a:lnTo>
                  <a:lnTo>
                    <a:pt x="2342794" y="4268101"/>
                  </a:lnTo>
                  <a:lnTo>
                    <a:pt x="2322639" y="4388344"/>
                  </a:lnTo>
                  <a:lnTo>
                    <a:pt x="2299589" y="4507851"/>
                  </a:lnTo>
                  <a:lnTo>
                    <a:pt x="2273681" y="4626660"/>
                  </a:lnTo>
                  <a:lnTo>
                    <a:pt x="2244877" y="4744732"/>
                  </a:lnTo>
                  <a:lnTo>
                    <a:pt x="2213190" y="4862092"/>
                  </a:lnTo>
                  <a:lnTo>
                    <a:pt x="2177910" y="4978729"/>
                  </a:lnTo>
                  <a:lnTo>
                    <a:pt x="2139759" y="5094655"/>
                  </a:lnTo>
                  <a:lnTo>
                    <a:pt x="2099437" y="5209132"/>
                  </a:lnTo>
                  <a:lnTo>
                    <a:pt x="2055520" y="5322899"/>
                  </a:lnTo>
                  <a:lnTo>
                    <a:pt x="2008720" y="5435218"/>
                  </a:lnTo>
                  <a:lnTo>
                    <a:pt x="1959762" y="5546089"/>
                  </a:lnTo>
                  <a:lnTo>
                    <a:pt x="1907197" y="5656249"/>
                  </a:lnTo>
                  <a:lnTo>
                    <a:pt x="1852472" y="5764973"/>
                  </a:lnTo>
                  <a:lnTo>
                    <a:pt x="1794878" y="5872250"/>
                  </a:lnTo>
                  <a:lnTo>
                    <a:pt x="1734400" y="5977368"/>
                  </a:lnTo>
                  <a:lnTo>
                    <a:pt x="1671040" y="6081775"/>
                  </a:lnTo>
                  <a:lnTo>
                    <a:pt x="1605521" y="6184010"/>
                  </a:lnTo>
                  <a:lnTo>
                    <a:pt x="1537119" y="6284810"/>
                  </a:lnTo>
                  <a:lnTo>
                    <a:pt x="1466557" y="6384162"/>
                  </a:lnTo>
                  <a:lnTo>
                    <a:pt x="1393126" y="6481368"/>
                  </a:lnTo>
                  <a:lnTo>
                    <a:pt x="1317523" y="6576402"/>
                  </a:lnTo>
                  <a:lnTo>
                    <a:pt x="1239762" y="6670001"/>
                  </a:lnTo>
                  <a:lnTo>
                    <a:pt x="1159122" y="6760717"/>
                  </a:lnTo>
                  <a:lnTo>
                    <a:pt x="1076325" y="6850011"/>
                  </a:lnTo>
                  <a:lnTo>
                    <a:pt x="991364" y="6937120"/>
                  </a:lnTo>
                  <a:lnTo>
                    <a:pt x="904245" y="7022083"/>
                  </a:lnTo>
                  <a:lnTo>
                    <a:pt x="814962" y="7104887"/>
                  </a:lnTo>
                  <a:lnTo>
                    <a:pt x="723527" y="7185519"/>
                  </a:lnTo>
                  <a:lnTo>
                    <a:pt x="630643" y="7264005"/>
                  </a:lnTo>
                  <a:lnTo>
                    <a:pt x="534888" y="7339596"/>
                  </a:lnTo>
                  <a:lnTo>
                    <a:pt x="437688" y="7412316"/>
                  </a:lnTo>
                  <a:lnTo>
                    <a:pt x="339050" y="7483601"/>
                  </a:lnTo>
                  <a:lnTo>
                    <a:pt x="238249" y="7552003"/>
                  </a:lnTo>
                  <a:lnTo>
                    <a:pt x="136009" y="7617522"/>
                  </a:lnTo>
                  <a:lnTo>
                    <a:pt x="31611" y="7680159"/>
                  </a:lnTo>
                  <a:lnTo>
                    <a:pt x="0" y="7698346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2399030" cy="7698740"/>
            </a:xfrm>
            <a:custGeom>
              <a:avLst/>
              <a:gdLst/>
              <a:ahLst/>
              <a:cxnLst/>
              <a:rect l="l" t="t" r="r" b="b"/>
              <a:pathLst>
                <a:path w="2399030" h="7698740">
                  <a:moveTo>
                    <a:pt x="841334" y="0"/>
                  </a:moveTo>
                  <a:lnTo>
                    <a:pt x="904963" y="59016"/>
                  </a:lnTo>
                  <a:lnTo>
                    <a:pt x="992083" y="143966"/>
                  </a:lnTo>
                  <a:lnTo>
                    <a:pt x="1077043" y="231088"/>
                  </a:lnTo>
                  <a:lnTo>
                    <a:pt x="1159842" y="320369"/>
                  </a:lnTo>
                  <a:lnTo>
                    <a:pt x="1239762" y="411809"/>
                  </a:lnTo>
                  <a:lnTo>
                    <a:pt x="1318234" y="505408"/>
                  </a:lnTo>
                  <a:lnTo>
                    <a:pt x="1393837" y="600442"/>
                  </a:lnTo>
                  <a:lnTo>
                    <a:pt x="1467281" y="697648"/>
                  </a:lnTo>
                  <a:lnTo>
                    <a:pt x="1537843" y="796289"/>
                  </a:lnTo>
                  <a:lnTo>
                    <a:pt x="1606232" y="897089"/>
                  </a:lnTo>
                  <a:lnTo>
                    <a:pt x="1671764" y="1000048"/>
                  </a:lnTo>
                  <a:lnTo>
                    <a:pt x="1735112" y="1103718"/>
                  </a:lnTo>
                  <a:lnTo>
                    <a:pt x="1795602" y="1209560"/>
                  </a:lnTo>
                  <a:lnTo>
                    <a:pt x="1853196" y="1316849"/>
                  </a:lnTo>
                  <a:lnTo>
                    <a:pt x="1907921" y="1425561"/>
                  </a:lnTo>
                  <a:lnTo>
                    <a:pt x="1960473" y="1534997"/>
                  </a:lnTo>
                  <a:lnTo>
                    <a:pt x="2009432" y="1646592"/>
                  </a:lnTo>
                  <a:lnTo>
                    <a:pt x="2056231" y="1758911"/>
                  </a:lnTo>
                  <a:lnTo>
                    <a:pt x="2100160" y="1872677"/>
                  </a:lnTo>
                  <a:lnTo>
                    <a:pt x="2140470" y="1987155"/>
                  </a:lnTo>
                  <a:lnTo>
                    <a:pt x="2178634" y="2103081"/>
                  </a:lnTo>
                  <a:lnTo>
                    <a:pt x="2213914" y="2219718"/>
                  </a:lnTo>
                  <a:lnTo>
                    <a:pt x="2245588" y="2337078"/>
                  </a:lnTo>
                  <a:lnTo>
                    <a:pt x="2274392" y="2455150"/>
                  </a:lnTo>
                  <a:lnTo>
                    <a:pt x="2300312" y="2573959"/>
                  </a:lnTo>
                  <a:lnTo>
                    <a:pt x="2323350" y="2693478"/>
                  </a:lnTo>
                  <a:lnTo>
                    <a:pt x="2343518" y="2813709"/>
                  </a:lnTo>
                  <a:lnTo>
                    <a:pt x="2360790" y="2933953"/>
                  </a:lnTo>
                  <a:lnTo>
                    <a:pt x="2374468" y="3054908"/>
                  </a:lnTo>
                  <a:lnTo>
                    <a:pt x="2385275" y="3175875"/>
                  </a:lnTo>
                  <a:lnTo>
                    <a:pt x="2392476" y="3297541"/>
                  </a:lnTo>
                  <a:lnTo>
                    <a:pt x="2397506" y="3419233"/>
                  </a:lnTo>
                  <a:lnTo>
                    <a:pt x="2398953" y="3540911"/>
                  </a:lnTo>
                  <a:lnTo>
                    <a:pt x="2398242" y="3540911"/>
                  </a:lnTo>
                  <a:lnTo>
                    <a:pt x="2396794" y="3662577"/>
                  </a:lnTo>
                  <a:lnTo>
                    <a:pt x="2391752" y="3784269"/>
                  </a:lnTo>
                  <a:lnTo>
                    <a:pt x="2384552" y="3905947"/>
                  </a:lnTo>
                  <a:lnTo>
                    <a:pt x="2373757" y="4026902"/>
                  </a:lnTo>
                  <a:lnTo>
                    <a:pt x="2360079" y="4147857"/>
                  </a:lnTo>
                  <a:lnTo>
                    <a:pt x="2342794" y="4268101"/>
                  </a:lnTo>
                  <a:lnTo>
                    <a:pt x="2322639" y="4388344"/>
                  </a:lnTo>
                  <a:lnTo>
                    <a:pt x="2299589" y="4507851"/>
                  </a:lnTo>
                  <a:lnTo>
                    <a:pt x="2273681" y="4626660"/>
                  </a:lnTo>
                  <a:lnTo>
                    <a:pt x="2244877" y="4744732"/>
                  </a:lnTo>
                  <a:lnTo>
                    <a:pt x="2213190" y="4862092"/>
                  </a:lnTo>
                  <a:lnTo>
                    <a:pt x="2177910" y="4978729"/>
                  </a:lnTo>
                  <a:lnTo>
                    <a:pt x="2139759" y="5094655"/>
                  </a:lnTo>
                  <a:lnTo>
                    <a:pt x="2099437" y="5209132"/>
                  </a:lnTo>
                  <a:lnTo>
                    <a:pt x="2055520" y="5322899"/>
                  </a:lnTo>
                  <a:lnTo>
                    <a:pt x="2008720" y="5435218"/>
                  </a:lnTo>
                  <a:lnTo>
                    <a:pt x="1959762" y="5546089"/>
                  </a:lnTo>
                  <a:lnTo>
                    <a:pt x="1907197" y="5656249"/>
                  </a:lnTo>
                  <a:lnTo>
                    <a:pt x="1852472" y="5764973"/>
                  </a:lnTo>
                  <a:lnTo>
                    <a:pt x="1794878" y="5872250"/>
                  </a:lnTo>
                  <a:lnTo>
                    <a:pt x="1734400" y="5977368"/>
                  </a:lnTo>
                  <a:lnTo>
                    <a:pt x="1671040" y="6081775"/>
                  </a:lnTo>
                  <a:lnTo>
                    <a:pt x="1605521" y="6184010"/>
                  </a:lnTo>
                  <a:lnTo>
                    <a:pt x="1537119" y="6284810"/>
                  </a:lnTo>
                  <a:lnTo>
                    <a:pt x="1466557" y="6384162"/>
                  </a:lnTo>
                  <a:lnTo>
                    <a:pt x="1393126" y="6481368"/>
                  </a:lnTo>
                  <a:lnTo>
                    <a:pt x="1317523" y="6576402"/>
                  </a:lnTo>
                  <a:lnTo>
                    <a:pt x="1239762" y="6670001"/>
                  </a:lnTo>
                  <a:lnTo>
                    <a:pt x="1159122" y="6760717"/>
                  </a:lnTo>
                  <a:lnTo>
                    <a:pt x="1076325" y="6850011"/>
                  </a:lnTo>
                  <a:lnTo>
                    <a:pt x="991364" y="6937120"/>
                  </a:lnTo>
                  <a:lnTo>
                    <a:pt x="904245" y="7022083"/>
                  </a:lnTo>
                  <a:lnTo>
                    <a:pt x="814962" y="7104887"/>
                  </a:lnTo>
                  <a:lnTo>
                    <a:pt x="723527" y="7185519"/>
                  </a:lnTo>
                  <a:lnTo>
                    <a:pt x="630643" y="7264005"/>
                  </a:lnTo>
                  <a:lnTo>
                    <a:pt x="534888" y="7339596"/>
                  </a:lnTo>
                  <a:lnTo>
                    <a:pt x="437688" y="7412316"/>
                  </a:lnTo>
                  <a:lnTo>
                    <a:pt x="339050" y="7483601"/>
                  </a:lnTo>
                  <a:lnTo>
                    <a:pt x="238249" y="7552003"/>
                  </a:lnTo>
                  <a:lnTo>
                    <a:pt x="136009" y="7617522"/>
                  </a:lnTo>
                  <a:lnTo>
                    <a:pt x="31611" y="7680159"/>
                  </a:lnTo>
                  <a:lnTo>
                    <a:pt x="0" y="7698346"/>
                  </a:lnTo>
                </a:path>
              </a:pathLst>
            </a:custGeom>
            <a:ln w="18719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241747" y="0"/>
            <a:ext cx="11301095" cy="11569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400" spc="994" dirty="0">
                <a:latin typeface="Microsoft Sans Serif"/>
                <a:cs typeface="Microsoft Sans Serif"/>
              </a:rPr>
              <a:t>Architecture</a:t>
            </a:r>
            <a:r>
              <a:rPr sz="7400" spc="85" dirty="0">
                <a:latin typeface="Microsoft Sans Serif"/>
                <a:cs typeface="Microsoft Sans Serif"/>
              </a:rPr>
              <a:t> </a:t>
            </a:r>
            <a:r>
              <a:rPr sz="7400" spc="1015" dirty="0">
                <a:latin typeface="Microsoft Sans Serif"/>
                <a:cs typeface="Microsoft Sans Serif"/>
              </a:rPr>
              <a:t>Diagram</a:t>
            </a:r>
            <a:endParaRPr sz="740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1750" y="1720850"/>
            <a:ext cx="11431092" cy="7924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44257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40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12972" y="2846019"/>
            <a:ext cx="18310860" cy="7454265"/>
            <a:chOff x="-12972" y="2846019"/>
            <a:chExt cx="18310860" cy="7454265"/>
          </a:xfrm>
        </p:grpSpPr>
        <p:sp>
          <p:nvSpPr>
            <p:cNvPr id="4" name="object 4"/>
            <p:cNvSpPr/>
            <p:nvPr/>
          </p:nvSpPr>
          <p:spPr>
            <a:xfrm>
              <a:off x="0" y="9739244"/>
              <a:ext cx="18288000" cy="1905"/>
            </a:xfrm>
            <a:custGeom>
              <a:avLst/>
              <a:gdLst/>
              <a:ahLst/>
              <a:cxnLst/>
              <a:rect l="l" t="t" r="r" b="b"/>
              <a:pathLst>
                <a:path w="18288000" h="1904">
                  <a:moveTo>
                    <a:pt x="18287999" y="1432"/>
                  </a:moveTo>
                  <a:lnTo>
                    <a:pt x="0" y="0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7637754"/>
              <a:ext cx="3086735" cy="2649855"/>
            </a:xfrm>
            <a:custGeom>
              <a:avLst/>
              <a:gdLst/>
              <a:ahLst/>
              <a:cxnLst/>
              <a:rect l="l" t="t" r="r" b="b"/>
              <a:pathLst>
                <a:path w="3086735" h="2649854">
                  <a:moveTo>
                    <a:pt x="0" y="109975"/>
                  </a:moveTo>
                  <a:lnTo>
                    <a:pt x="99923" y="80822"/>
                  </a:lnTo>
                  <a:lnTo>
                    <a:pt x="220672" y="51892"/>
                  </a:lnTo>
                  <a:lnTo>
                    <a:pt x="342413" y="28930"/>
                  </a:lnTo>
                  <a:lnTo>
                    <a:pt x="465157" y="12966"/>
                  </a:lnTo>
                  <a:lnTo>
                    <a:pt x="589899" y="2984"/>
                  </a:lnTo>
                  <a:lnTo>
                    <a:pt x="713640" y="0"/>
                  </a:lnTo>
                  <a:lnTo>
                    <a:pt x="837380" y="2984"/>
                  </a:lnTo>
                  <a:lnTo>
                    <a:pt x="962118" y="12966"/>
                  </a:lnTo>
                  <a:lnTo>
                    <a:pt x="1084863" y="28930"/>
                  </a:lnTo>
                  <a:lnTo>
                    <a:pt x="1206609" y="51892"/>
                  </a:lnTo>
                  <a:lnTo>
                    <a:pt x="1327353" y="80822"/>
                  </a:lnTo>
                  <a:lnTo>
                    <a:pt x="1447101" y="115760"/>
                  </a:lnTo>
                  <a:lnTo>
                    <a:pt x="1563865" y="157670"/>
                  </a:lnTo>
                  <a:lnTo>
                    <a:pt x="1678622" y="205574"/>
                  </a:lnTo>
                  <a:lnTo>
                    <a:pt x="1791385" y="258457"/>
                  </a:lnTo>
                  <a:lnTo>
                    <a:pt x="1900161" y="318338"/>
                  </a:lnTo>
                  <a:lnTo>
                    <a:pt x="2005939" y="383197"/>
                  </a:lnTo>
                  <a:lnTo>
                    <a:pt x="2108720" y="453047"/>
                  </a:lnTo>
                  <a:lnTo>
                    <a:pt x="2207514" y="528891"/>
                  </a:lnTo>
                  <a:lnTo>
                    <a:pt x="2301316" y="609727"/>
                  </a:lnTo>
                  <a:lnTo>
                    <a:pt x="2391130" y="695540"/>
                  </a:lnTo>
                  <a:lnTo>
                    <a:pt x="2476957" y="785355"/>
                  </a:lnTo>
                  <a:lnTo>
                    <a:pt x="2557780" y="879157"/>
                  </a:lnTo>
                  <a:lnTo>
                    <a:pt x="2633624" y="977950"/>
                  </a:lnTo>
                  <a:lnTo>
                    <a:pt x="2703487" y="1080744"/>
                  </a:lnTo>
                  <a:lnTo>
                    <a:pt x="2768346" y="1186510"/>
                  </a:lnTo>
                  <a:lnTo>
                    <a:pt x="2828226" y="1295285"/>
                  </a:lnTo>
                  <a:lnTo>
                    <a:pt x="2881109" y="1408056"/>
                  </a:lnTo>
                  <a:lnTo>
                    <a:pt x="2929001" y="1522812"/>
                  </a:lnTo>
                  <a:lnTo>
                    <a:pt x="2970923" y="1639568"/>
                  </a:lnTo>
                  <a:lnTo>
                    <a:pt x="3005848" y="1759320"/>
                  </a:lnTo>
                  <a:lnTo>
                    <a:pt x="3034792" y="1880069"/>
                  </a:lnTo>
                  <a:lnTo>
                    <a:pt x="3057740" y="2001810"/>
                  </a:lnTo>
                  <a:lnTo>
                    <a:pt x="3073704" y="2124555"/>
                  </a:lnTo>
                  <a:lnTo>
                    <a:pt x="3083687" y="2249297"/>
                  </a:lnTo>
                  <a:lnTo>
                    <a:pt x="3086684" y="2373038"/>
                  </a:lnTo>
                  <a:lnTo>
                    <a:pt x="3085680" y="2373038"/>
                  </a:lnTo>
                  <a:lnTo>
                    <a:pt x="3082683" y="2496779"/>
                  </a:lnTo>
                  <a:lnTo>
                    <a:pt x="3072714" y="2621516"/>
                  </a:lnTo>
                  <a:lnTo>
                    <a:pt x="3069105" y="2649243"/>
                  </a:lnTo>
                </a:path>
              </a:pathLst>
            </a:custGeom>
            <a:ln w="25945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8508936"/>
              <a:ext cx="2215515" cy="1778635"/>
            </a:xfrm>
            <a:custGeom>
              <a:avLst/>
              <a:gdLst/>
              <a:ahLst/>
              <a:cxnLst/>
              <a:rect l="l" t="t" r="r" b="b"/>
              <a:pathLst>
                <a:path w="2215515" h="1778634">
                  <a:moveTo>
                    <a:pt x="713640" y="0"/>
                  </a:moveTo>
                  <a:lnTo>
                    <a:pt x="634806" y="1993"/>
                  </a:lnTo>
                  <a:lnTo>
                    <a:pt x="556969" y="7975"/>
                  </a:lnTo>
                  <a:lnTo>
                    <a:pt x="479132" y="18961"/>
                  </a:lnTo>
                  <a:lnTo>
                    <a:pt x="401294" y="32931"/>
                  </a:lnTo>
                  <a:lnTo>
                    <a:pt x="324455" y="50888"/>
                  </a:lnTo>
                  <a:lnTo>
                    <a:pt x="249609" y="73837"/>
                  </a:lnTo>
                  <a:lnTo>
                    <a:pt x="175765" y="99783"/>
                  </a:lnTo>
                  <a:lnTo>
                    <a:pt x="102914" y="129730"/>
                  </a:lnTo>
                  <a:lnTo>
                    <a:pt x="32062" y="163652"/>
                  </a:lnTo>
                  <a:lnTo>
                    <a:pt x="0" y="181311"/>
                  </a:lnTo>
                  <a:lnTo>
                    <a:pt x="0" y="1778061"/>
                  </a:lnTo>
                  <a:lnTo>
                    <a:pt x="2188054" y="1778061"/>
                  </a:lnTo>
                  <a:lnTo>
                    <a:pt x="2195537" y="1736364"/>
                  </a:lnTo>
                  <a:lnTo>
                    <a:pt x="2206523" y="1658527"/>
                  </a:lnTo>
                  <a:lnTo>
                    <a:pt x="2212505" y="1580690"/>
                  </a:lnTo>
                  <a:lnTo>
                    <a:pt x="2214499" y="1501856"/>
                  </a:lnTo>
                  <a:lnTo>
                    <a:pt x="2215502" y="1501856"/>
                  </a:lnTo>
                  <a:lnTo>
                    <a:pt x="2213508" y="1423022"/>
                  </a:lnTo>
                  <a:lnTo>
                    <a:pt x="2207514" y="1345185"/>
                  </a:lnTo>
                  <a:lnTo>
                    <a:pt x="2196541" y="1267348"/>
                  </a:lnTo>
                  <a:lnTo>
                    <a:pt x="2182571" y="1189511"/>
                  </a:lnTo>
                  <a:lnTo>
                    <a:pt x="2164600" y="1112671"/>
                  </a:lnTo>
                  <a:lnTo>
                    <a:pt x="2141651" y="1037824"/>
                  </a:lnTo>
                  <a:lnTo>
                    <a:pt x="2115705" y="963982"/>
                  </a:lnTo>
                  <a:lnTo>
                    <a:pt x="2085771" y="891129"/>
                  </a:lnTo>
                  <a:lnTo>
                    <a:pt x="2051850" y="820277"/>
                  </a:lnTo>
                  <a:lnTo>
                    <a:pt x="2013927" y="751424"/>
                  </a:lnTo>
                  <a:lnTo>
                    <a:pt x="1973008" y="683564"/>
                  </a:lnTo>
                  <a:lnTo>
                    <a:pt x="1929104" y="618700"/>
                  </a:lnTo>
                  <a:lnTo>
                    <a:pt x="1881200" y="556832"/>
                  </a:lnTo>
                  <a:lnTo>
                    <a:pt x="1829308" y="496951"/>
                  </a:lnTo>
                  <a:lnTo>
                    <a:pt x="1775421" y="440080"/>
                  </a:lnTo>
                  <a:lnTo>
                    <a:pt x="1718538" y="386181"/>
                  </a:lnTo>
                  <a:lnTo>
                    <a:pt x="1658670" y="334289"/>
                  </a:lnTo>
                  <a:lnTo>
                    <a:pt x="1596796" y="286397"/>
                  </a:lnTo>
                  <a:lnTo>
                    <a:pt x="1531924" y="242493"/>
                  </a:lnTo>
                  <a:lnTo>
                    <a:pt x="1465072" y="201574"/>
                  </a:lnTo>
                  <a:lnTo>
                    <a:pt x="1395209" y="163652"/>
                  </a:lnTo>
                  <a:lnTo>
                    <a:pt x="1324356" y="129730"/>
                  </a:lnTo>
                  <a:lnTo>
                    <a:pt x="1251515" y="99783"/>
                  </a:lnTo>
                  <a:lnTo>
                    <a:pt x="1177672" y="73837"/>
                  </a:lnTo>
                  <a:lnTo>
                    <a:pt x="1102826" y="50888"/>
                  </a:lnTo>
                  <a:lnTo>
                    <a:pt x="1025986" y="32931"/>
                  </a:lnTo>
                  <a:lnTo>
                    <a:pt x="948149" y="18961"/>
                  </a:lnTo>
                  <a:lnTo>
                    <a:pt x="870311" y="7975"/>
                  </a:lnTo>
                  <a:lnTo>
                    <a:pt x="792474" y="1993"/>
                  </a:lnTo>
                  <a:lnTo>
                    <a:pt x="713640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8508936"/>
              <a:ext cx="2215515" cy="1778635"/>
            </a:xfrm>
            <a:custGeom>
              <a:avLst/>
              <a:gdLst/>
              <a:ahLst/>
              <a:cxnLst/>
              <a:rect l="l" t="t" r="r" b="b"/>
              <a:pathLst>
                <a:path w="2215515" h="1778634">
                  <a:moveTo>
                    <a:pt x="0" y="181311"/>
                  </a:moveTo>
                  <a:lnTo>
                    <a:pt x="102914" y="129730"/>
                  </a:lnTo>
                  <a:lnTo>
                    <a:pt x="175765" y="99783"/>
                  </a:lnTo>
                  <a:lnTo>
                    <a:pt x="249609" y="73837"/>
                  </a:lnTo>
                  <a:lnTo>
                    <a:pt x="324455" y="50888"/>
                  </a:lnTo>
                  <a:lnTo>
                    <a:pt x="401294" y="32931"/>
                  </a:lnTo>
                  <a:lnTo>
                    <a:pt x="479132" y="18961"/>
                  </a:lnTo>
                  <a:lnTo>
                    <a:pt x="556969" y="7975"/>
                  </a:lnTo>
                  <a:lnTo>
                    <a:pt x="634806" y="1993"/>
                  </a:lnTo>
                  <a:lnTo>
                    <a:pt x="713640" y="0"/>
                  </a:lnTo>
                  <a:lnTo>
                    <a:pt x="792474" y="1993"/>
                  </a:lnTo>
                  <a:lnTo>
                    <a:pt x="870311" y="7975"/>
                  </a:lnTo>
                  <a:lnTo>
                    <a:pt x="948148" y="18961"/>
                  </a:lnTo>
                  <a:lnTo>
                    <a:pt x="1025986" y="32931"/>
                  </a:lnTo>
                  <a:lnTo>
                    <a:pt x="1102826" y="50888"/>
                  </a:lnTo>
                  <a:lnTo>
                    <a:pt x="1177672" y="73837"/>
                  </a:lnTo>
                  <a:lnTo>
                    <a:pt x="1251515" y="99783"/>
                  </a:lnTo>
                  <a:lnTo>
                    <a:pt x="1324356" y="129730"/>
                  </a:lnTo>
                  <a:lnTo>
                    <a:pt x="1395209" y="163652"/>
                  </a:lnTo>
                  <a:lnTo>
                    <a:pt x="1465072" y="201574"/>
                  </a:lnTo>
                  <a:lnTo>
                    <a:pt x="1531924" y="242493"/>
                  </a:lnTo>
                  <a:lnTo>
                    <a:pt x="1596796" y="286397"/>
                  </a:lnTo>
                  <a:lnTo>
                    <a:pt x="1658670" y="334289"/>
                  </a:lnTo>
                  <a:lnTo>
                    <a:pt x="1718538" y="386181"/>
                  </a:lnTo>
                  <a:lnTo>
                    <a:pt x="1775421" y="440080"/>
                  </a:lnTo>
                  <a:lnTo>
                    <a:pt x="1829308" y="496951"/>
                  </a:lnTo>
                  <a:lnTo>
                    <a:pt x="1881200" y="556832"/>
                  </a:lnTo>
                  <a:lnTo>
                    <a:pt x="1929104" y="618700"/>
                  </a:lnTo>
                  <a:lnTo>
                    <a:pt x="1973008" y="683564"/>
                  </a:lnTo>
                  <a:lnTo>
                    <a:pt x="2013927" y="751424"/>
                  </a:lnTo>
                  <a:lnTo>
                    <a:pt x="2051850" y="820277"/>
                  </a:lnTo>
                  <a:lnTo>
                    <a:pt x="2085771" y="891129"/>
                  </a:lnTo>
                  <a:lnTo>
                    <a:pt x="2115705" y="963982"/>
                  </a:lnTo>
                  <a:lnTo>
                    <a:pt x="2141651" y="1037824"/>
                  </a:lnTo>
                  <a:lnTo>
                    <a:pt x="2164600" y="1112671"/>
                  </a:lnTo>
                  <a:lnTo>
                    <a:pt x="2182571" y="1189511"/>
                  </a:lnTo>
                  <a:lnTo>
                    <a:pt x="2196541" y="1267348"/>
                  </a:lnTo>
                  <a:lnTo>
                    <a:pt x="2207514" y="1345185"/>
                  </a:lnTo>
                  <a:lnTo>
                    <a:pt x="2213508" y="1423022"/>
                  </a:lnTo>
                  <a:lnTo>
                    <a:pt x="2215502" y="1501856"/>
                  </a:lnTo>
                  <a:lnTo>
                    <a:pt x="2214499" y="1501856"/>
                  </a:lnTo>
                  <a:lnTo>
                    <a:pt x="2212505" y="1580690"/>
                  </a:lnTo>
                  <a:lnTo>
                    <a:pt x="2206523" y="1658527"/>
                  </a:lnTo>
                  <a:lnTo>
                    <a:pt x="2195537" y="1736364"/>
                  </a:lnTo>
                  <a:lnTo>
                    <a:pt x="2188054" y="177806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8508936"/>
              <a:ext cx="2215515" cy="1778635"/>
            </a:xfrm>
            <a:custGeom>
              <a:avLst/>
              <a:gdLst/>
              <a:ahLst/>
              <a:cxnLst/>
              <a:rect l="l" t="t" r="r" b="b"/>
              <a:pathLst>
                <a:path w="2215515" h="1778634">
                  <a:moveTo>
                    <a:pt x="0" y="181311"/>
                  </a:moveTo>
                  <a:lnTo>
                    <a:pt x="102914" y="129730"/>
                  </a:lnTo>
                  <a:lnTo>
                    <a:pt x="175765" y="99783"/>
                  </a:lnTo>
                  <a:lnTo>
                    <a:pt x="249609" y="73837"/>
                  </a:lnTo>
                  <a:lnTo>
                    <a:pt x="324455" y="50888"/>
                  </a:lnTo>
                  <a:lnTo>
                    <a:pt x="401294" y="32931"/>
                  </a:lnTo>
                  <a:lnTo>
                    <a:pt x="479132" y="18961"/>
                  </a:lnTo>
                  <a:lnTo>
                    <a:pt x="556969" y="7975"/>
                  </a:lnTo>
                  <a:lnTo>
                    <a:pt x="634806" y="1993"/>
                  </a:lnTo>
                  <a:lnTo>
                    <a:pt x="713640" y="0"/>
                  </a:lnTo>
                  <a:lnTo>
                    <a:pt x="792474" y="1993"/>
                  </a:lnTo>
                  <a:lnTo>
                    <a:pt x="870311" y="7975"/>
                  </a:lnTo>
                  <a:lnTo>
                    <a:pt x="948148" y="18961"/>
                  </a:lnTo>
                  <a:lnTo>
                    <a:pt x="1025986" y="32931"/>
                  </a:lnTo>
                  <a:lnTo>
                    <a:pt x="1102826" y="50888"/>
                  </a:lnTo>
                  <a:lnTo>
                    <a:pt x="1177672" y="73837"/>
                  </a:lnTo>
                  <a:lnTo>
                    <a:pt x="1251515" y="99783"/>
                  </a:lnTo>
                  <a:lnTo>
                    <a:pt x="1324356" y="129730"/>
                  </a:lnTo>
                  <a:lnTo>
                    <a:pt x="1395209" y="163652"/>
                  </a:lnTo>
                  <a:lnTo>
                    <a:pt x="1465072" y="201574"/>
                  </a:lnTo>
                  <a:lnTo>
                    <a:pt x="1531924" y="242493"/>
                  </a:lnTo>
                  <a:lnTo>
                    <a:pt x="1596796" y="286397"/>
                  </a:lnTo>
                  <a:lnTo>
                    <a:pt x="1658670" y="334289"/>
                  </a:lnTo>
                  <a:lnTo>
                    <a:pt x="1718538" y="386181"/>
                  </a:lnTo>
                  <a:lnTo>
                    <a:pt x="1775421" y="440080"/>
                  </a:lnTo>
                  <a:lnTo>
                    <a:pt x="1829308" y="496951"/>
                  </a:lnTo>
                  <a:lnTo>
                    <a:pt x="1881200" y="556832"/>
                  </a:lnTo>
                  <a:lnTo>
                    <a:pt x="1929104" y="618700"/>
                  </a:lnTo>
                  <a:lnTo>
                    <a:pt x="1973008" y="683564"/>
                  </a:lnTo>
                  <a:lnTo>
                    <a:pt x="2013927" y="751424"/>
                  </a:lnTo>
                  <a:lnTo>
                    <a:pt x="2051850" y="820277"/>
                  </a:lnTo>
                  <a:lnTo>
                    <a:pt x="2085771" y="891129"/>
                  </a:lnTo>
                  <a:lnTo>
                    <a:pt x="2115705" y="963982"/>
                  </a:lnTo>
                  <a:lnTo>
                    <a:pt x="2141651" y="1037824"/>
                  </a:lnTo>
                  <a:lnTo>
                    <a:pt x="2164600" y="1112671"/>
                  </a:lnTo>
                  <a:lnTo>
                    <a:pt x="2182571" y="1189511"/>
                  </a:lnTo>
                  <a:lnTo>
                    <a:pt x="2196541" y="1267348"/>
                  </a:lnTo>
                  <a:lnTo>
                    <a:pt x="2207514" y="1345185"/>
                  </a:lnTo>
                  <a:lnTo>
                    <a:pt x="2213508" y="1423022"/>
                  </a:lnTo>
                  <a:lnTo>
                    <a:pt x="2215502" y="1501856"/>
                  </a:lnTo>
                  <a:lnTo>
                    <a:pt x="2214499" y="1501856"/>
                  </a:lnTo>
                  <a:lnTo>
                    <a:pt x="2212505" y="1580690"/>
                  </a:lnTo>
                  <a:lnTo>
                    <a:pt x="2206523" y="1658527"/>
                  </a:lnTo>
                  <a:lnTo>
                    <a:pt x="2195537" y="1736364"/>
                  </a:lnTo>
                  <a:lnTo>
                    <a:pt x="2188054" y="1778061"/>
                  </a:lnTo>
                </a:path>
              </a:pathLst>
            </a:custGeom>
            <a:ln w="25945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85409" y="2846019"/>
              <a:ext cx="6602590" cy="6158953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5506" y="4005541"/>
            <a:ext cx="104775" cy="10477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5506" y="4396066"/>
            <a:ext cx="104775" cy="10477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5506" y="4777066"/>
            <a:ext cx="104775" cy="10477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5506" y="5167591"/>
            <a:ext cx="104775" cy="10477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5506" y="5548591"/>
            <a:ext cx="104775" cy="104775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609506" y="2973667"/>
            <a:ext cx="10663555" cy="323550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600" b="1" spc="270" dirty="0">
                <a:solidFill>
                  <a:srgbClr val="262425"/>
                </a:solidFill>
                <a:cs typeface="Microsoft Sans Serif"/>
              </a:rPr>
              <a:t>Technology</a:t>
            </a:r>
            <a:r>
              <a:rPr sz="2600" b="1" spc="25" dirty="0">
                <a:solidFill>
                  <a:srgbClr val="262425"/>
                </a:solidFill>
                <a:cs typeface="Microsoft Sans Serif"/>
              </a:rPr>
              <a:t> </a:t>
            </a:r>
            <a:r>
              <a:rPr sz="2600" b="1" spc="320" dirty="0">
                <a:solidFill>
                  <a:srgbClr val="262425"/>
                </a:solidFill>
                <a:cs typeface="Microsoft Sans Serif"/>
              </a:rPr>
              <a:t>Stack</a:t>
            </a:r>
            <a:endParaRPr sz="2600" b="1" dirty="0"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450" b="1" spc="180" dirty="0">
                <a:solidFill>
                  <a:srgbClr val="262425"/>
                </a:solidFill>
                <a:latin typeface="Trebuchet MS"/>
                <a:cs typeface="Trebuchet MS"/>
              </a:rPr>
              <a:t>D</a:t>
            </a:r>
            <a:r>
              <a:rPr sz="2450" b="1" spc="80" dirty="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sz="2450" b="1" spc="10" dirty="0">
                <a:solidFill>
                  <a:srgbClr val="262425"/>
                </a:solidFill>
                <a:latin typeface="Trebuchet MS"/>
                <a:cs typeface="Trebuchet MS"/>
              </a:rPr>
              <a:t>ta</a:t>
            </a:r>
            <a:r>
              <a:rPr sz="2450" b="1" spc="-13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50" b="1" spc="185" dirty="0">
                <a:solidFill>
                  <a:srgbClr val="262425"/>
                </a:solidFill>
                <a:latin typeface="Trebuchet MS"/>
                <a:cs typeface="Trebuchet MS"/>
              </a:rPr>
              <a:t>C</a:t>
            </a:r>
            <a:r>
              <a:rPr sz="2450" b="1" spc="-10" dirty="0">
                <a:solidFill>
                  <a:srgbClr val="262425"/>
                </a:solidFill>
                <a:latin typeface="Trebuchet MS"/>
                <a:cs typeface="Trebuchet MS"/>
              </a:rPr>
              <a:t>ollection:</a:t>
            </a:r>
            <a:r>
              <a:rPr sz="2450" b="1" spc="-19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50" spc="330" dirty="0">
                <a:solidFill>
                  <a:srgbClr val="262425"/>
                </a:solidFill>
                <a:latin typeface="Trebuchet MS"/>
                <a:cs typeface="Trebuchet MS"/>
              </a:rPr>
              <a:t>W</a:t>
            </a:r>
            <a:r>
              <a:rPr sz="2450" spc="135" dirty="0">
                <a:solidFill>
                  <a:srgbClr val="262425"/>
                </a:solidFill>
                <a:latin typeface="Trebuchet MS"/>
                <a:cs typeface="Trebuchet MS"/>
              </a:rPr>
              <a:t>eb</a:t>
            </a:r>
            <a:r>
              <a:rPr sz="2450" spc="-1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50" spc="135" dirty="0">
                <a:solidFill>
                  <a:srgbClr val="262425"/>
                </a:solidFill>
                <a:latin typeface="Trebuchet MS"/>
                <a:cs typeface="Trebuchet MS"/>
              </a:rPr>
              <a:t>Sc</a:t>
            </a:r>
            <a:r>
              <a:rPr sz="2450" spc="105" dirty="0">
                <a:solidFill>
                  <a:srgbClr val="262425"/>
                </a:solidFill>
                <a:latin typeface="Trebuchet MS"/>
                <a:cs typeface="Trebuchet MS"/>
              </a:rPr>
              <a:t>r</a:t>
            </a:r>
            <a:r>
              <a:rPr sz="2450" spc="90" dirty="0">
                <a:solidFill>
                  <a:srgbClr val="262425"/>
                </a:solidFill>
                <a:latin typeface="Trebuchet MS"/>
                <a:cs typeface="Trebuchet MS"/>
              </a:rPr>
              <a:t>aping</a:t>
            </a:r>
            <a:r>
              <a:rPr sz="2450" spc="-1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50" spc="-170" dirty="0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sz="2450" spc="25" dirty="0">
                <a:solidFill>
                  <a:srgbClr val="262425"/>
                </a:solidFill>
                <a:latin typeface="Trebuchet MS"/>
                <a:cs typeface="Trebuchet MS"/>
              </a:rPr>
              <a:t>ools,</a:t>
            </a:r>
            <a:r>
              <a:rPr sz="2450" spc="-18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50" spc="130" dirty="0">
                <a:solidFill>
                  <a:srgbClr val="262425"/>
                </a:solidFill>
                <a:latin typeface="Trebuchet MS"/>
                <a:cs typeface="Trebuchet MS"/>
              </a:rPr>
              <a:t>AP</a:t>
            </a:r>
            <a:r>
              <a:rPr sz="2450" spc="50" dirty="0">
                <a:solidFill>
                  <a:srgbClr val="262425"/>
                </a:solidFill>
                <a:latin typeface="Trebuchet MS"/>
                <a:cs typeface="Trebuchet MS"/>
              </a:rPr>
              <a:t>I</a:t>
            </a:r>
            <a:r>
              <a:rPr sz="2450" spc="200" dirty="0">
                <a:solidFill>
                  <a:srgbClr val="262425"/>
                </a:solidFill>
                <a:latin typeface="Trebuchet MS"/>
                <a:cs typeface="Trebuchet MS"/>
              </a:rPr>
              <a:t>s</a:t>
            </a:r>
            <a:endParaRPr sz="24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7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50" b="1" spc="30" dirty="0">
                <a:solidFill>
                  <a:srgbClr val="262425"/>
                </a:solidFill>
                <a:latin typeface="Trebuchet MS"/>
                <a:cs typeface="Trebuchet MS"/>
              </a:rPr>
              <a:t>Preprocessing:</a:t>
            </a:r>
            <a:r>
              <a:rPr sz="2450" b="1" spc="-1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50" spc="25" dirty="0">
                <a:solidFill>
                  <a:srgbClr val="262425"/>
                </a:solidFill>
                <a:latin typeface="Trebuchet MS"/>
                <a:cs typeface="Trebuchet MS"/>
              </a:rPr>
              <a:t>Python,</a:t>
            </a:r>
            <a:r>
              <a:rPr sz="2450" spc="-1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50" spc="60" dirty="0">
                <a:solidFill>
                  <a:srgbClr val="262425"/>
                </a:solidFill>
                <a:latin typeface="Trebuchet MS"/>
                <a:cs typeface="Trebuchet MS"/>
              </a:rPr>
              <a:t>Pandas,</a:t>
            </a:r>
            <a:r>
              <a:rPr sz="2450" spc="-1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50" spc="130" dirty="0">
                <a:solidFill>
                  <a:srgbClr val="262425"/>
                </a:solidFill>
                <a:latin typeface="Trebuchet MS"/>
                <a:cs typeface="Trebuchet MS"/>
              </a:rPr>
              <a:t>NLTK</a:t>
            </a:r>
            <a:r>
              <a:rPr sz="2450" spc="-14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50" spc="25" dirty="0">
                <a:solidFill>
                  <a:srgbClr val="262425"/>
                </a:solidFill>
                <a:latin typeface="Trebuchet MS"/>
                <a:cs typeface="Trebuchet MS"/>
              </a:rPr>
              <a:t>etc</a:t>
            </a:r>
            <a:endParaRPr sz="245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50" dirty="0">
              <a:latin typeface="Trebuchet MS"/>
              <a:cs typeface="Trebuchet MS"/>
            </a:endParaRPr>
          </a:p>
          <a:p>
            <a:pPr marL="12700" marR="5080">
              <a:lnSpc>
                <a:spcPct val="104600"/>
              </a:lnSpc>
            </a:pPr>
            <a:r>
              <a:rPr sz="2450" b="1" spc="40" dirty="0">
                <a:solidFill>
                  <a:srgbClr val="262425"/>
                </a:solidFill>
                <a:latin typeface="Trebuchet MS"/>
                <a:cs typeface="Trebuchet MS"/>
              </a:rPr>
              <a:t>Sentiment</a:t>
            </a:r>
            <a:r>
              <a:rPr sz="2450" b="1" spc="-20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50" b="1" spc="5" dirty="0">
                <a:solidFill>
                  <a:srgbClr val="262425"/>
                </a:solidFill>
                <a:latin typeface="Trebuchet MS"/>
                <a:cs typeface="Trebuchet MS"/>
              </a:rPr>
              <a:t>Analysis:</a:t>
            </a:r>
            <a:r>
              <a:rPr sz="2450" b="1" spc="-1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50" spc="110" dirty="0">
                <a:solidFill>
                  <a:srgbClr val="262425"/>
                </a:solidFill>
                <a:latin typeface="Trebuchet MS"/>
                <a:cs typeface="Trebuchet MS"/>
              </a:rPr>
              <a:t>Machine</a:t>
            </a:r>
            <a:r>
              <a:rPr sz="2450" spc="-1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50" spc="75" dirty="0">
                <a:solidFill>
                  <a:srgbClr val="262425"/>
                </a:solidFill>
                <a:latin typeface="Trebuchet MS"/>
                <a:cs typeface="Trebuchet MS"/>
              </a:rPr>
              <a:t>Learning</a:t>
            </a:r>
            <a:r>
              <a:rPr sz="2450" spc="-1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50" spc="70" dirty="0">
                <a:solidFill>
                  <a:srgbClr val="262425"/>
                </a:solidFill>
                <a:latin typeface="Trebuchet MS"/>
                <a:cs typeface="Trebuchet MS"/>
              </a:rPr>
              <a:t>frameworks</a:t>
            </a:r>
            <a:r>
              <a:rPr sz="2450" spc="-10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50" spc="-5" dirty="0">
                <a:solidFill>
                  <a:srgbClr val="262425"/>
                </a:solidFill>
                <a:latin typeface="Trebuchet MS"/>
                <a:cs typeface="Trebuchet MS"/>
              </a:rPr>
              <a:t>(TensorFlow,</a:t>
            </a:r>
            <a:r>
              <a:rPr sz="2450" spc="-1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50" spc="-45" dirty="0">
                <a:solidFill>
                  <a:srgbClr val="262425"/>
                </a:solidFill>
                <a:latin typeface="Trebuchet MS"/>
                <a:cs typeface="Trebuchet MS"/>
              </a:rPr>
              <a:t>PyTorch), </a:t>
            </a:r>
            <a:r>
              <a:rPr sz="2450" spc="-72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50" spc="240" dirty="0">
                <a:solidFill>
                  <a:srgbClr val="262425"/>
                </a:solidFill>
                <a:latin typeface="Trebuchet MS"/>
                <a:cs typeface="Trebuchet MS"/>
              </a:rPr>
              <a:t>NLP</a:t>
            </a:r>
            <a:r>
              <a:rPr sz="2450" spc="-18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50" dirty="0">
                <a:solidFill>
                  <a:srgbClr val="262425"/>
                </a:solidFill>
                <a:latin typeface="Trebuchet MS"/>
                <a:cs typeface="Trebuchet MS"/>
              </a:rPr>
              <a:t>libraries</a:t>
            </a:r>
            <a:r>
              <a:rPr sz="2450" spc="-1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50" spc="-10" dirty="0">
                <a:solidFill>
                  <a:srgbClr val="262425"/>
                </a:solidFill>
                <a:latin typeface="Trebuchet MS"/>
                <a:cs typeface="Trebuchet MS"/>
              </a:rPr>
              <a:t>(BERT,</a:t>
            </a:r>
            <a:r>
              <a:rPr sz="2450" spc="-1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50" spc="30" dirty="0">
                <a:solidFill>
                  <a:srgbClr val="262425"/>
                </a:solidFill>
                <a:latin typeface="Trebuchet MS"/>
                <a:cs typeface="Trebuchet MS"/>
              </a:rPr>
              <a:t>GPT)</a:t>
            </a:r>
            <a:endParaRPr sz="2450" dirty="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765191" y="937596"/>
            <a:ext cx="6859905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T</a:t>
            </a:r>
            <a:r>
              <a:rPr spc="-480" dirty="0"/>
              <a:t>E</a:t>
            </a:r>
            <a:r>
              <a:rPr spc="-310" dirty="0"/>
              <a:t>C</a:t>
            </a:r>
            <a:r>
              <a:rPr spc="45" dirty="0"/>
              <a:t>H</a:t>
            </a:r>
            <a:r>
              <a:rPr spc="190" dirty="0"/>
              <a:t>N</a:t>
            </a:r>
            <a:r>
              <a:rPr spc="-130" dirty="0"/>
              <a:t>O</a:t>
            </a:r>
            <a:r>
              <a:rPr spc="-330" dirty="0"/>
              <a:t>L</a:t>
            </a:r>
            <a:r>
              <a:rPr spc="-130" dirty="0"/>
              <a:t>O</a:t>
            </a:r>
            <a:r>
              <a:rPr spc="-405" dirty="0"/>
              <a:t>G</a:t>
            </a:r>
            <a:r>
              <a:rPr spc="-565" dirty="0"/>
              <a:t>I</a:t>
            </a:r>
            <a:r>
              <a:rPr spc="-455" dirty="0"/>
              <a:t>E</a:t>
            </a:r>
            <a:r>
              <a:rPr spc="-570" dirty="0"/>
              <a:t>S</a:t>
            </a:r>
            <a:r>
              <a:rPr spc="-395" dirty="0"/>
              <a:t> </a:t>
            </a:r>
            <a:r>
              <a:rPr spc="-315" dirty="0"/>
              <a:t>US</a:t>
            </a:r>
            <a:r>
              <a:rPr spc="-455" dirty="0"/>
              <a:t>E</a:t>
            </a:r>
            <a:r>
              <a:rPr spc="-145" dirty="0"/>
              <a:t>D</a:t>
            </a:r>
          </a:p>
        </p:txBody>
      </p:sp>
      <p:sp>
        <p:nvSpPr>
          <p:cNvPr id="17" name="object 17"/>
          <p:cNvSpPr/>
          <p:nvPr/>
        </p:nvSpPr>
        <p:spPr>
          <a:xfrm>
            <a:off x="14102168" y="0"/>
            <a:ext cx="4185920" cy="1605915"/>
          </a:xfrm>
          <a:custGeom>
            <a:avLst/>
            <a:gdLst/>
            <a:ahLst/>
            <a:cxnLst/>
            <a:rect l="l" t="t" r="r" b="b"/>
            <a:pathLst>
              <a:path w="4185919" h="1605915">
                <a:moveTo>
                  <a:pt x="4185830" y="1121256"/>
                </a:moveTo>
                <a:lnTo>
                  <a:pt x="4031272" y="1218094"/>
                </a:lnTo>
                <a:lnTo>
                  <a:pt x="3898049" y="1290090"/>
                </a:lnTo>
                <a:lnTo>
                  <a:pt x="3762032" y="1355609"/>
                </a:lnTo>
                <a:lnTo>
                  <a:pt x="3622332" y="1413204"/>
                </a:lnTo>
                <a:lnTo>
                  <a:pt x="3479838" y="1463610"/>
                </a:lnTo>
                <a:lnTo>
                  <a:pt x="3334423" y="1506803"/>
                </a:lnTo>
                <a:lnTo>
                  <a:pt x="3187484" y="1542083"/>
                </a:lnTo>
                <a:lnTo>
                  <a:pt x="3039148" y="1569452"/>
                </a:lnTo>
                <a:lnTo>
                  <a:pt x="2888653" y="1589607"/>
                </a:lnTo>
                <a:lnTo>
                  <a:pt x="2738158" y="1601126"/>
                </a:lnTo>
                <a:lnTo>
                  <a:pt x="2587028" y="1605444"/>
                </a:lnTo>
                <a:lnTo>
                  <a:pt x="2587028" y="1604720"/>
                </a:lnTo>
                <a:lnTo>
                  <a:pt x="2435771" y="1601126"/>
                </a:lnTo>
                <a:lnTo>
                  <a:pt x="2285403" y="1588883"/>
                </a:lnTo>
                <a:lnTo>
                  <a:pt x="2134908" y="1569452"/>
                </a:lnTo>
                <a:lnTo>
                  <a:pt x="1986572" y="1541360"/>
                </a:lnTo>
                <a:lnTo>
                  <a:pt x="1839633" y="1506092"/>
                </a:lnTo>
                <a:lnTo>
                  <a:pt x="1694218" y="1463610"/>
                </a:lnTo>
                <a:lnTo>
                  <a:pt x="1551724" y="1413204"/>
                </a:lnTo>
                <a:lnTo>
                  <a:pt x="1412024" y="1354898"/>
                </a:lnTo>
                <a:lnTo>
                  <a:pt x="1275245" y="1290090"/>
                </a:lnTo>
                <a:lnTo>
                  <a:pt x="1142784" y="1218094"/>
                </a:lnTo>
                <a:lnTo>
                  <a:pt x="1013879" y="1138897"/>
                </a:lnTo>
                <a:lnTo>
                  <a:pt x="889292" y="1053222"/>
                </a:lnTo>
                <a:lnTo>
                  <a:pt x="769023" y="961058"/>
                </a:lnTo>
                <a:lnTo>
                  <a:pt x="653834" y="863141"/>
                </a:lnTo>
                <a:lnTo>
                  <a:pt x="544487" y="758747"/>
                </a:lnTo>
                <a:lnTo>
                  <a:pt x="440093" y="649312"/>
                </a:lnTo>
                <a:lnTo>
                  <a:pt x="342176" y="534110"/>
                </a:lnTo>
                <a:lnTo>
                  <a:pt x="249974" y="413879"/>
                </a:lnTo>
                <a:lnTo>
                  <a:pt x="164249" y="289317"/>
                </a:lnTo>
                <a:lnTo>
                  <a:pt x="85128" y="160438"/>
                </a:lnTo>
                <a:lnTo>
                  <a:pt x="13119" y="27240"/>
                </a:ln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9739303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32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60946" y="2369045"/>
            <a:ext cx="13569950" cy="33374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99800"/>
              </a:lnSpc>
              <a:spcBef>
                <a:spcPts val="105"/>
              </a:spcBef>
            </a:pPr>
            <a:r>
              <a:rPr sz="3600" spc="-395" dirty="0">
                <a:solidFill>
                  <a:srgbClr val="262425"/>
                </a:solidFill>
                <a:cs typeface="Tahoma"/>
              </a:rPr>
              <a:t>The </a:t>
            </a:r>
            <a:r>
              <a:rPr sz="3600" spc="-240" dirty="0">
                <a:solidFill>
                  <a:srgbClr val="262425"/>
                </a:solidFill>
                <a:cs typeface="Tahoma"/>
              </a:rPr>
              <a:t>Intel </a:t>
            </a:r>
            <a:r>
              <a:rPr sz="3600" spc="-210" dirty="0">
                <a:solidFill>
                  <a:srgbClr val="262425"/>
                </a:solidFill>
                <a:cs typeface="Tahoma"/>
              </a:rPr>
              <a:t>Product </a:t>
            </a:r>
            <a:r>
              <a:rPr sz="3600" spc="-290" dirty="0">
                <a:solidFill>
                  <a:srgbClr val="262425"/>
                </a:solidFill>
                <a:cs typeface="Tahoma"/>
              </a:rPr>
              <a:t>Online </a:t>
            </a:r>
            <a:r>
              <a:rPr sz="3600" spc="-260" dirty="0">
                <a:solidFill>
                  <a:srgbClr val="262425"/>
                </a:solidFill>
                <a:cs typeface="Tahoma"/>
              </a:rPr>
              <a:t>Review </a:t>
            </a:r>
            <a:r>
              <a:rPr sz="3600" spc="-210" dirty="0">
                <a:solidFill>
                  <a:srgbClr val="262425"/>
                </a:solidFill>
                <a:cs typeface="Tahoma"/>
              </a:rPr>
              <a:t>Sentiment </a:t>
            </a:r>
            <a:r>
              <a:rPr sz="3600" spc="-185" dirty="0">
                <a:solidFill>
                  <a:srgbClr val="262425"/>
                </a:solidFill>
                <a:cs typeface="Tahoma"/>
              </a:rPr>
              <a:t>Analysis </a:t>
            </a:r>
            <a:r>
              <a:rPr sz="3600" spc="-165" dirty="0">
                <a:solidFill>
                  <a:srgbClr val="262425"/>
                </a:solidFill>
                <a:cs typeface="Tahoma"/>
              </a:rPr>
              <a:t>system </a:t>
            </a:r>
            <a:r>
              <a:rPr sz="3600" spc="-125" dirty="0">
                <a:solidFill>
                  <a:srgbClr val="262425"/>
                </a:solidFill>
                <a:cs typeface="Tahoma"/>
              </a:rPr>
              <a:t>simplifies </a:t>
            </a:r>
            <a:r>
              <a:rPr sz="3600" spc="-335" dirty="0">
                <a:solidFill>
                  <a:srgbClr val="262425"/>
                </a:solidFill>
                <a:cs typeface="Tahoma"/>
              </a:rPr>
              <a:t>and </a:t>
            </a:r>
            <a:r>
              <a:rPr sz="3600" spc="-330" dirty="0">
                <a:solidFill>
                  <a:srgbClr val="262425"/>
                </a:solidFill>
                <a:cs typeface="Tahoma"/>
              </a:rPr>
              <a:t> </a:t>
            </a:r>
            <a:r>
              <a:rPr sz="3600" spc="-204" dirty="0">
                <a:solidFill>
                  <a:srgbClr val="262425"/>
                </a:solidFill>
                <a:cs typeface="Tahoma"/>
              </a:rPr>
              <a:t>automates </a:t>
            </a:r>
            <a:r>
              <a:rPr sz="3600" spc="-200" dirty="0">
                <a:solidFill>
                  <a:srgbClr val="262425"/>
                </a:solidFill>
                <a:cs typeface="Tahoma"/>
              </a:rPr>
              <a:t>the </a:t>
            </a:r>
            <a:r>
              <a:rPr sz="3600" spc="-170" dirty="0">
                <a:solidFill>
                  <a:srgbClr val="262425"/>
                </a:solidFill>
                <a:cs typeface="Tahoma"/>
              </a:rPr>
              <a:t>process </a:t>
            </a:r>
            <a:r>
              <a:rPr sz="3600" spc="-220" dirty="0">
                <a:solidFill>
                  <a:srgbClr val="262425"/>
                </a:solidFill>
                <a:cs typeface="Tahoma"/>
              </a:rPr>
              <a:t>of </a:t>
            </a:r>
            <a:r>
              <a:rPr sz="3600" spc="-260" dirty="0">
                <a:solidFill>
                  <a:srgbClr val="262425"/>
                </a:solidFill>
                <a:cs typeface="Tahoma"/>
              </a:rPr>
              <a:t>understanding </a:t>
            </a:r>
            <a:r>
              <a:rPr sz="3600" spc="-210" dirty="0">
                <a:solidFill>
                  <a:srgbClr val="262425"/>
                </a:solidFill>
                <a:cs typeface="Tahoma"/>
              </a:rPr>
              <a:t>customer </a:t>
            </a:r>
            <a:r>
              <a:rPr sz="3600" spc="-229" dirty="0">
                <a:solidFill>
                  <a:srgbClr val="262425"/>
                </a:solidFill>
                <a:cs typeface="Tahoma"/>
              </a:rPr>
              <a:t>feedback </a:t>
            </a:r>
            <a:r>
              <a:rPr sz="3600" spc="-300" dirty="0">
                <a:solidFill>
                  <a:srgbClr val="262425"/>
                </a:solidFill>
                <a:cs typeface="Tahoma"/>
              </a:rPr>
              <a:t>from </a:t>
            </a:r>
            <a:r>
              <a:rPr sz="3600" spc="-220" dirty="0">
                <a:solidFill>
                  <a:srgbClr val="262425"/>
                </a:solidFill>
                <a:cs typeface="Tahoma"/>
              </a:rPr>
              <a:t>various </a:t>
            </a:r>
            <a:r>
              <a:rPr sz="3600" spc="-215" dirty="0">
                <a:solidFill>
                  <a:srgbClr val="262425"/>
                </a:solidFill>
                <a:cs typeface="Tahoma"/>
              </a:rPr>
              <a:t> </a:t>
            </a:r>
            <a:r>
              <a:rPr sz="3600" spc="-210" dirty="0">
                <a:solidFill>
                  <a:srgbClr val="262425"/>
                </a:solidFill>
                <a:cs typeface="Tahoma"/>
              </a:rPr>
              <a:t>platforms. </a:t>
            </a:r>
            <a:r>
              <a:rPr sz="3600" spc="-330" dirty="0">
                <a:solidFill>
                  <a:srgbClr val="262425"/>
                </a:solidFill>
                <a:cs typeface="Tahoma"/>
              </a:rPr>
              <a:t>By </a:t>
            </a:r>
            <a:r>
              <a:rPr sz="3600" spc="-225" dirty="0">
                <a:solidFill>
                  <a:srgbClr val="262425"/>
                </a:solidFill>
                <a:cs typeface="Tahoma"/>
              </a:rPr>
              <a:t>using </a:t>
            </a:r>
            <a:r>
              <a:rPr sz="3600" spc="-285" dirty="0">
                <a:solidFill>
                  <a:srgbClr val="262425"/>
                </a:solidFill>
                <a:cs typeface="Tahoma"/>
              </a:rPr>
              <a:t>advanced </a:t>
            </a:r>
            <a:r>
              <a:rPr sz="3600" spc="-280" dirty="0">
                <a:solidFill>
                  <a:srgbClr val="262425"/>
                </a:solidFill>
                <a:cs typeface="Tahoma"/>
              </a:rPr>
              <a:t>NLP </a:t>
            </a:r>
            <a:r>
              <a:rPr sz="3600" spc="-335" dirty="0">
                <a:solidFill>
                  <a:srgbClr val="262425"/>
                </a:solidFill>
                <a:cs typeface="Tahoma"/>
              </a:rPr>
              <a:t>and </a:t>
            </a:r>
            <a:r>
              <a:rPr sz="3600" spc="-350" dirty="0">
                <a:solidFill>
                  <a:srgbClr val="262425"/>
                </a:solidFill>
                <a:cs typeface="Tahoma"/>
              </a:rPr>
              <a:t>ML </a:t>
            </a:r>
            <a:r>
              <a:rPr sz="3600" spc="-215" dirty="0">
                <a:solidFill>
                  <a:srgbClr val="262425"/>
                </a:solidFill>
                <a:cs typeface="Tahoma"/>
              </a:rPr>
              <a:t>techniques, </a:t>
            </a:r>
            <a:r>
              <a:rPr sz="3600" spc="-240" dirty="0">
                <a:solidFill>
                  <a:srgbClr val="262425"/>
                </a:solidFill>
                <a:cs typeface="Tahoma"/>
              </a:rPr>
              <a:t>Intel </a:t>
            </a:r>
            <a:r>
              <a:rPr sz="3600" spc="-200" dirty="0">
                <a:solidFill>
                  <a:srgbClr val="262425"/>
                </a:solidFill>
                <a:cs typeface="Tahoma"/>
              </a:rPr>
              <a:t>gains </a:t>
            </a:r>
            <a:r>
              <a:rPr sz="3600" spc="-245" dirty="0">
                <a:solidFill>
                  <a:srgbClr val="262425"/>
                </a:solidFill>
                <a:cs typeface="Tahoma"/>
              </a:rPr>
              <a:t>valuable </a:t>
            </a:r>
            <a:r>
              <a:rPr sz="3600" spc="-240" dirty="0">
                <a:solidFill>
                  <a:srgbClr val="262425"/>
                </a:solidFill>
                <a:cs typeface="Tahoma"/>
              </a:rPr>
              <a:t> </a:t>
            </a:r>
            <a:r>
              <a:rPr sz="3600" spc="-135" dirty="0">
                <a:solidFill>
                  <a:srgbClr val="262425"/>
                </a:solidFill>
                <a:cs typeface="Tahoma"/>
              </a:rPr>
              <a:t>insights</a:t>
            </a:r>
            <a:r>
              <a:rPr sz="3600" spc="-295" dirty="0">
                <a:solidFill>
                  <a:srgbClr val="262425"/>
                </a:solidFill>
                <a:cs typeface="Tahoma"/>
              </a:rPr>
              <a:t> </a:t>
            </a:r>
            <a:r>
              <a:rPr sz="3600" spc="-140" dirty="0">
                <a:solidFill>
                  <a:srgbClr val="262425"/>
                </a:solidFill>
                <a:cs typeface="Tahoma"/>
              </a:rPr>
              <a:t>to</a:t>
            </a:r>
            <a:r>
              <a:rPr sz="3600" spc="-290" dirty="0">
                <a:solidFill>
                  <a:srgbClr val="262425"/>
                </a:solidFill>
                <a:cs typeface="Tahoma"/>
              </a:rPr>
              <a:t> </a:t>
            </a:r>
            <a:r>
              <a:rPr sz="3600" spc="-280" dirty="0">
                <a:solidFill>
                  <a:srgbClr val="262425"/>
                </a:solidFill>
                <a:cs typeface="Tahoma"/>
              </a:rPr>
              <a:t>enhance</a:t>
            </a:r>
            <a:r>
              <a:rPr sz="3600" spc="-295" dirty="0">
                <a:solidFill>
                  <a:srgbClr val="262425"/>
                </a:solidFill>
                <a:cs typeface="Tahoma"/>
              </a:rPr>
              <a:t> </a:t>
            </a:r>
            <a:r>
              <a:rPr sz="3600" spc="-240" dirty="0">
                <a:solidFill>
                  <a:srgbClr val="262425"/>
                </a:solidFill>
                <a:cs typeface="Tahoma"/>
              </a:rPr>
              <a:t>product</a:t>
            </a:r>
            <a:r>
              <a:rPr sz="3600" spc="-290" dirty="0">
                <a:solidFill>
                  <a:srgbClr val="262425"/>
                </a:solidFill>
                <a:cs typeface="Tahoma"/>
              </a:rPr>
              <a:t> </a:t>
            </a:r>
            <a:r>
              <a:rPr sz="3600" spc="-220" dirty="0">
                <a:solidFill>
                  <a:srgbClr val="262425"/>
                </a:solidFill>
                <a:cs typeface="Tahoma"/>
              </a:rPr>
              <a:t>quality,</a:t>
            </a:r>
            <a:r>
              <a:rPr sz="3600" spc="-295" dirty="0">
                <a:solidFill>
                  <a:srgbClr val="262425"/>
                </a:solidFill>
                <a:cs typeface="Tahoma"/>
              </a:rPr>
              <a:t> </a:t>
            </a:r>
            <a:r>
              <a:rPr sz="3600" spc="-300" dirty="0">
                <a:solidFill>
                  <a:srgbClr val="262425"/>
                </a:solidFill>
                <a:cs typeface="Tahoma"/>
              </a:rPr>
              <a:t>improve</a:t>
            </a:r>
            <a:r>
              <a:rPr sz="3600" spc="-290" dirty="0">
                <a:solidFill>
                  <a:srgbClr val="262425"/>
                </a:solidFill>
                <a:cs typeface="Tahoma"/>
              </a:rPr>
              <a:t> </a:t>
            </a:r>
            <a:r>
              <a:rPr sz="3600" spc="-210" dirty="0">
                <a:solidFill>
                  <a:srgbClr val="262425"/>
                </a:solidFill>
                <a:cs typeface="Tahoma"/>
              </a:rPr>
              <a:t>customer</a:t>
            </a:r>
            <a:r>
              <a:rPr sz="3600" spc="-295" dirty="0">
                <a:solidFill>
                  <a:srgbClr val="262425"/>
                </a:solidFill>
                <a:cs typeface="Tahoma"/>
              </a:rPr>
              <a:t> </a:t>
            </a:r>
            <a:r>
              <a:rPr sz="3600" spc="-120" dirty="0">
                <a:solidFill>
                  <a:srgbClr val="262425"/>
                </a:solidFill>
                <a:cs typeface="Tahoma"/>
              </a:rPr>
              <a:t>satisfaction,</a:t>
            </a:r>
            <a:r>
              <a:rPr sz="3600" spc="-290" dirty="0">
                <a:solidFill>
                  <a:srgbClr val="262425"/>
                </a:solidFill>
                <a:cs typeface="Tahoma"/>
              </a:rPr>
              <a:t> </a:t>
            </a:r>
            <a:r>
              <a:rPr sz="3600" spc="-335" dirty="0">
                <a:solidFill>
                  <a:srgbClr val="262425"/>
                </a:solidFill>
                <a:cs typeface="Tahoma"/>
              </a:rPr>
              <a:t>and</a:t>
            </a:r>
            <a:r>
              <a:rPr sz="3600" spc="-295" dirty="0">
                <a:solidFill>
                  <a:srgbClr val="262425"/>
                </a:solidFill>
                <a:cs typeface="Tahoma"/>
              </a:rPr>
              <a:t> </a:t>
            </a:r>
            <a:r>
              <a:rPr sz="3600" spc="-290" dirty="0">
                <a:solidFill>
                  <a:srgbClr val="262425"/>
                </a:solidFill>
                <a:cs typeface="Tahoma"/>
              </a:rPr>
              <a:t>make </a:t>
            </a:r>
            <a:r>
              <a:rPr sz="3600" spc="-1110" dirty="0">
                <a:solidFill>
                  <a:srgbClr val="262425"/>
                </a:solidFill>
                <a:cs typeface="Tahoma"/>
              </a:rPr>
              <a:t> </a:t>
            </a:r>
            <a:r>
              <a:rPr sz="3600" spc="-280" dirty="0">
                <a:solidFill>
                  <a:srgbClr val="262425"/>
                </a:solidFill>
                <a:cs typeface="Tahoma"/>
              </a:rPr>
              <a:t>informed </a:t>
            </a:r>
            <a:r>
              <a:rPr sz="3600" spc="-165" dirty="0">
                <a:solidFill>
                  <a:srgbClr val="262425"/>
                </a:solidFill>
                <a:cs typeface="Tahoma"/>
              </a:rPr>
              <a:t>business </a:t>
            </a:r>
            <a:r>
              <a:rPr sz="3600" spc="-170" dirty="0">
                <a:solidFill>
                  <a:srgbClr val="262425"/>
                </a:solidFill>
                <a:cs typeface="Tahoma"/>
              </a:rPr>
              <a:t>decisions. </a:t>
            </a:r>
            <a:r>
              <a:rPr sz="3600" spc="-229" dirty="0">
                <a:solidFill>
                  <a:srgbClr val="262425"/>
                </a:solidFill>
                <a:cs typeface="Tahoma"/>
              </a:rPr>
              <a:t>This </a:t>
            </a:r>
            <a:r>
              <a:rPr sz="3600" spc="-165" dirty="0">
                <a:solidFill>
                  <a:srgbClr val="262425"/>
                </a:solidFill>
                <a:cs typeface="Tahoma"/>
              </a:rPr>
              <a:t>system </a:t>
            </a:r>
            <a:r>
              <a:rPr sz="3600" spc="-210" dirty="0">
                <a:solidFill>
                  <a:srgbClr val="262425"/>
                </a:solidFill>
                <a:cs typeface="Tahoma"/>
              </a:rPr>
              <a:t>ensures </a:t>
            </a:r>
            <a:r>
              <a:rPr sz="3600" spc="-180" dirty="0">
                <a:solidFill>
                  <a:srgbClr val="262425"/>
                </a:solidFill>
                <a:cs typeface="Tahoma"/>
              </a:rPr>
              <a:t>efficiency, </a:t>
            </a:r>
            <a:r>
              <a:rPr sz="3600" spc="-135" dirty="0">
                <a:solidFill>
                  <a:srgbClr val="262425"/>
                </a:solidFill>
                <a:cs typeface="Tahoma"/>
              </a:rPr>
              <a:t>scalability, </a:t>
            </a:r>
            <a:r>
              <a:rPr sz="3600" spc="-335" dirty="0">
                <a:solidFill>
                  <a:srgbClr val="262425"/>
                </a:solidFill>
                <a:cs typeface="Tahoma"/>
              </a:rPr>
              <a:t>and </a:t>
            </a:r>
            <a:r>
              <a:rPr sz="3600" spc="-330" dirty="0">
                <a:solidFill>
                  <a:srgbClr val="262425"/>
                </a:solidFill>
                <a:cs typeface="Tahoma"/>
              </a:rPr>
              <a:t> </a:t>
            </a:r>
            <a:r>
              <a:rPr sz="3600" spc="-220" dirty="0">
                <a:solidFill>
                  <a:srgbClr val="262425"/>
                </a:solidFill>
                <a:cs typeface="Tahoma"/>
              </a:rPr>
              <a:t>continuou</a:t>
            </a:r>
            <a:r>
              <a:rPr sz="3600" spc="-200" dirty="0">
                <a:solidFill>
                  <a:srgbClr val="262425"/>
                </a:solidFill>
                <a:cs typeface="Tahoma"/>
              </a:rPr>
              <a:t>s</a:t>
            </a:r>
            <a:r>
              <a:rPr sz="3600" spc="-300" dirty="0">
                <a:solidFill>
                  <a:srgbClr val="262425"/>
                </a:solidFill>
                <a:cs typeface="Tahoma"/>
              </a:rPr>
              <a:t> </a:t>
            </a:r>
            <a:r>
              <a:rPr sz="3600" spc="-305" dirty="0">
                <a:solidFill>
                  <a:srgbClr val="262425"/>
                </a:solidFill>
                <a:cs typeface="Tahoma"/>
              </a:rPr>
              <a:t>improvement</a:t>
            </a:r>
            <a:r>
              <a:rPr sz="3600" spc="-170" dirty="0">
                <a:solidFill>
                  <a:srgbClr val="262425"/>
                </a:solidFill>
                <a:cs typeface="Tahoma"/>
              </a:rPr>
              <a:t>,</a:t>
            </a:r>
            <a:r>
              <a:rPr sz="3600" spc="-300" dirty="0">
                <a:solidFill>
                  <a:srgbClr val="262425"/>
                </a:solidFill>
                <a:cs typeface="Tahoma"/>
              </a:rPr>
              <a:t> </a:t>
            </a:r>
            <a:r>
              <a:rPr sz="3600" spc="-195" dirty="0">
                <a:solidFill>
                  <a:srgbClr val="262425"/>
                </a:solidFill>
                <a:cs typeface="Tahoma"/>
              </a:rPr>
              <a:t>positionin</a:t>
            </a:r>
            <a:r>
              <a:rPr sz="3600" spc="-245" dirty="0">
                <a:solidFill>
                  <a:srgbClr val="262425"/>
                </a:solidFill>
                <a:cs typeface="Tahoma"/>
              </a:rPr>
              <a:t>g</a:t>
            </a:r>
            <a:r>
              <a:rPr sz="3600" spc="-300" dirty="0">
                <a:solidFill>
                  <a:srgbClr val="262425"/>
                </a:solidFill>
                <a:cs typeface="Tahoma"/>
              </a:rPr>
              <a:t> </a:t>
            </a:r>
            <a:r>
              <a:rPr sz="3600" spc="-265" dirty="0">
                <a:solidFill>
                  <a:srgbClr val="262425"/>
                </a:solidFill>
                <a:cs typeface="Tahoma"/>
              </a:rPr>
              <a:t>Inte</a:t>
            </a:r>
            <a:r>
              <a:rPr sz="3600" spc="-135" dirty="0">
                <a:solidFill>
                  <a:srgbClr val="262425"/>
                </a:solidFill>
                <a:cs typeface="Tahoma"/>
              </a:rPr>
              <a:t>l</a:t>
            </a:r>
            <a:r>
              <a:rPr sz="3600" spc="-300" dirty="0">
                <a:solidFill>
                  <a:srgbClr val="262425"/>
                </a:solidFill>
                <a:cs typeface="Tahoma"/>
              </a:rPr>
              <a:t> </a:t>
            </a:r>
            <a:r>
              <a:rPr sz="3600" spc="-110" dirty="0">
                <a:solidFill>
                  <a:srgbClr val="262425"/>
                </a:solidFill>
                <a:cs typeface="Tahoma"/>
              </a:rPr>
              <a:t>t</a:t>
            </a:r>
            <a:r>
              <a:rPr sz="3600" spc="-170" dirty="0">
                <a:solidFill>
                  <a:srgbClr val="262425"/>
                </a:solidFill>
                <a:cs typeface="Tahoma"/>
              </a:rPr>
              <a:t>o</a:t>
            </a:r>
            <a:r>
              <a:rPr sz="3600" spc="-300" dirty="0">
                <a:solidFill>
                  <a:srgbClr val="262425"/>
                </a:solidFill>
                <a:cs typeface="Tahoma"/>
              </a:rPr>
              <a:t> </a:t>
            </a:r>
            <a:r>
              <a:rPr sz="3600" spc="-270" dirty="0">
                <a:solidFill>
                  <a:srgbClr val="262425"/>
                </a:solidFill>
                <a:cs typeface="Tahoma"/>
              </a:rPr>
              <a:t>respon</a:t>
            </a:r>
            <a:r>
              <a:rPr sz="3600" spc="-295" dirty="0">
                <a:solidFill>
                  <a:srgbClr val="262425"/>
                </a:solidFill>
                <a:cs typeface="Tahoma"/>
              </a:rPr>
              <a:t>d</a:t>
            </a:r>
            <a:r>
              <a:rPr sz="3600" spc="-300" dirty="0">
                <a:solidFill>
                  <a:srgbClr val="262425"/>
                </a:solidFill>
                <a:cs typeface="Tahoma"/>
              </a:rPr>
              <a:t> </a:t>
            </a:r>
            <a:r>
              <a:rPr sz="3600" spc="-165" dirty="0">
                <a:solidFill>
                  <a:srgbClr val="262425"/>
                </a:solidFill>
                <a:cs typeface="Tahoma"/>
              </a:rPr>
              <a:t>effectivel</a:t>
            </a:r>
            <a:r>
              <a:rPr sz="3600" spc="-200" dirty="0">
                <a:solidFill>
                  <a:srgbClr val="262425"/>
                </a:solidFill>
                <a:cs typeface="Tahoma"/>
              </a:rPr>
              <a:t>y</a:t>
            </a:r>
            <a:r>
              <a:rPr sz="3600" spc="-300" dirty="0">
                <a:solidFill>
                  <a:srgbClr val="262425"/>
                </a:solidFill>
                <a:cs typeface="Tahoma"/>
              </a:rPr>
              <a:t> </a:t>
            </a:r>
            <a:r>
              <a:rPr sz="3600" spc="-110" dirty="0">
                <a:solidFill>
                  <a:srgbClr val="262425"/>
                </a:solidFill>
                <a:cs typeface="Tahoma"/>
              </a:rPr>
              <a:t>t</a:t>
            </a:r>
            <a:r>
              <a:rPr sz="3600" spc="-170" dirty="0">
                <a:solidFill>
                  <a:srgbClr val="262425"/>
                </a:solidFill>
                <a:cs typeface="Tahoma"/>
              </a:rPr>
              <a:t>o</a:t>
            </a:r>
            <a:r>
              <a:rPr sz="3600" spc="-300" dirty="0">
                <a:solidFill>
                  <a:srgbClr val="262425"/>
                </a:solidFill>
                <a:cs typeface="Tahoma"/>
              </a:rPr>
              <a:t> </a:t>
            </a:r>
            <a:r>
              <a:rPr sz="3600" spc="-195" dirty="0">
                <a:solidFill>
                  <a:srgbClr val="262425"/>
                </a:solidFill>
                <a:cs typeface="Tahoma"/>
              </a:rPr>
              <a:t>customer  </a:t>
            </a:r>
            <a:r>
              <a:rPr sz="3600" spc="-254" dirty="0">
                <a:solidFill>
                  <a:srgbClr val="262425"/>
                </a:solidFill>
                <a:cs typeface="Tahoma"/>
              </a:rPr>
              <a:t>need</a:t>
            </a:r>
            <a:r>
              <a:rPr sz="3600" spc="-210" dirty="0">
                <a:solidFill>
                  <a:srgbClr val="262425"/>
                </a:solidFill>
                <a:cs typeface="Tahoma"/>
              </a:rPr>
              <a:t>s</a:t>
            </a:r>
            <a:r>
              <a:rPr sz="3600" spc="-300" dirty="0">
                <a:solidFill>
                  <a:srgbClr val="262425"/>
                </a:solidFill>
                <a:cs typeface="Tahoma"/>
              </a:rPr>
              <a:t> </a:t>
            </a:r>
            <a:r>
              <a:rPr sz="3600" spc="-335" dirty="0">
                <a:solidFill>
                  <a:srgbClr val="262425"/>
                </a:solidFill>
                <a:cs typeface="Tahoma"/>
              </a:rPr>
              <a:t>and</a:t>
            </a:r>
            <a:r>
              <a:rPr sz="3600" spc="-300" dirty="0">
                <a:solidFill>
                  <a:srgbClr val="262425"/>
                </a:solidFill>
                <a:cs typeface="Tahoma"/>
              </a:rPr>
              <a:t> </a:t>
            </a:r>
            <a:r>
              <a:rPr sz="3600" spc="-135" dirty="0">
                <a:solidFill>
                  <a:srgbClr val="262425"/>
                </a:solidFill>
                <a:cs typeface="Tahoma"/>
              </a:rPr>
              <a:t>stay</a:t>
            </a:r>
            <a:r>
              <a:rPr sz="3600" spc="-300" dirty="0">
                <a:solidFill>
                  <a:srgbClr val="262425"/>
                </a:solidFill>
                <a:cs typeface="Tahoma"/>
              </a:rPr>
              <a:t> </a:t>
            </a:r>
            <a:r>
              <a:rPr sz="3600" spc="-185" dirty="0">
                <a:solidFill>
                  <a:srgbClr val="262425"/>
                </a:solidFill>
                <a:cs typeface="Tahoma"/>
              </a:rPr>
              <a:t>competitiv</a:t>
            </a:r>
            <a:r>
              <a:rPr sz="3600" spc="-210" dirty="0">
                <a:solidFill>
                  <a:srgbClr val="262425"/>
                </a:solidFill>
                <a:cs typeface="Tahoma"/>
              </a:rPr>
              <a:t>e</a:t>
            </a:r>
            <a:r>
              <a:rPr sz="3600" spc="-300" dirty="0">
                <a:solidFill>
                  <a:srgbClr val="262425"/>
                </a:solidFill>
                <a:cs typeface="Tahoma"/>
              </a:rPr>
              <a:t> </a:t>
            </a:r>
            <a:r>
              <a:rPr sz="3600" spc="-125" dirty="0">
                <a:solidFill>
                  <a:srgbClr val="262425"/>
                </a:solidFill>
                <a:cs typeface="Tahoma"/>
              </a:rPr>
              <a:t>i</a:t>
            </a:r>
            <a:r>
              <a:rPr sz="3600" spc="-290" dirty="0">
                <a:solidFill>
                  <a:srgbClr val="262425"/>
                </a:solidFill>
                <a:cs typeface="Tahoma"/>
              </a:rPr>
              <a:t>n</a:t>
            </a:r>
            <a:r>
              <a:rPr sz="3600" spc="-300" dirty="0">
                <a:solidFill>
                  <a:srgbClr val="262425"/>
                </a:solidFill>
                <a:cs typeface="Tahoma"/>
              </a:rPr>
              <a:t> </a:t>
            </a:r>
            <a:r>
              <a:rPr sz="3600" spc="-190" dirty="0">
                <a:solidFill>
                  <a:srgbClr val="262425"/>
                </a:solidFill>
                <a:cs typeface="Tahoma"/>
              </a:rPr>
              <a:t>th</a:t>
            </a:r>
            <a:r>
              <a:rPr sz="3600" spc="-220" dirty="0">
                <a:solidFill>
                  <a:srgbClr val="262425"/>
                </a:solidFill>
                <a:cs typeface="Tahoma"/>
              </a:rPr>
              <a:t>e</a:t>
            </a:r>
            <a:r>
              <a:rPr sz="3600" spc="-300" dirty="0">
                <a:solidFill>
                  <a:srgbClr val="262425"/>
                </a:solidFill>
                <a:cs typeface="Tahoma"/>
              </a:rPr>
              <a:t> </a:t>
            </a:r>
            <a:r>
              <a:rPr sz="3600" spc="-245" dirty="0">
                <a:solidFill>
                  <a:srgbClr val="262425"/>
                </a:solidFill>
                <a:cs typeface="Tahoma"/>
              </a:rPr>
              <a:t>market.</a:t>
            </a:r>
            <a:endParaRPr sz="3600" dirty="0"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24020" y="1186599"/>
            <a:ext cx="4595495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spc="-160" dirty="0"/>
              <a:t>CONC</a:t>
            </a:r>
            <a:r>
              <a:rPr sz="5100" spc="-145" dirty="0"/>
              <a:t>L</a:t>
            </a:r>
            <a:r>
              <a:rPr sz="5100" spc="-215" dirty="0"/>
              <a:t>USIO</a:t>
            </a:r>
            <a:r>
              <a:rPr sz="5100" spc="-240" dirty="0"/>
              <a:t>N</a:t>
            </a:r>
            <a:r>
              <a:rPr sz="5100" spc="-390" dirty="0"/>
              <a:t> </a:t>
            </a:r>
            <a:r>
              <a:rPr sz="5100" spc="-880" dirty="0"/>
              <a:t>:</a:t>
            </a:r>
            <a:endParaRPr sz="5100"/>
          </a:p>
        </p:txBody>
      </p:sp>
      <p:grpSp>
        <p:nvGrpSpPr>
          <p:cNvPr id="6" name="object 6"/>
          <p:cNvGrpSpPr/>
          <p:nvPr/>
        </p:nvGrpSpPr>
        <p:grpSpPr>
          <a:xfrm>
            <a:off x="13154452" y="4246820"/>
            <a:ext cx="5140960" cy="6047740"/>
            <a:chOff x="13154452" y="4246820"/>
            <a:chExt cx="5140960" cy="6047740"/>
          </a:xfrm>
        </p:grpSpPr>
        <p:sp>
          <p:nvSpPr>
            <p:cNvPr id="7" name="object 7"/>
            <p:cNvSpPr/>
            <p:nvPr/>
          </p:nvSpPr>
          <p:spPr>
            <a:xfrm>
              <a:off x="13161772" y="4254140"/>
              <a:ext cx="5126355" cy="6033135"/>
            </a:xfrm>
            <a:custGeom>
              <a:avLst/>
              <a:gdLst/>
              <a:ahLst/>
              <a:cxnLst/>
              <a:rect l="l" t="t" r="r" b="b"/>
              <a:pathLst>
                <a:path w="5126355" h="6033134">
                  <a:moveTo>
                    <a:pt x="508" y="5880243"/>
                  </a:moveTo>
                  <a:lnTo>
                    <a:pt x="2286" y="5729898"/>
                  </a:lnTo>
                  <a:lnTo>
                    <a:pt x="7874" y="5579557"/>
                  </a:lnTo>
                  <a:lnTo>
                    <a:pt x="17399" y="5429776"/>
                  </a:lnTo>
                  <a:lnTo>
                    <a:pt x="30988" y="5279434"/>
                  </a:lnTo>
                  <a:lnTo>
                    <a:pt x="47879" y="5130219"/>
                  </a:lnTo>
                  <a:lnTo>
                    <a:pt x="68707" y="4981565"/>
                  </a:lnTo>
                  <a:lnTo>
                    <a:pt x="93472" y="4832911"/>
                  </a:lnTo>
                  <a:lnTo>
                    <a:pt x="122174" y="4685389"/>
                  </a:lnTo>
                  <a:lnTo>
                    <a:pt x="154305" y="4538425"/>
                  </a:lnTo>
                  <a:lnTo>
                    <a:pt x="189738" y="4392578"/>
                  </a:lnTo>
                  <a:lnTo>
                    <a:pt x="229743" y="4247303"/>
                  </a:lnTo>
                  <a:lnTo>
                    <a:pt x="272542" y="4103158"/>
                  </a:lnTo>
                  <a:lnTo>
                    <a:pt x="319278" y="3960143"/>
                  </a:lnTo>
                  <a:lnTo>
                    <a:pt x="369951" y="3818805"/>
                  </a:lnTo>
                  <a:lnTo>
                    <a:pt x="423926" y="3678038"/>
                  </a:lnTo>
                  <a:lnTo>
                    <a:pt x="481457" y="3539519"/>
                  </a:lnTo>
                  <a:lnTo>
                    <a:pt x="542290" y="3402118"/>
                  </a:lnTo>
                  <a:lnTo>
                    <a:pt x="606933" y="3265859"/>
                  </a:lnTo>
                  <a:lnTo>
                    <a:pt x="675132" y="3131849"/>
                  </a:lnTo>
                  <a:lnTo>
                    <a:pt x="746125" y="2999528"/>
                  </a:lnTo>
                  <a:lnTo>
                    <a:pt x="820928" y="2868883"/>
                  </a:lnTo>
                  <a:lnTo>
                    <a:pt x="898652" y="2740511"/>
                  </a:lnTo>
                  <a:lnTo>
                    <a:pt x="979805" y="2613803"/>
                  </a:lnTo>
                  <a:lnTo>
                    <a:pt x="1064260" y="2489369"/>
                  </a:lnTo>
                  <a:lnTo>
                    <a:pt x="1151509" y="2366623"/>
                  </a:lnTo>
                  <a:lnTo>
                    <a:pt x="1242187" y="2246684"/>
                  </a:lnTo>
                  <a:lnTo>
                    <a:pt x="1335659" y="2128993"/>
                  </a:lnTo>
                  <a:lnTo>
                    <a:pt x="1432433" y="2013563"/>
                  </a:lnTo>
                  <a:lnTo>
                    <a:pt x="1531620" y="1900952"/>
                  </a:lnTo>
                  <a:lnTo>
                    <a:pt x="1634109" y="1790589"/>
                  </a:lnTo>
                  <a:lnTo>
                    <a:pt x="1738757" y="1682474"/>
                  </a:lnTo>
                  <a:lnTo>
                    <a:pt x="1846326" y="1577737"/>
                  </a:lnTo>
                  <a:lnTo>
                    <a:pt x="1956689" y="1475261"/>
                  </a:lnTo>
                  <a:lnTo>
                    <a:pt x="2069846" y="1376163"/>
                  </a:lnTo>
                  <a:lnTo>
                    <a:pt x="2185289" y="1279313"/>
                  </a:lnTo>
                  <a:lnTo>
                    <a:pt x="2303018" y="1185841"/>
                  </a:lnTo>
                  <a:lnTo>
                    <a:pt x="2422906" y="1095175"/>
                  </a:lnTo>
                  <a:lnTo>
                    <a:pt x="2545080" y="1007901"/>
                  </a:lnTo>
                  <a:lnTo>
                    <a:pt x="2669540" y="923446"/>
                  </a:lnTo>
                  <a:lnTo>
                    <a:pt x="2796286" y="842356"/>
                  </a:lnTo>
                  <a:lnTo>
                    <a:pt x="2925191" y="764658"/>
                  </a:lnTo>
                  <a:lnTo>
                    <a:pt x="3055874" y="689766"/>
                  </a:lnTo>
                  <a:lnTo>
                    <a:pt x="3188208" y="618252"/>
                  </a:lnTo>
                  <a:lnTo>
                    <a:pt x="3322193" y="550688"/>
                  </a:lnTo>
                  <a:lnTo>
                    <a:pt x="3457829" y="485931"/>
                  </a:lnTo>
                  <a:lnTo>
                    <a:pt x="3595243" y="425123"/>
                  </a:lnTo>
                  <a:lnTo>
                    <a:pt x="3734308" y="367681"/>
                  </a:lnTo>
                  <a:lnTo>
                    <a:pt x="3874516" y="313630"/>
                  </a:lnTo>
                  <a:lnTo>
                    <a:pt x="4016502" y="262944"/>
                  </a:lnTo>
                  <a:lnTo>
                    <a:pt x="4159504" y="216208"/>
                  </a:lnTo>
                  <a:lnTo>
                    <a:pt x="4303649" y="172851"/>
                  </a:lnTo>
                  <a:lnTo>
                    <a:pt x="4448302" y="133442"/>
                  </a:lnTo>
                  <a:lnTo>
                    <a:pt x="4594733" y="97400"/>
                  </a:lnTo>
                  <a:lnTo>
                    <a:pt x="4741672" y="65307"/>
                  </a:lnTo>
                  <a:lnTo>
                    <a:pt x="4889246" y="37151"/>
                  </a:lnTo>
                  <a:lnTo>
                    <a:pt x="5037836" y="12373"/>
                  </a:lnTo>
                  <a:lnTo>
                    <a:pt x="5126188" y="0"/>
                  </a:lnTo>
                </a:path>
                <a:path w="5126355" h="6033134">
                  <a:moveTo>
                    <a:pt x="1745" y="6032857"/>
                  </a:moveTo>
                  <a:lnTo>
                    <a:pt x="1651" y="6030585"/>
                  </a:lnTo>
                  <a:lnTo>
                    <a:pt x="0" y="5880243"/>
                  </a:lnTo>
                  <a:lnTo>
                    <a:pt x="508" y="5880243"/>
                  </a:lnTo>
                </a:path>
              </a:pathLst>
            </a:custGeom>
            <a:ln w="14640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41982" y="6466579"/>
              <a:ext cx="2946400" cy="3820795"/>
            </a:xfrm>
            <a:custGeom>
              <a:avLst/>
              <a:gdLst/>
              <a:ahLst/>
              <a:cxnLst/>
              <a:rect l="l" t="t" r="r" b="b"/>
              <a:pathLst>
                <a:path w="2946400" h="3820795">
                  <a:moveTo>
                    <a:pt x="2945979" y="0"/>
                  </a:moveTo>
                  <a:lnTo>
                    <a:pt x="2907792" y="8337"/>
                  </a:lnTo>
                  <a:lnTo>
                    <a:pt x="2815463" y="30867"/>
                  </a:lnTo>
                  <a:lnTo>
                    <a:pt x="2723642" y="55645"/>
                  </a:lnTo>
                  <a:lnTo>
                    <a:pt x="2632456" y="83229"/>
                  </a:lnTo>
                  <a:lnTo>
                    <a:pt x="2541778" y="113074"/>
                  </a:lnTo>
                  <a:lnTo>
                    <a:pt x="2452243" y="144608"/>
                  </a:lnTo>
                  <a:lnTo>
                    <a:pt x="2363216" y="178962"/>
                  </a:lnTo>
                  <a:lnTo>
                    <a:pt x="2275459" y="215550"/>
                  </a:lnTo>
                  <a:lnTo>
                    <a:pt x="2188210" y="253841"/>
                  </a:lnTo>
                  <a:lnTo>
                    <a:pt x="2102612" y="294951"/>
                  </a:lnTo>
                  <a:lnTo>
                    <a:pt x="2017522" y="337750"/>
                  </a:lnTo>
                  <a:lnTo>
                    <a:pt x="1933702" y="382797"/>
                  </a:lnTo>
                  <a:lnTo>
                    <a:pt x="1850898" y="430091"/>
                  </a:lnTo>
                  <a:lnTo>
                    <a:pt x="1769745" y="479634"/>
                  </a:lnTo>
                  <a:lnTo>
                    <a:pt x="1689227" y="530879"/>
                  </a:lnTo>
                  <a:lnTo>
                    <a:pt x="1610487" y="584371"/>
                  </a:lnTo>
                  <a:lnTo>
                    <a:pt x="1533271" y="639552"/>
                  </a:lnTo>
                  <a:lnTo>
                    <a:pt x="1457325" y="696982"/>
                  </a:lnTo>
                  <a:lnTo>
                    <a:pt x="1382903" y="756113"/>
                  </a:lnTo>
                  <a:lnTo>
                    <a:pt x="1309751" y="817492"/>
                  </a:lnTo>
                  <a:lnTo>
                    <a:pt x="1238250" y="879989"/>
                  </a:lnTo>
                  <a:lnTo>
                    <a:pt x="1168400" y="944746"/>
                  </a:lnTo>
                  <a:lnTo>
                    <a:pt x="1100328" y="1011193"/>
                  </a:lnTo>
                  <a:lnTo>
                    <a:pt x="1033907" y="1079315"/>
                  </a:lnTo>
                  <a:lnTo>
                    <a:pt x="969137" y="1149140"/>
                  </a:lnTo>
                  <a:lnTo>
                    <a:pt x="906526" y="1220654"/>
                  </a:lnTo>
                  <a:lnTo>
                    <a:pt x="845185" y="1293856"/>
                  </a:lnTo>
                  <a:lnTo>
                    <a:pt x="786130" y="1368177"/>
                  </a:lnTo>
                  <a:lnTo>
                    <a:pt x="728599" y="1444199"/>
                  </a:lnTo>
                  <a:lnTo>
                    <a:pt x="673481" y="1521339"/>
                  </a:lnTo>
                  <a:lnTo>
                    <a:pt x="620014" y="1600168"/>
                  </a:lnTo>
                  <a:lnTo>
                    <a:pt x="568706" y="1680686"/>
                  </a:lnTo>
                  <a:lnTo>
                    <a:pt x="519176" y="1761775"/>
                  </a:lnTo>
                  <a:lnTo>
                    <a:pt x="471932" y="1844541"/>
                  </a:lnTo>
                  <a:lnTo>
                    <a:pt x="426847" y="1928450"/>
                  </a:lnTo>
                  <a:lnTo>
                    <a:pt x="384048" y="2013477"/>
                  </a:lnTo>
                  <a:lnTo>
                    <a:pt x="342900" y="2099062"/>
                  </a:lnTo>
                  <a:lnTo>
                    <a:pt x="304673" y="2186336"/>
                  </a:lnTo>
                  <a:lnTo>
                    <a:pt x="268097" y="2274182"/>
                  </a:lnTo>
                  <a:lnTo>
                    <a:pt x="233680" y="2363146"/>
                  </a:lnTo>
                  <a:lnTo>
                    <a:pt x="202184" y="2452668"/>
                  </a:lnTo>
                  <a:lnTo>
                    <a:pt x="172339" y="2543333"/>
                  </a:lnTo>
                  <a:lnTo>
                    <a:pt x="144780" y="2634551"/>
                  </a:lnTo>
                  <a:lnTo>
                    <a:pt x="120015" y="2726333"/>
                  </a:lnTo>
                  <a:lnTo>
                    <a:pt x="97409" y="2818676"/>
                  </a:lnTo>
                  <a:lnTo>
                    <a:pt x="77216" y="2911584"/>
                  </a:lnTo>
                  <a:lnTo>
                    <a:pt x="59182" y="3005058"/>
                  </a:lnTo>
                  <a:lnTo>
                    <a:pt x="43434" y="3099093"/>
                  </a:lnTo>
                  <a:lnTo>
                    <a:pt x="29845" y="3193128"/>
                  </a:lnTo>
                  <a:lnTo>
                    <a:pt x="19177" y="3287722"/>
                  </a:lnTo>
                  <a:lnTo>
                    <a:pt x="10668" y="3382322"/>
                  </a:lnTo>
                  <a:lnTo>
                    <a:pt x="5080" y="3477483"/>
                  </a:lnTo>
                  <a:lnTo>
                    <a:pt x="1143" y="3572644"/>
                  </a:lnTo>
                  <a:lnTo>
                    <a:pt x="0" y="3667804"/>
                  </a:lnTo>
                  <a:lnTo>
                    <a:pt x="1143" y="3762965"/>
                  </a:lnTo>
                  <a:lnTo>
                    <a:pt x="3519" y="3820418"/>
                  </a:lnTo>
                  <a:lnTo>
                    <a:pt x="2945979" y="3820418"/>
                  </a:lnTo>
                  <a:lnTo>
                    <a:pt x="2945979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41981" y="6466580"/>
              <a:ext cx="2946400" cy="3820795"/>
            </a:xfrm>
            <a:custGeom>
              <a:avLst/>
              <a:gdLst/>
              <a:ahLst/>
              <a:cxnLst/>
              <a:rect l="l" t="t" r="r" b="b"/>
              <a:pathLst>
                <a:path w="2946400" h="3820795">
                  <a:moveTo>
                    <a:pt x="0" y="3667804"/>
                  </a:moveTo>
                  <a:lnTo>
                    <a:pt x="1143" y="3572644"/>
                  </a:lnTo>
                  <a:lnTo>
                    <a:pt x="5080" y="3477483"/>
                  </a:lnTo>
                  <a:lnTo>
                    <a:pt x="10668" y="3382322"/>
                  </a:lnTo>
                  <a:lnTo>
                    <a:pt x="19177" y="3287722"/>
                  </a:lnTo>
                  <a:lnTo>
                    <a:pt x="29845" y="3193127"/>
                  </a:lnTo>
                  <a:lnTo>
                    <a:pt x="43434" y="3099093"/>
                  </a:lnTo>
                  <a:lnTo>
                    <a:pt x="59182" y="3005058"/>
                  </a:lnTo>
                  <a:lnTo>
                    <a:pt x="77216" y="2911584"/>
                  </a:lnTo>
                  <a:lnTo>
                    <a:pt x="97409" y="2818676"/>
                  </a:lnTo>
                  <a:lnTo>
                    <a:pt x="120015" y="2726333"/>
                  </a:lnTo>
                  <a:lnTo>
                    <a:pt x="144780" y="2634551"/>
                  </a:lnTo>
                  <a:lnTo>
                    <a:pt x="172339" y="2543333"/>
                  </a:lnTo>
                  <a:lnTo>
                    <a:pt x="202184" y="2452668"/>
                  </a:lnTo>
                  <a:lnTo>
                    <a:pt x="233680" y="2363146"/>
                  </a:lnTo>
                  <a:lnTo>
                    <a:pt x="268097" y="2274182"/>
                  </a:lnTo>
                  <a:lnTo>
                    <a:pt x="304673" y="2186336"/>
                  </a:lnTo>
                  <a:lnTo>
                    <a:pt x="342900" y="2099062"/>
                  </a:lnTo>
                  <a:lnTo>
                    <a:pt x="384048" y="2013477"/>
                  </a:lnTo>
                  <a:lnTo>
                    <a:pt x="426847" y="1928450"/>
                  </a:lnTo>
                  <a:lnTo>
                    <a:pt x="471932" y="1844541"/>
                  </a:lnTo>
                  <a:lnTo>
                    <a:pt x="519176" y="1761775"/>
                  </a:lnTo>
                  <a:lnTo>
                    <a:pt x="568706" y="1680686"/>
                  </a:lnTo>
                  <a:lnTo>
                    <a:pt x="620014" y="1600168"/>
                  </a:lnTo>
                  <a:lnTo>
                    <a:pt x="673481" y="1521339"/>
                  </a:lnTo>
                  <a:lnTo>
                    <a:pt x="728599" y="1444199"/>
                  </a:lnTo>
                  <a:lnTo>
                    <a:pt x="786130" y="1368177"/>
                  </a:lnTo>
                  <a:lnTo>
                    <a:pt x="845185" y="1293856"/>
                  </a:lnTo>
                  <a:lnTo>
                    <a:pt x="906526" y="1220654"/>
                  </a:lnTo>
                  <a:lnTo>
                    <a:pt x="969137" y="1149140"/>
                  </a:lnTo>
                  <a:lnTo>
                    <a:pt x="1033907" y="1079315"/>
                  </a:lnTo>
                  <a:lnTo>
                    <a:pt x="1100328" y="1011193"/>
                  </a:lnTo>
                  <a:lnTo>
                    <a:pt x="1168400" y="944746"/>
                  </a:lnTo>
                  <a:lnTo>
                    <a:pt x="1238250" y="879989"/>
                  </a:lnTo>
                  <a:lnTo>
                    <a:pt x="1309751" y="817492"/>
                  </a:lnTo>
                  <a:lnTo>
                    <a:pt x="1382903" y="756113"/>
                  </a:lnTo>
                  <a:lnTo>
                    <a:pt x="1457325" y="696982"/>
                  </a:lnTo>
                  <a:lnTo>
                    <a:pt x="1533271" y="639552"/>
                  </a:lnTo>
                  <a:lnTo>
                    <a:pt x="1610487" y="584371"/>
                  </a:lnTo>
                  <a:lnTo>
                    <a:pt x="1689227" y="530879"/>
                  </a:lnTo>
                  <a:lnTo>
                    <a:pt x="1769745" y="479634"/>
                  </a:lnTo>
                  <a:lnTo>
                    <a:pt x="1850898" y="430091"/>
                  </a:lnTo>
                  <a:lnTo>
                    <a:pt x="1933702" y="382797"/>
                  </a:lnTo>
                  <a:lnTo>
                    <a:pt x="2017522" y="337750"/>
                  </a:lnTo>
                  <a:lnTo>
                    <a:pt x="2102612" y="294951"/>
                  </a:lnTo>
                  <a:lnTo>
                    <a:pt x="2188210" y="253841"/>
                  </a:lnTo>
                  <a:lnTo>
                    <a:pt x="2275459" y="215550"/>
                  </a:lnTo>
                  <a:lnTo>
                    <a:pt x="2363216" y="178962"/>
                  </a:lnTo>
                  <a:lnTo>
                    <a:pt x="2452243" y="144608"/>
                  </a:lnTo>
                  <a:lnTo>
                    <a:pt x="2541778" y="113074"/>
                  </a:lnTo>
                  <a:lnTo>
                    <a:pt x="2632456" y="83229"/>
                  </a:lnTo>
                  <a:lnTo>
                    <a:pt x="2723642" y="55645"/>
                  </a:lnTo>
                  <a:lnTo>
                    <a:pt x="2815463" y="30867"/>
                  </a:lnTo>
                  <a:lnTo>
                    <a:pt x="2907792" y="8337"/>
                  </a:lnTo>
                  <a:lnTo>
                    <a:pt x="2945979" y="0"/>
                  </a:lnTo>
                </a:path>
                <a:path w="2946400" h="3820795">
                  <a:moveTo>
                    <a:pt x="3519" y="3820418"/>
                  </a:moveTo>
                  <a:lnTo>
                    <a:pt x="1143" y="3762965"/>
                  </a:lnTo>
                  <a:lnTo>
                    <a:pt x="0" y="366780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41981" y="6466580"/>
              <a:ext cx="2946400" cy="3820795"/>
            </a:xfrm>
            <a:custGeom>
              <a:avLst/>
              <a:gdLst/>
              <a:ahLst/>
              <a:cxnLst/>
              <a:rect l="l" t="t" r="r" b="b"/>
              <a:pathLst>
                <a:path w="2946400" h="3820795">
                  <a:moveTo>
                    <a:pt x="0" y="3667804"/>
                  </a:moveTo>
                  <a:lnTo>
                    <a:pt x="1143" y="3572644"/>
                  </a:lnTo>
                  <a:lnTo>
                    <a:pt x="5080" y="3477483"/>
                  </a:lnTo>
                  <a:lnTo>
                    <a:pt x="10668" y="3382322"/>
                  </a:lnTo>
                  <a:lnTo>
                    <a:pt x="19177" y="3287722"/>
                  </a:lnTo>
                  <a:lnTo>
                    <a:pt x="29845" y="3193127"/>
                  </a:lnTo>
                  <a:lnTo>
                    <a:pt x="43434" y="3099093"/>
                  </a:lnTo>
                  <a:lnTo>
                    <a:pt x="59182" y="3005058"/>
                  </a:lnTo>
                  <a:lnTo>
                    <a:pt x="77216" y="2911584"/>
                  </a:lnTo>
                  <a:lnTo>
                    <a:pt x="97409" y="2818676"/>
                  </a:lnTo>
                  <a:lnTo>
                    <a:pt x="120015" y="2726333"/>
                  </a:lnTo>
                  <a:lnTo>
                    <a:pt x="144780" y="2634551"/>
                  </a:lnTo>
                  <a:lnTo>
                    <a:pt x="172339" y="2543333"/>
                  </a:lnTo>
                  <a:lnTo>
                    <a:pt x="202184" y="2452668"/>
                  </a:lnTo>
                  <a:lnTo>
                    <a:pt x="233680" y="2363146"/>
                  </a:lnTo>
                  <a:lnTo>
                    <a:pt x="268097" y="2274182"/>
                  </a:lnTo>
                  <a:lnTo>
                    <a:pt x="304673" y="2186336"/>
                  </a:lnTo>
                  <a:lnTo>
                    <a:pt x="342900" y="2099062"/>
                  </a:lnTo>
                  <a:lnTo>
                    <a:pt x="384048" y="2013477"/>
                  </a:lnTo>
                  <a:lnTo>
                    <a:pt x="426847" y="1928450"/>
                  </a:lnTo>
                  <a:lnTo>
                    <a:pt x="471932" y="1844541"/>
                  </a:lnTo>
                  <a:lnTo>
                    <a:pt x="519176" y="1761775"/>
                  </a:lnTo>
                  <a:lnTo>
                    <a:pt x="568706" y="1680686"/>
                  </a:lnTo>
                  <a:lnTo>
                    <a:pt x="620014" y="1600168"/>
                  </a:lnTo>
                  <a:lnTo>
                    <a:pt x="673481" y="1521339"/>
                  </a:lnTo>
                  <a:lnTo>
                    <a:pt x="728599" y="1444199"/>
                  </a:lnTo>
                  <a:lnTo>
                    <a:pt x="786130" y="1368177"/>
                  </a:lnTo>
                  <a:lnTo>
                    <a:pt x="845185" y="1293856"/>
                  </a:lnTo>
                  <a:lnTo>
                    <a:pt x="906526" y="1220654"/>
                  </a:lnTo>
                  <a:lnTo>
                    <a:pt x="969137" y="1149140"/>
                  </a:lnTo>
                  <a:lnTo>
                    <a:pt x="1033907" y="1079315"/>
                  </a:lnTo>
                  <a:lnTo>
                    <a:pt x="1100328" y="1011193"/>
                  </a:lnTo>
                  <a:lnTo>
                    <a:pt x="1168400" y="944746"/>
                  </a:lnTo>
                  <a:lnTo>
                    <a:pt x="1238250" y="879989"/>
                  </a:lnTo>
                  <a:lnTo>
                    <a:pt x="1309751" y="817492"/>
                  </a:lnTo>
                  <a:lnTo>
                    <a:pt x="1382903" y="756113"/>
                  </a:lnTo>
                  <a:lnTo>
                    <a:pt x="1457325" y="696982"/>
                  </a:lnTo>
                  <a:lnTo>
                    <a:pt x="1533271" y="639552"/>
                  </a:lnTo>
                  <a:lnTo>
                    <a:pt x="1610487" y="584371"/>
                  </a:lnTo>
                  <a:lnTo>
                    <a:pt x="1689227" y="530879"/>
                  </a:lnTo>
                  <a:lnTo>
                    <a:pt x="1769745" y="479634"/>
                  </a:lnTo>
                  <a:lnTo>
                    <a:pt x="1850898" y="430091"/>
                  </a:lnTo>
                  <a:lnTo>
                    <a:pt x="1933702" y="382797"/>
                  </a:lnTo>
                  <a:lnTo>
                    <a:pt x="2017522" y="337750"/>
                  </a:lnTo>
                  <a:lnTo>
                    <a:pt x="2102612" y="294951"/>
                  </a:lnTo>
                  <a:lnTo>
                    <a:pt x="2188210" y="253841"/>
                  </a:lnTo>
                  <a:lnTo>
                    <a:pt x="2275459" y="215550"/>
                  </a:lnTo>
                  <a:lnTo>
                    <a:pt x="2363216" y="178962"/>
                  </a:lnTo>
                  <a:lnTo>
                    <a:pt x="2452243" y="144608"/>
                  </a:lnTo>
                  <a:lnTo>
                    <a:pt x="2541778" y="113074"/>
                  </a:lnTo>
                  <a:lnTo>
                    <a:pt x="2632456" y="83229"/>
                  </a:lnTo>
                  <a:lnTo>
                    <a:pt x="2723642" y="55645"/>
                  </a:lnTo>
                  <a:lnTo>
                    <a:pt x="2815463" y="30867"/>
                  </a:lnTo>
                  <a:lnTo>
                    <a:pt x="2907792" y="8337"/>
                  </a:lnTo>
                  <a:lnTo>
                    <a:pt x="2945979" y="0"/>
                  </a:lnTo>
                </a:path>
                <a:path w="2946400" h="3820795">
                  <a:moveTo>
                    <a:pt x="3519" y="3820418"/>
                  </a:moveTo>
                  <a:lnTo>
                    <a:pt x="1143" y="3762965"/>
                  </a:lnTo>
                  <a:lnTo>
                    <a:pt x="0" y="3667804"/>
                  </a:lnTo>
                </a:path>
              </a:pathLst>
            </a:custGeom>
            <a:ln w="14640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35377" y="873366"/>
            <a:ext cx="2209799" cy="33146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9359" y="8575040"/>
            <a:ext cx="18307050" cy="1721485"/>
            <a:chOff x="-9359" y="8575040"/>
            <a:chExt cx="18307050" cy="1721485"/>
          </a:xfrm>
        </p:grpSpPr>
        <p:sp>
          <p:nvSpPr>
            <p:cNvPr id="4" name="object 4"/>
            <p:cNvSpPr/>
            <p:nvPr/>
          </p:nvSpPr>
          <p:spPr>
            <a:xfrm>
              <a:off x="0" y="9739304"/>
              <a:ext cx="18288000" cy="1905"/>
            </a:xfrm>
            <a:custGeom>
              <a:avLst/>
              <a:gdLst/>
              <a:ahLst/>
              <a:cxnLst/>
              <a:rect l="l" t="t" r="r" b="b"/>
              <a:pathLst>
                <a:path w="18288000" h="1904">
                  <a:moveTo>
                    <a:pt x="18287999" y="1432"/>
                  </a:moveTo>
                  <a:lnTo>
                    <a:pt x="0" y="0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82590" y="8584399"/>
              <a:ext cx="3423920" cy="1703070"/>
            </a:xfrm>
            <a:custGeom>
              <a:avLst/>
              <a:gdLst/>
              <a:ahLst/>
              <a:cxnLst/>
              <a:rect l="l" t="t" r="r" b="b"/>
              <a:pathLst>
                <a:path w="3423920" h="1703070">
                  <a:moveTo>
                    <a:pt x="0" y="1702598"/>
                  </a:moveTo>
                  <a:lnTo>
                    <a:pt x="1928" y="1622851"/>
                  </a:lnTo>
                  <a:lnTo>
                    <a:pt x="9129" y="1532849"/>
                  </a:lnTo>
                  <a:lnTo>
                    <a:pt x="20648" y="1444292"/>
                  </a:lnTo>
                  <a:lnTo>
                    <a:pt x="37209" y="1356454"/>
                  </a:lnTo>
                  <a:lnTo>
                    <a:pt x="58087" y="1269334"/>
                  </a:lnTo>
                  <a:lnTo>
                    <a:pt x="83284" y="1182935"/>
                  </a:lnTo>
                  <a:lnTo>
                    <a:pt x="113523" y="1098698"/>
                  </a:lnTo>
                  <a:lnTo>
                    <a:pt x="148092" y="1015899"/>
                  </a:lnTo>
                  <a:lnTo>
                    <a:pt x="186243" y="934540"/>
                  </a:lnTo>
                  <a:lnTo>
                    <a:pt x="229449" y="856063"/>
                  </a:lnTo>
                  <a:lnTo>
                    <a:pt x="276248" y="779744"/>
                  </a:lnTo>
                  <a:lnTo>
                    <a:pt x="326642" y="705584"/>
                  </a:lnTo>
                  <a:lnTo>
                    <a:pt x="381366" y="634305"/>
                  </a:lnTo>
                  <a:lnTo>
                    <a:pt x="439684" y="566628"/>
                  </a:lnTo>
                  <a:lnTo>
                    <a:pt x="501597" y="501827"/>
                  </a:lnTo>
                  <a:lnTo>
                    <a:pt x="566405" y="439902"/>
                  </a:lnTo>
                  <a:lnTo>
                    <a:pt x="634083" y="381584"/>
                  </a:lnTo>
                  <a:lnTo>
                    <a:pt x="705356" y="326872"/>
                  </a:lnTo>
                  <a:lnTo>
                    <a:pt x="779511" y="276466"/>
                  </a:lnTo>
                  <a:lnTo>
                    <a:pt x="855838" y="229666"/>
                  </a:lnTo>
                  <a:lnTo>
                    <a:pt x="934324" y="186474"/>
                  </a:lnTo>
                  <a:lnTo>
                    <a:pt x="1015667" y="148310"/>
                  </a:lnTo>
                  <a:lnTo>
                    <a:pt x="1098471" y="113753"/>
                  </a:lnTo>
                  <a:lnTo>
                    <a:pt x="1182711" y="83515"/>
                  </a:lnTo>
                  <a:lnTo>
                    <a:pt x="1269109" y="58318"/>
                  </a:lnTo>
                  <a:lnTo>
                    <a:pt x="1356231" y="37439"/>
                  </a:lnTo>
                  <a:lnTo>
                    <a:pt x="1444064" y="20878"/>
                  </a:lnTo>
                  <a:lnTo>
                    <a:pt x="1532621" y="9359"/>
                  </a:lnTo>
                  <a:lnTo>
                    <a:pt x="1622626" y="2146"/>
                  </a:lnTo>
                  <a:lnTo>
                    <a:pt x="1711907" y="0"/>
                  </a:lnTo>
                  <a:lnTo>
                    <a:pt x="1801188" y="2146"/>
                  </a:lnTo>
                  <a:lnTo>
                    <a:pt x="1891180" y="9359"/>
                  </a:lnTo>
                  <a:lnTo>
                    <a:pt x="1979737" y="20878"/>
                  </a:lnTo>
                  <a:lnTo>
                    <a:pt x="2067583" y="37439"/>
                  </a:lnTo>
                  <a:lnTo>
                    <a:pt x="2154692" y="58318"/>
                  </a:lnTo>
                  <a:lnTo>
                    <a:pt x="2241103" y="83515"/>
                  </a:lnTo>
                  <a:lnTo>
                    <a:pt x="2325330" y="113753"/>
                  </a:lnTo>
                  <a:lnTo>
                    <a:pt x="2408134" y="148310"/>
                  </a:lnTo>
                  <a:lnTo>
                    <a:pt x="2489490" y="186474"/>
                  </a:lnTo>
                  <a:lnTo>
                    <a:pt x="2567963" y="229666"/>
                  </a:lnTo>
                  <a:lnTo>
                    <a:pt x="2644290" y="276466"/>
                  </a:lnTo>
                  <a:lnTo>
                    <a:pt x="2718445" y="326872"/>
                  </a:lnTo>
                  <a:lnTo>
                    <a:pt x="2789730" y="381584"/>
                  </a:lnTo>
                  <a:lnTo>
                    <a:pt x="2857409" y="439902"/>
                  </a:lnTo>
                  <a:lnTo>
                    <a:pt x="2922204" y="501827"/>
                  </a:lnTo>
                  <a:lnTo>
                    <a:pt x="2984129" y="566628"/>
                  </a:lnTo>
                  <a:lnTo>
                    <a:pt x="3042448" y="634305"/>
                  </a:lnTo>
                  <a:lnTo>
                    <a:pt x="3097159" y="705584"/>
                  </a:lnTo>
                  <a:lnTo>
                    <a:pt x="3147566" y="779744"/>
                  </a:lnTo>
                  <a:lnTo>
                    <a:pt x="3194365" y="856063"/>
                  </a:lnTo>
                  <a:lnTo>
                    <a:pt x="3237558" y="934540"/>
                  </a:lnTo>
                  <a:lnTo>
                    <a:pt x="3275721" y="1015899"/>
                  </a:lnTo>
                  <a:lnTo>
                    <a:pt x="3310278" y="1098698"/>
                  </a:lnTo>
                  <a:lnTo>
                    <a:pt x="3340517" y="1182935"/>
                  </a:lnTo>
                  <a:lnTo>
                    <a:pt x="3365714" y="1269334"/>
                  </a:lnTo>
                  <a:lnTo>
                    <a:pt x="3386592" y="1356454"/>
                  </a:lnTo>
                  <a:lnTo>
                    <a:pt x="3403153" y="1444292"/>
                  </a:lnTo>
                  <a:lnTo>
                    <a:pt x="3414672" y="1532849"/>
                  </a:lnTo>
                  <a:lnTo>
                    <a:pt x="3421886" y="1622851"/>
                  </a:lnTo>
                  <a:lnTo>
                    <a:pt x="3423814" y="1702598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11151" y="9212944"/>
              <a:ext cx="2167255" cy="1074420"/>
            </a:xfrm>
            <a:custGeom>
              <a:avLst/>
              <a:gdLst/>
              <a:ahLst/>
              <a:cxnLst/>
              <a:rect l="l" t="t" r="r" b="b"/>
              <a:pathLst>
                <a:path w="2167254" h="1074420">
                  <a:moveTo>
                    <a:pt x="1083346" y="0"/>
                  </a:moveTo>
                  <a:lnTo>
                    <a:pt x="1026463" y="1438"/>
                  </a:lnTo>
                  <a:lnTo>
                    <a:pt x="970304" y="5760"/>
                  </a:lnTo>
                  <a:lnTo>
                    <a:pt x="914144" y="13682"/>
                  </a:lnTo>
                  <a:lnTo>
                    <a:pt x="857985" y="23759"/>
                  </a:lnTo>
                  <a:lnTo>
                    <a:pt x="802549" y="36722"/>
                  </a:lnTo>
                  <a:lnTo>
                    <a:pt x="748549" y="53281"/>
                  </a:lnTo>
                  <a:lnTo>
                    <a:pt x="695272" y="71998"/>
                  </a:lnTo>
                  <a:lnTo>
                    <a:pt x="642707" y="93599"/>
                  </a:lnTo>
                  <a:lnTo>
                    <a:pt x="591590" y="118080"/>
                  </a:lnTo>
                  <a:lnTo>
                    <a:pt x="541907" y="145440"/>
                  </a:lnTo>
                  <a:lnTo>
                    <a:pt x="492949" y="174957"/>
                  </a:lnTo>
                  <a:lnTo>
                    <a:pt x="446149" y="206639"/>
                  </a:lnTo>
                  <a:lnTo>
                    <a:pt x="401509" y="241195"/>
                  </a:lnTo>
                  <a:lnTo>
                    <a:pt x="358316" y="278636"/>
                  </a:lnTo>
                  <a:lnTo>
                    <a:pt x="317282" y="317515"/>
                  </a:lnTo>
                  <a:lnTo>
                    <a:pt x="278395" y="358557"/>
                  </a:lnTo>
                  <a:lnTo>
                    <a:pt x="240955" y="401756"/>
                  </a:lnTo>
                  <a:lnTo>
                    <a:pt x="206399" y="446396"/>
                  </a:lnTo>
                  <a:lnTo>
                    <a:pt x="174725" y="493191"/>
                  </a:lnTo>
                  <a:lnTo>
                    <a:pt x="145197" y="541432"/>
                  </a:lnTo>
                  <a:lnTo>
                    <a:pt x="117842" y="591830"/>
                  </a:lnTo>
                  <a:lnTo>
                    <a:pt x="93356" y="642952"/>
                  </a:lnTo>
                  <a:lnTo>
                    <a:pt x="71766" y="695509"/>
                  </a:lnTo>
                  <a:lnTo>
                    <a:pt x="53033" y="748789"/>
                  </a:lnTo>
                  <a:lnTo>
                    <a:pt x="36473" y="802789"/>
                  </a:lnTo>
                  <a:lnTo>
                    <a:pt x="23519" y="858227"/>
                  </a:lnTo>
                  <a:lnTo>
                    <a:pt x="13435" y="914386"/>
                  </a:lnTo>
                  <a:lnTo>
                    <a:pt x="5523" y="970548"/>
                  </a:lnTo>
                  <a:lnTo>
                    <a:pt x="1205" y="1026706"/>
                  </a:lnTo>
                  <a:lnTo>
                    <a:pt x="0" y="1074053"/>
                  </a:lnTo>
                  <a:lnTo>
                    <a:pt x="2166683" y="1074053"/>
                  </a:lnTo>
                  <a:lnTo>
                    <a:pt x="2165488" y="1026706"/>
                  </a:lnTo>
                  <a:lnTo>
                    <a:pt x="2161170" y="970548"/>
                  </a:lnTo>
                  <a:lnTo>
                    <a:pt x="2153245" y="914386"/>
                  </a:lnTo>
                  <a:lnTo>
                    <a:pt x="2143174" y="858227"/>
                  </a:lnTo>
                  <a:lnTo>
                    <a:pt x="2130207" y="802789"/>
                  </a:lnTo>
                  <a:lnTo>
                    <a:pt x="2113647" y="748789"/>
                  </a:lnTo>
                  <a:lnTo>
                    <a:pt x="2094927" y="695509"/>
                  </a:lnTo>
                  <a:lnTo>
                    <a:pt x="2073324" y="642952"/>
                  </a:lnTo>
                  <a:lnTo>
                    <a:pt x="2048851" y="591830"/>
                  </a:lnTo>
                  <a:lnTo>
                    <a:pt x="2021483" y="542151"/>
                  </a:lnTo>
                  <a:lnTo>
                    <a:pt x="1991968" y="493191"/>
                  </a:lnTo>
                  <a:lnTo>
                    <a:pt x="1960294" y="446396"/>
                  </a:lnTo>
                  <a:lnTo>
                    <a:pt x="1925737" y="401756"/>
                  </a:lnTo>
                  <a:lnTo>
                    <a:pt x="1888285" y="358557"/>
                  </a:lnTo>
                  <a:lnTo>
                    <a:pt x="1849410" y="317515"/>
                  </a:lnTo>
                  <a:lnTo>
                    <a:pt x="1808377" y="278636"/>
                  </a:lnTo>
                  <a:lnTo>
                    <a:pt x="1765171" y="241195"/>
                  </a:lnTo>
                  <a:lnTo>
                    <a:pt x="1720531" y="206639"/>
                  </a:lnTo>
                  <a:lnTo>
                    <a:pt x="1673731" y="174957"/>
                  </a:lnTo>
                  <a:lnTo>
                    <a:pt x="1625497" y="145440"/>
                  </a:lnTo>
                  <a:lnTo>
                    <a:pt x="1575103" y="118080"/>
                  </a:lnTo>
                  <a:lnTo>
                    <a:pt x="1523973" y="93599"/>
                  </a:lnTo>
                  <a:lnTo>
                    <a:pt x="1471420" y="71998"/>
                  </a:lnTo>
                  <a:lnTo>
                    <a:pt x="1418144" y="53281"/>
                  </a:lnTo>
                  <a:lnTo>
                    <a:pt x="1364143" y="36722"/>
                  </a:lnTo>
                  <a:lnTo>
                    <a:pt x="1308695" y="23759"/>
                  </a:lnTo>
                  <a:lnTo>
                    <a:pt x="1252548" y="13682"/>
                  </a:lnTo>
                  <a:lnTo>
                    <a:pt x="1196376" y="5760"/>
                  </a:lnTo>
                  <a:lnTo>
                    <a:pt x="1140217" y="1438"/>
                  </a:lnTo>
                  <a:lnTo>
                    <a:pt x="1083346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711151" y="9212944"/>
              <a:ext cx="2167255" cy="1074420"/>
            </a:xfrm>
            <a:custGeom>
              <a:avLst/>
              <a:gdLst/>
              <a:ahLst/>
              <a:cxnLst/>
              <a:rect l="l" t="t" r="r" b="b"/>
              <a:pathLst>
                <a:path w="2167254" h="1074420">
                  <a:moveTo>
                    <a:pt x="0" y="1074053"/>
                  </a:moveTo>
                  <a:lnTo>
                    <a:pt x="1205" y="1026706"/>
                  </a:lnTo>
                  <a:lnTo>
                    <a:pt x="5523" y="970548"/>
                  </a:lnTo>
                  <a:lnTo>
                    <a:pt x="13435" y="914386"/>
                  </a:lnTo>
                  <a:lnTo>
                    <a:pt x="23519" y="858227"/>
                  </a:lnTo>
                  <a:lnTo>
                    <a:pt x="36473" y="802789"/>
                  </a:lnTo>
                  <a:lnTo>
                    <a:pt x="53033" y="748789"/>
                  </a:lnTo>
                  <a:lnTo>
                    <a:pt x="71766" y="695509"/>
                  </a:lnTo>
                  <a:lnTo>
                    <a:pt x="93356" y="642952"/>
                  </a:lnTo>
                  <a:lnTo>
                    <a:pt x="117842" y="591830"/>
                  </a:lnTo>
                  <a:lnTo>
                    <a:pt x="145197" y="541432"/>
                  </a:lnTo>
                  <a:lnTo>
                    <a:pt x="174725" y="493191"/>
                  </a:lnTo>
                  <a:lnTo>
                    <a:pt x="206399" y="446396"/>
                  </a:lnTo>
                  <a:lnTo>
                    <a:pt x="240955" y="401756"/>
                  </a:lnTo>
                  <a:lnTo>
                    <a:pt x="278395" y="358557"/>
                  </a:lnTo>
                  <a:lnTo>
                    <a:pt x="317282" y="317515"/>
                  </a:lnTo>
                  <a:lnTo>
                    <a:pt x="358316" y="278636"/>
                  </a:lnTo>
                  <a:lnTo>
                    <a:pt x="401509" y="241195"/>
                  </a:lnTo>
                  <a:lnTo>
                    <a:pt x="446149" y="206639"/>
                  </a:lnTo>
                  <a:lnTo>
                    <a:pt x="492949" y="174957"/>
                  </a:lnTo>
                  <a:lnTo>
                    <a:pt x="541907" y="145440"/>
                  </a:lnTo>
                  <a:lnTo>
                    <a:pt x="591590" y="118080"/>
                  </a:lnTo>
                  <a:lnTo>
                    <a:pt x="642707" y="93599"/>
                  </a:lnTo>
                  <a:lnTo>
                    <a:pt x="695272" y="71998"/>
                  </a:lnTo>
                  <a:lnTo>
                    <a:pt x="748549" y="53281"/>
                  </a:lnTo>
                  <a:lnTo>
                    <a:pt x="802549" y="36722"/>
                  </a:lnTo>
                  <a:lnTo>
                    <a:pt x="857985" y="23759"/>
                  </a:lnTo>
                  <a:lnTo>
                    <a:pt x="914144" y="13682"/>
                  </a:lnTo>
                  <a:lnTo>
                    <a:pt x="970304" y="5760"/>
                  </a:lnTo>
                  <a:lnTo>
                    <a:pt x="1026463" y="1438"/>
                  </a:lnTo>
                  <a:lnTo>
                    <a:pt x="1083346" y="0"/>
                  </a:lnTo>
                  <a:lnTo>
                    <a:pt x="1140217" y="1438"/>
                  </a:lnTo>
                  <a:lnTo>
                    <a:pt x="1196376" y="5760"/>
                  </a:lnTo>
                  <a:lnTo>
                    <a:pt x="1252548" y="13682"/>
                  </a:lnTo>
                  <a:lnTo>
                    <a:pt x="1308695" y="23759"/>
                  </a:lnTo>
                  <a:lnTo>
                    <a:pt x="1364143" y="36722"/>
                  </a:lnTo>
                  <a:lnTo>
                    <a:pt x="1418144" y="53281"/>
                  </a:lnTo>
                  <a:lnTo>
                    <a:pt x="1471420" y="71998"/>
                  </a:lnTo>
                  <a:lnTo>
                    <a:pt x="1523973" y="93599"/>
                  </a:lnTo>
                  <a:lnTo>
                    <a:pt x="1575103" y="118080"/>
                  </a:lnTo>
                  <a:lnTo>
                    <a:pt x="1625497" y="145440"/>
                  </a:lnTo>
                  <a:lnTo>
                    <a:pt x="1673731" y="174957"/>
                  </a:lnTo>
                  <a:lnTo>
                    <a:pt x="1720531" y="206639"/>
                  </a:lnTo>
                  <a:lnTo>
                    <a:pt x="1765171" y="241195"/>
                  </a:lnTo>
                  <a:lnTo>
                    <a:pt x="1808377" y="278636"/>
                  </a:lnTo>
                  <a:lnTo>
                    <a:pt x="1849410" y="317515"/>
                  </a:lnTo>
                  <a:lnTo>
                    <a:pt x="1888285" y="358557"/>
                  </a:lnTo>
                  <a:lnTo>
                    <a:pt x="1925737" y="401756"/>
                  </a:lnTo>
                  <a:lnTo>
                    <a:pt x="1960294" y="446396"/>
                  </a:lnTo>
                  <a:lnTo>
                    <a:pt x="1991968" y="493191"/>
                  </a:lnTo>
                  <a:lnTo>
                    <a:pt x="2021483" y="542151"/>
                  </a:lnTo>
                  <a:lnTo>
                    <a:pt x="2048851" y="591830"/>
                  </a:lnTo>
                  <a:lnTo>
                    <a:pt x="2073324" y="642952"/>
                  </a:lnTo>
                  <a:lnTo>
                    <a:pt x="2094927" y="695509"/>
                  </a:lnTo>
                  <a:lnTo>
                    <a:pt x="2113647" y="748789"/>
                  </a:lnTo>
                  <a:lnTo>
                    <a:pt x="2130207" y="802789"/>
                  </a:lnTo>
                  <a:lnTo>
                    <a:pt x="2143174" y="858227"/>
                  </a:lnTo>
                  <a:lnTo>
                    <a:pt x="2153245" y="914386"/>
                  </a:lnTo>
                  <a:lnTo>
                    <a:pt x="2161170" y="970548"/>
                  </a:lnTo>
                  <a:lnTo>
                    <a:pt x="2165488" y="1026706"/>
                  </a:lnTo>
                  <a:lnTo>
                    <a:pt x="2166683" y="107405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11151" y="9212944"/>
              <a:ext cx="2167255" cy="1074420"/>
            </a:xfrm>
            <a:custGeom>
              <a:avLst/>
              <a:gdLst/>
              <a:ahLst/>
              <a:cxnLst/>
              <a:rect l="l" t="t" r="r" b="b"/>
              <a:pathLst>
                <a:path w="2167254" h="1074420">
                  <a:moveTo>
                    <a:pt x="0" y="1074053"/>
                  </a:moveTo>
                  <a:lnTo>
                    <a:pt x="1205" y="1026706"/>
                  </a:lnTo>
                  <a:lnTo>
                    <a:pt x="5523" y="970548"/>
                  </a:lnTo>
                  <a:lnTo>
                    <a:pt x="13435" y="914386"/>
                  </a:lnTo>
                  <a:lnTo>
                    <a:pt x="23519" y="858227"/>
                  </a:lnTo>
                  <a:lnTo>
                    <a:pt x="36473" y="802789"/>
                  </a:lnTo>
                  <a:lnTo>
                    <a:pt x="53033" y="748789"/>
                  </a:lnTo>
                  <a:lnTo>
                    <a:pt x="71766" y="695509"/>
                  </a:lnTo>
                  <a:lnTo>
                    <a:pt x="93356" y="642952"/>
                  </a:lnTo>
                  <a:lnTo>
                    <a:pt x="117842" y="591830"/>
                  </a:lnTo>
                  <a:lnTo>
                    <a:pt x="145197" y="541432"/>
                  </a:lnTo>
                  <a:lnTo>
                    <a:pt x="174725" y="493191"/>
                  </a:lnTo>
                  <a:lnTo>
                    <a:pt x="206399" y="446396"/>
                  </a:lnTo>
                  <a:lnTo>
                    <a:pt x="240955" y="401756"/>
                  </a:lnTo>
                  <a:lnTo>
                    <a:pt x="278395" y="358557"/>
                  </a:lnTo>
                  <a:lnTo>
                    <a:pt x="317282" y="317515"/>
                  </a:lnTo>
                  <a:lnTo>
                    <a:pt x="358316" y="278636"/>
                  </a:lnTo>
                  <a:lnTo>
                    <a:pt x="401509" y="241195"/>
                  </a:lnTo>
                  <a:lnTo>
                    <a:pt x="446149" y="206639"/>
                  </a:lnTo>
                  <a:lnTo>
                    <a:pt x="492949" y="174957"/>
                  </a:lnTo>
                  <a:lnTo>
                    <a:pt x="541907" y="145440"/>
                  </a:lnTo>
                  <a:lnTo>
                    <a:pt x="591590" y="118080"/>
                  </a:lnTo>
                  <a:lnTo>
                    <a:pt x="642707" y="93599"/>
                  </a:lnTo>
                  <a:lnTo>
                    <a:pt x="695272" y="71998"/>
                  </a:lnTo>
                  <a:lnTo>
                    <a:pt x="748549" y="53281"/>
                  </a:lnTo>
                  <a:lnTo>
                    <a:pt x="802549" y="36722"/>
                  </a:lnTo>
                  <a:lnTo>
                    <a:pt x="857985" y="23759"/>
                  </a:lnTo>
                  <a:lnTo>
                    <a:pt x="914144" y="13682"/>
                  </a:lnTo>
                  <a:lnTo>
                    <a:pt x="970304" y="5760"/>
                  </a:lnTo>
                  <a:lnTo>
                    <a:pt x="1026463" y="1438"/>
                  </a:lnTo>
                  <a:lnTo>
                    <a:pt x="1083346" y="0"/>
                  </a:lnTo>
                  <a:lnTo>
                    <a:pt x="1140217" y="1438"/>
                  </a:lnTo>
                  <a:lnTo>
                    <a:pt x="1196376" y="5760"/>
                  </a:lnTo>
                  <a:lnTo>
                    <a:pt x="1252548" y="13682"/>
                  </a:lnTo>
                  <a:lnTo>
                    <a:pt x="1308695" y="23759"/>
                  </a:lnTo>
                  <a:lnTo>
                    <a:pt x="1364143" y="36722"/>
                  </a:lnTo>
                  <a:lnTo>
                    <a:pt x="1418144" y="53281"/>
                  </a:lnTo>
                  <a:lnTo>
                    <a:pt x="1471420" y="71998"/>
                  </a:lnTo>
                  <a:lnTo>
                    <a:pt x="1523973" y="93599"/>
                  </a:lnTo>
                  <a:lnTo>
                    <a:pt x="1575103" y="118080"/>
                  </a:lnTo>
                  <a:lnTo>
                    <a:pt x="1625497" y="145440"/>
                  </a:lnTo>
                  <a:lnTo>
                    <a:pt x="1673731" y="174957"/>
                  </a:lnTo>
                  <a:lnTo>
                    <a:pt x="1720531" y="206639"/>
                  </a:lnTo>
                  <a:lnTo>
                    <a:pt x="1765171" y="241195"/>
                  </a:lnTo>
                  <a:lnTo>
                    <a:pt x="1808377" y="278636"/>
                  </a:lnTo>
                  <a:lnTo>
                    <a:pt x="1849410" y="317515"/>
                  </a:lnTo>
                  <a:lnTo>
                    <a:pt x="1888285" y="358557"/>
                  </a:lnTo>
                  <a:lnTo>
                    <a:pt x="1925737" y="401756"/>
                  </a:lnTo>
                  <a:lnTo>
                    <a:pt x="1960294" y="446396"/>
                  </a:lnTo>
                  <a:lnTo>
                    <a:pt x="1991968" y="493191"/>
                  </a:lnTo>
                  <a:lnTo>
                    <a:pt x="2021483" y="542151"/>
                  </a:lnTo>
                  <a:lnTo>
                    <a:pt x="2048851" y="591830"/>
                  </a:lnTo>
                  <a:lnTo>
                    <a:pt x="2073324" y="642952"/>
                  </a:lnTo>
                  <a:lnTo>
                    <a:pt x="2094927" y="695509"/>
                  </a:lnTo>
                  <a:lnTo>
                    <a:pt x="2113647" y="748789"/>
                  </a:lnTo>
                  <a:lnTo>
                    <a:pt x="2130207" y="802789"/>
                  </a:lnTo>
                  <a:lnTo>
                    <a:pt x="2143174" y="858227"/>
                  </a:lnTo>
                  <a:lnTo>
                    <a:pt x="2153245" y="914386"/>
                  </a:lnTo>
                  <a:lnTo>
                    <a:pt x="2161170" y="970548"/>
                  </a:lnTo>
                  <a:lnTo>
                    <a:pt x="2165488" y="1026706"/>
                  </a:lnTo>
                  <a:lnTo>
                    <a:pt x="2166683" y="1074053"/>
                  </a:lnTo>
                </a:path>
              </a:pathLst>
            </a:custGeom>
            <a:ln w="18719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745583" y="3273806"/>
            <a:ext cx="6967855" cy="1437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250" spc="60" dirty="0"/>
              <a:t>THANK</a:t>
            </a:r>
            <a:r>
              <a:rPr sz="9250" spc="-775" dirty="0"/>
              <a:t> </a:t>
            </a:r>
            <a:r>
              <a:rPr sz="9250" spc="-95" dirty="0"/>
              <a:t>YOU</a:t>
            </a:r>
            <a:endParaRPr sz="9250"/>
          </a:p>
        </p:txBody>
      </p:sp>
      <p:grpSp>
        <p:nvGrpSpPr>
          <p:cNvPr id="10" name="object 10"/>
          <p:cNvGrpSpPr/>
          <p:nvPr/>
        </p:nvGrpSpPr>
        <p:grpSpPr>
          <a:xfrm>
            <a:off x="-9359" y="0"/>
            <a:ext cx="15373350" cy="8545195"/>
            <a:chOff x="-9359" y="0"/>
            <a:chExt cx="15373350" cy="8545195"/>
          </a:xfrm>
        </p:grpSpPr>
        <p:sp>
          <p:nvSpPr>
            <p:cNvPr id="11" name="object 11"/>
            <p:cNvSpPr/>
            <p:nvPr/>
          </p:nvSpPr>
          <p:spPr>
            <a:xfrm>
              <a:off x="0" y="0"/>
              <a:ext cx="2038985" cy="2094864"/>
            </a:xfrm>
            <a:custGeom>
              <a:avLst/>
              <a:gdLst/>
              <a:ahLst/>
              <a:cxnLst/>
              <a:rect l="l" t="t" r="r" b="b"/>
              <a:pathLst>
                <a:path w="2038985" h="2094864">
                  <a:moveTo>
                    <a:pt x="2038956" y="0"/>
                  </a:moveTo>
                  <a:lnTo>
                    <a:pt x="2025421" y="56349"/>
                  </a:lnTo>
                  <a:lnTo>
                    <a:pt x="1982952" y="201789"/>
                  </a:lnTo>
                  <a:lnTo>
                    <a:pt x="1932546" y="344347"/>
                  </a:lnTo>
                  <a:lnTo>
                    <a:pt x="1874227" y="484021"/>
                  </a:lnTo>
                  <a:lnTo>
                    <a:pt x="1809432" y="620813"/>
                  </a:lnTo>
                  <a:lnTo>
                    <a:pt x="1737436" y="753299"/>
                  </a:lnTo>
                  <a:lnTo>
                    <a:pt x="1658239" y="882179"/>
                  </a:lnTo>
                  <a:lnTo>
                    <a:pt x="1572552" y="1006728"/>
                  </a:lnTo>
                  <a:lnTo>
                    <a:pt x="1480400" y="1126971"/>
                  </a:lnTo>
                  <a:lnTo>
                    <a:pt x="1382483" y="1242160"/>
                  </a:lnTo>
                  <a:lnTo>
                    <a:pt x="1278089" y="1351609"/>
                  </a:lnTo>
                  <a:lnTo>
                    <a:pt x="1168647" y="1456003"/>
                  </a:lnTo>
                  <a:lnTo>
                    <a:pt x="1053449" y="1553920"/>
                  </a:lnTo>
                  <a:lnTo>
                    <a:pt x="933212" y="1646071"/>
                  </a:lnTo>
                  <a:lnTo>
                    <a:pt x="808657" y="1731758"/>
                  </a:lnTo>
                  <a:lnTo>
                    <a:pt x="679777" y="1810955"/>
                  </a:lnTo>
                  <a:lnTo>
                    <a:pt x="546581" y="1882952"/>
                  </a:lnTo>
                  <a:lnTo>
                    <a:pt x="410502" y="1948471"/>
                  </a:lnTo>
                  <a:lnTo>
                    <a:pt x="270827" y="2006065"/>
                  </a:lnTo>
                  <a:lnTo>
                    <a:pt x="128270" y="2056459"/>
                  </a:lnTo>
                  <a:lnTo>
                    <a:pt x="0" y="2094565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09750" y="804380"/>
              <a:ext cx="13554074" cy="77311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345</Words>
  <Application>Microsoft Office PowerPoint</Application>
  <PresentationFormat>Custom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Microsoft Sans Serif</vt:lpstr>
      <vt:lpstr>Tahoma</vt:lpstr>
      <vt:lpstr>Trebuchet MS</vt:lpstr>
      <vt:lpstr>Verdana</vt:lpstr>
      <vt:lpstr>Office Theme</vt:lpstr>
      <vt:lpstr>PowerPoint Presentation</vt:lpstr>
      <vt:lpstr>PROBLEM STATEMENT</vt:lpstr>
      <vt:lpstr>SOLUTION</vt:lpstr>
      <vt:lpstr>PROCESS FLOW</vt:lpstr>
      <vt:lpstr>FEATURES OFFERED</vt:lpstr>
      <vt:lpstr>Architecture Diagram</vt:lpstr>
      <vt:lpstr>TECHNOLOGIES USED</vt:lpstr>
      <vt:lpstr>CONCLUSION 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IMRAN KHAN</cp:lastModifiedBy>
  <cp:revision>1</cp:revision>
  <dcterms:created xsi:type="dcterms:W3CDTF">2024-07-08T15:31:12Z</dcterms:created>
  <dcterms:modified xsi:type="dcterms:W3CDTF">2024-07-09T15:41:15Z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2024-07-08T00:00:00Z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2024-07-08T00:00:00Z</vt:filetime>
  </property>
</Properties>
</file>