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3" autoAdjust="0"/>
    <p:restoredTop sz="94660"/>
  </p:normalViewPr>
  <p:slideViewPr>
    <p:cSldViewPr>
      <p:cViewPr varScale="1">
        <p:scale>
          <a:sx n="72" d="100"/>
          <a:sy n="72" d="100"/>
        </p:scale>
        <p:origin x="13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784DC-B73E-4BF0-8314-5A0DF85A47F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AF782-B13C-4896-B38B-CF6CF6B7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9AD6-C4F0-4D31-AA2B-DD456895D48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61DF91-A8CD-41CC-9015-841334958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9AD6-C4F0-4D31-AA2B-DD456895D48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F91-A8CD-41CC-9015-841334958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9AD6-C4F0-4D31-AA2B-DD456895D48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F91-A8CD-41CC-9015-841334958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9AD6-C4F0-4D31-AA2B-DD456895D48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F91-A8CD-41CC-9015-841334958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9AD6-C4F0-4D31-AA2B-DD456895D48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61DF91-A8CD-41CC-9015-8413349589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9AD6-C4F0-4D31-AA2B-DD456895D48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F91-A8CD-41CC-9015-841334958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9AD6-C4F0-4D31-AA2B-DD456895D48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F91-A8CD-41CC-9015-841334958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9AD6-C4F0-4D31-AA2B-DD456895D48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F91-A8CD-41CC-9015-841334958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9AD6-C4F0-4D31-AA2B-DD456895D48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F91-A8CD-41CC-9015-841334958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9AD6-C4F0-4D31-AA2B-DD456895D48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DF91-A8CD-41CC-9015-8413349589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9AD6-C4F0-4D31-AA2B-DD456895D48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61DF91-A8CD-41CC-9015-8413349589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C179AD6-C4F0-4D31-AA2B-DD456895D48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961DF91-A8CD-41CC-9015-8413349589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RFAN KHAN\Downloads\Tcs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-6927"/>
            <a:ext cx="34671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5943600" cy="2743200"/>
          </a:xfrm>
        </p:spPr>
        <p:txBody>
          <a:bodyPr/>
          <a:lstStyle/>
          <a:p>
            <a:r>
              <a:rPr lang="en-US" sz="6000" dirty="0" smtClean="0">
                <a:latin typeface="Baskerville Old Face" pitchFamily="18" charset="0"/>
              </a:rPr>
              <a:t>Tata Consultancy Services</a:t>
            </a:r>
            <a:endParaRPr lang="en-US" sz="6000" dirty="0">
              <a:latin typeface="Baskerville Old Face" pitchFamily="18" charset="0"/>
            </a:endParaRPr>
          </a:p>
        </p:txBody>
      </p:sp>
      <p:pic>
        <p:nvPicPr>
          <p:cNvPr id="1027" name="Picture 3" descr="D:\New folder\gfhf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1383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ero\Desktop\tcs-corporate-social-responsibility-csr-1-72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430"/>
            <a:ext cx="9113837" cy="686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28599" y="228600"/>
            <a:ext cx="8610599" cy="1524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dirty="0">
              <a:latin typeface="Algeria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6675" y="575101"/>
            <a:ext cx="91471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TCS </a:t>
            </a:r>
            <a:r>
              <a:rPr lang="en-US" sz="4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CodeVita</a:t>
            </a:r>
            <a:r>
              <a:rPr lang="en-US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Season V Finale</a:t>
            </a:r>
            <a:endParaRPr lang="en-US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397" y="4968889"/>
            <a:ext cx="7239001" cy="1661993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Getting Started</a:t>
            </a:r>
            <a:endParaRPr lang="en-US" sz="48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 algn="ctr"/>
            <a:r>
              <a:rPr lang="en-US" sz="2400" dirty="0">
                <a:solidFill>
                  <a:schemeClr val="bg1"/>
                </a:solidFill>
              </a:rPr>
              <a:t>Let's go through all the Languages, Compilers and IDEs installed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9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RFAN KHAN\Downloads\Tcs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dirty="0"/>
              <a:t>Other Utilities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>
            <a:normAutofit/>
          </a:bodyPr>
          <a:lstStyle/>
          <a:p>
            <a:r>
              <a:rPr lang="en-US" dirty="0"/>
              <a:t>Following are the utilities software that are available to make coding easy: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Sublime Text Editor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Atom Editor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Notepad ++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Google Chrome + </a:t>
            </a:r>
            <a:r>
              <a:rPr lang="en-US" dirty="0" smtClean="0"/>
              <a:t>Firefox</a:t>
            </a:r>
            <a:endParaRPr lang="en-US" dirty="0"/>
          </a:p>
        </p:txBody>
      </p:sp>
      <p:pic>
        <p:nvPicPr>
          <p:cNvPr id="5" name="Picture 2" descr="D:\New folder\gfhf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3125"/>
            <a:ext cx="9113837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RFAN KHAN\Downloads\Tcs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dirty="0" smtClean="0"/>
              <a:t>C/C</a:t>
            </a:r>
            <a:r>
              <a:rPr lang="en-US" dirty="0"/>
              <a:t>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GCC version 4.9.1 or 4.9.2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Mingw64 is installed at path : C:\mingw64 and can be used directly in terminal mode.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Following IDEs can be used: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err="1"/>
              <a:t>Codeblocks</a:t>
            </a:r>
            <a:r>
              <a:rPr lang="en-US" dirty="0"/>
              <a:t> IDE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Dev-C++ IDE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Eclipse for CPP is also available at :</a:t>
            </a:r>
          </a:p>
          <a:p>
            <a:pPr lvl="2" indent="0">
              <a:buNone/>
            </a:pPr>
            <a:r>
              <a:rPr lang="en-US" dirty="0"/>
              <a:t>C:\eclipse-cpp-mars</a:t>
            </a:r>
          </a:p>
          <a:p>
            <a:endParaRPr lang="en-US" dirty="0"/>
          </a:p>
        </p:txBody>
      </p:sp>
      <p:pic>
        <p:nvPicPr>
          <p:cNvPr id="5" name="Picture 2" descr="D:\New folder\gfhf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3125"/>
            <a:ext cx="9113837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2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RFAN KHAN\Downloads\Tcs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dirty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SharpDevelop</a:t>
            </a:r>
            <a:r>
              <a:rPr lang="en-US" dirty="0"/>
              <a:t> IDE can be used for C# </a:t>
            </a:r>
            <a:r>
              <a:rPr lang="en-US" dirty="0" smtClean="0"/>
              <a:t>coding</a:t>
            </a:r>
            <a:endParaRPr lang="en-US" dirty="0"/>
          </a:p>
        </p:txBody>
      </p:sp>
      <p:pic>
        <p:nvPicPr>
          <p:cNvPr id="5" name="Picture 2" descr="D:\New folder\gfhf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3125"/>
            <a:ext cx="9113837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3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RFAN KHAN\Downloads\Tcs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dirty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Jdk</a:t>
            </a:r>
            <a:r>
              <a:rPr lang="en-US" dirty="0"/>
              <a:t> 1.7 is installed and required environment variables are set.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javac</a:t>
            </a:r>
            <a:r>
              <a:rPr lang="en-US" dirty="0"/>
              <a:t>, java, and java debug tools can be launched from cmd.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Eclipse for Java can be found at path </a:t>
            </a:r>
            <a:r>
              <a:rPr lang="en-US" dirty="0" smtClean="0"/>
              <a:t>:</a:t>
            </a:r>
          </a:p>
          <a:p>
            <a:pPr lvl="1" indent="0">
              <a:buNone/>
            </a:pPr>
            <a:r>
              <a:rPr lang="en-US" dirty="0" smtClean="0"/>
              <a:t>C</a:t>
            </a:r>
            <a:r>
              <a:rPr lang="en-US" dirty="0"/>
              <a:t>:\eclipse-java-mars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 Other IDEs available are: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err="1"/>
              <a:t>Netbeans</a:t>
            </a:r>
            <a:r>
              <a:rPr lang="en-US" dirty="0"/>
              <a:t> IDE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endParaRPr lang="en-US" dirty="0"/>
          </a:p>
        </p:txBody>
      </p:sp>
      <p:pic>
        <p:nvPicPr>
          <p:cNvPr id="5" name="Picture 2" descr="D:\New folder\gfhf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3125"/>
            <a:ext cx="9113837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3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RFAN KHAN\Downloads\Tcs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dirty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Python 3.4.2 is installed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Python can be used from </a:t>
            </a:r>
            <a:r>
              <a:rPr lang="en-US" dirty="0" err="1"/>
              <a:t>cmd</a:t>
            </a:r>
            <a:r>
              <a:rPr lang="en-US" dirty="0"/>
              <a:t> prompt.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Python IDEs are also available: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IDLE (to launch go to : start → Python 3.4 → idle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err="1"/>
              <a:t>PyDev</a:t>
            </a:r>
            <a:r>
              <a:rPr lang="en-US" dirty="0"/>
              <a:t> plugin is installed and configured in Eclipse. Path of eclipse is :</a:t>
            </a:r>
          </a:p>
          <a:p>
            <a:pPr lvl="2" indent="0">
              <a:buNone/>
            </a:pPr>
            <a:r>
              <a:rPr lang="en-US" dirty="0"/>
              <a:t>C:\eclipse-java-mars</a:t>
            </a:r>
          </a:p>
          <a:p>
            <a:endParaRPr lang="en-US" dirty="0"/>
          </a:p>
        </p:txBody>
      </p:sp>
      <p:pic>
        <p:nvPicPr>
          <p:cNvPr id="5" name="Picture 2" descr="D:\New folder\gfhf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3125"/>
            <a:ext cx="9113837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RFAN KHAN\Downloads\Tcs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dirty="0"/>
              <a:t>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ActivePerl</a:t>
            </a:r>
            <a:r>
              <a:rPr lang="en-US" dirty="0"/>
              <a:t> 5.16.3 is installed.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perl</a:t>
            </a:r>
            <a:r>
              <a:rPr lang="en-US" dirty="0"/>
              <a:t> can be used from </a:t>
            </a:r>
            <a:r>
              <a:rPr lang="en-US" dirty="0" err="1"/>
              <a:t>cmd</a:t>
            </a:r>
            <a:r>
              <a:rPr lang="en-US" dirty="0"/>
              <a:t> prompt.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Perl IDEs  available are: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EPIC </a:t>
            </a:r>
            <a:r>
              <a:rPr lang="en-US" dirty="0" err="1"/>
              <a:t>perl</a:t>
            </a:r>
            <a:r>
              <a:rPr lang="en-US" dirty="0"/>
              <a:t> plugin for Eclipse is installed and configured.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Eclipse path is:</a:t>
            </a:r>
          </a:p>
          <a:p>
            <a:pPr lvl="2" indent="0">
              <a:buNone/>
            </a:pPr>
            <a:r>
              <a:rPr lang="en-US" dirty="0"/>
              <a:t>C:\eclipse-java-mars</a:t>
            </a:r>
          </a:p>
          <a:p>
            <a:endParaRPr lang="en-US" dirty="0"/>
          </a:p>
        </p:txBody>
      </p:sp>
      <p:pic>
        <p:nvPicPr>
          <p:cNvPr id="5" name="Picture 2" descr="D:\New folder\gfhf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3125"/>
            <a:ext cx="9113837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7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RFAN KHAN\Downloads\Tcs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dirty="0"/>
              <a:t>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Ruby 2.2.6 is installed.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Eclipse plugin DLTK for Ruby is installed and configured.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Eclipse path is:</a:t>
            </a:r>
          </a:p>
          <a:p>
            <a:pPr lvl="1" indent="0">
              <a:buNone/>
            </a:pPr>
            <a:r>
              <a:rPr lang="en-US" dirty="0"/>
              <a:t>C:\eclipse-java-mars</a:t>
            </a:r>
          </a:p>
          <a:p>
            <a:endParaRPr lang="en-US" dirty="0"/>
          </a:p>
        </p:txBody>
      </p:sp>
      <p:pic>
        <p:nvPicPr>
          <p:cNvPr id="5" name="Picture 2" descr="D:\New folder\gfhf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3125"/>
            <a:ext cx="9113837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RFAN KHAN\Downloads\Tcs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dirty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PHP 5.6 is installed.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PHP can be launched from </a:t>
            </a:r>
            <a:r>
              <a:rPr lang="en-US" dirty="0" err="1"/>
              <a:t>cmd</a:t>
            </a:r>
            <a:r>
              <a:rPr lang="en-US" dirty="0"/>
              <a:t> prompt.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Eclipse for PHP with all </a:t>
            </a:r>
            <a:r>
              <a:rPr lang="en-US" dirty="0" err="1"/>
              <a:t>php</a:t>
            </a:r>
            <a:r>
              <a:rPr lang="en-US" dirty="0"/>
              <a:t> plugin including PDT is available.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Eclipse path is:</a:t>
            </a:r>
          </a:p>
          <a:p>
            <a:pPr lvl="1" indent="0">
              <a:buNone/>
            </a:pPr>
            <a:r>
              <a:rPr lang="en-US" dirty="0"/>
              <a:t>C:\eclipse-php-mars</a:t>
            </a:r>
          </a:p>
          <a:p>
            <a:endParaRPr lang="en-US" dirty="0"/>
          </a:p>
        </p:txBody>
      </p:sp>
      <p:pic>
        <p:nvPicPr>
          <p:cNvPr id="5" name="Picture 2" descr="D:\New folder\gfhf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3125"/>
            <a:ext cx="9113837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RFAN KHAN\Downloads\Tcs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dirty="0"/>
              <a:t>Julia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Julia 0.4.7 is available.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Julia can be launched from </a:t>
            </a:r>
            <a:r>
              <a:rPr lang="en-US" dirty="0" err="1"/>
              <a:t>cmd</a:t>
            </a:r>
            <a:r>
              <a:rPr lang="en-US" dirty="0"/>
              <a:t> prompt.</a:t>
            </a:r>
          </a:p>
          <a:p>
            <a:endParaRPr lang="en-US" dirty="0"/>
          </a:p>
        </p:txBody>
      </p:sp>
      <p:pic>
        <p:nvPicPr>
          <p:cNvPr id="5" name="Picture 2" descr="D:\New folder\gfhf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3125"/>
            <a:ext cx="9113837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0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417</TotalTime>
  <Words>309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Arial Black</vt:lpstr>
      <vt:lpstr>Baskerville Old Face</vt:lpstr>
      <vt:lpstr>Calibri</vt:lpstr>
      <vt:lpstr>Wingdings</vt:lpstr>
      <vt:lpstr>Essential</vt:lpstr>
      <vt:lpstr>Tata Consultancy Services</vt:lpstr>
      <vt:lpstr>C/C++</vt:lpstr>
      <vt:lpstr>C#</vt:lpstr>
      <vt:lpstr>Java</vt:lpstr>
      <vt:lpstr>Python</vt:lpstr>
      <vt:lpstr>Perl</vt:lpstr>
      <vt:lpstr>Ruby</vt:lpstr>
      <vt:lpstr>PHP</vt:lpstr>
      <vt:lpstr>Julia</vt:lpstr>
      <vt:lpstr>Other Utilities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Consultancy Services</dc:title>
  <dc:creator>IRFAN KHAN</dc:creator>
  <cp:lastModifiedBy>Windows User</cp:lastModifiedBy>
  <cp:revision>54</cp:revision>
  <dcterms:created xsi:type="dcterms:W3CDTF">2014-10-10T20:07:00Z</dcterms:created>
  <dcterms:modified xsi:type="dcterms:W3CDTF">2017-03-09T03:06:08Z</dcterms:modified>
</cp:coreProperties>
</file>