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716" r:id="rId2"/>
  </p:sldMasterIdLst>
  <p:notesMasterIdLst>
    <p:notesMasterId r:id="rId9"/>
  </p:notesMasterIdLst>
  <p:sldIdLst>
    <p:sldId id="256" r:id="rId3"/>
    <p:sldId id="260" r:id="rId4"/>
    <p:sldId id="261" r:id="rId5"/>
    <p:sldId id="264" r:id="rId6"/>
    <p:sldId id="265" r:id="rId7"/>
    <p:sldId id="267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Wingdings 3" pitchFamily="2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3"/>
    <p:restoredTop sz="94783"/>
  </p:normalViewPr>
  <p:slideViewPr>
    <p:cSldViewPr snapToGrid="0">
      <p:cViewPr varScale="1">
        <p:scale>
          <a:sx n="162" d="100"/>
          <a:sy n="162" d="100"/>
        </p:scale>
        <p:origin x="4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2323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e871c36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e871c36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6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9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447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7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43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5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89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0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" name="Picture 4" descr="F:\GSTL Full Website Revamp\web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0" y="4526152"/>
            <a:ext cx="1975757" cy="35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21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352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2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1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17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81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1656659"/>
            <a:ext cx="7886700" cy="12573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007751"/>
            <a:ext cx="7886700" cy="88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9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6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9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08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167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232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533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7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45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fld id="{96DFF08F-DC6B-4601-B491-B0F83F6DD2DA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4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5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8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7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4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7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2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28" r:id="rId18"/>
    <p:sldLayoutId id="2147483730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56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90275" y="641975"/>
            <a:ext cx="52608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GSTL GOALS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2024-25 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15.4.2024</a:t>
            </a:r>
            <a:endParaRPr/>
          </a:p>
        </p:txBody>
      </p:sp>
      <p:pic>
        <p:nvPicPr>
          <p:cNvPr id="4" name="Picture 4" descr="F:\GSTL Full Website Revamp\web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6" y="4470711"/>
            <a:ext cx="1975757" cy="35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Status Report:</a:t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>
                <a:solidFill>
                  <a:srgbClr val="FF0000"/>
                </a:solidFill>
              </a:rPr>
              <a:t>Project name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Prasant Prabhakar • 29.04.2024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Overview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3769567" y="724200"/>
            <a:ext cx="5006933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Expected delivery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06-May-24 to 10-May-23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Recent progress</a:t>
            </a:r>
            <a:endParaRPr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Meeting with abhishek in </a:t>
            </a:r>
            <a:r>
              <a:rPr lang="en-US" sz="1500" dirty="0" err="1"/>
              <a:t>Wockhardt</a:t>
            </a:r>
            <a:r>
              <a:rPr lang="en-US" sz="1500" dirty="0"/>
              <a:t>  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Follow up </a:t>
            </a:r>
            <a:r>
              <a:rPr lang="en-US" sz="1500" dirty="0"/>
              <a:t> with Zydus </a:t>
            </a:r>
            <a:r>
              <a:rPr lang="en-US" sz="1500" dirty="0" err="1"/>
              <a:t>Gaurangh</a:t>
            </a:r>
            <a:r>
              <a:rPr lang="en-US" sz="1500" dirty="0"/>
              <a:t> Seth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Follow up with </a:t>
            </a:r>
            <a:r>
              <a:rPr lang="en-US" dirty="0" err="1"/>
              <a:t>Ranga</a:t>
            </a:r>
            <a:r>
              <a:rPr lang="en-US" dirty="0"/>
              <a:t>(Tania)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Meeting with </a:t>
            </a:r>
            <a:r>
              <a:rPr lang="en-US" dirty="0" err="1"/>
              <a:t>Sujeet</a:t>
            </a:r>
            <a:r>
              <a:rPr lang="en-US" dirty="0"/>
              <a:t> for live demo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10 pen shipment will be come</a:t>
            </a:r>
          </a:p>
          <a:p>
            <a:pPr lvl="0" indent="-323850">
              <a:buSzPts val="1500"/>
            </a:pPr>
            <a:r>
              <a:rPr lang="en-US" dirty="0"/>
              <a:t>Connect with </a:t>
            </a:r>
            <a:r>
              <a:rPr lang="en-IN" dirty="0"/>
              <a:t>Harsh </a:t>
            </a:r>
            <a:r>
              <a:rPr lang="en-IN" dirty="0" err="1"/>
              <a:t>intas</a:t>
            </a:r>
            <a:endParaRPr lang="en-IN" dirty="0"/>
          </a:p>
          <a:p>
            <a:pPr lvl="0" indent="-323850">
              <a:buSzPts val="1500"/>
            </a:pPr>
            <a:r>
              <a:rPr lang="en-US" dirty="0"/>
              <a:t>Connect with </a:t>
            </a:r>
            <a:r>
              <a:rPr lang="en-IN" dirty="0" err="1"/>
              <a:t>bharat</a:t>
            </a:r>
            <a:r>
              <a:rPr lang="en-IN" dirty="0"/>
              <a:t> </a:t>
            </a:r>
            <a:r>
              <a:rPr lang="en-IN" dirty="0" err="1"/>
              <a:t>dua</a:t>
            </a:r>
            <a:r>
              <a:rPr lang="en-IN" dirty="0"/>
              <a:t> </a:t>
            </a:r>
            <a:r>
              <a:rPr lang="en-IN" dirty="0" err="1"/>
              <a:t>modi</a:t>
            </a:r>
            <a:r>
              <a:rPr lang="en-IN" dirty="0"/>
              <a:t> </a:t>
            </a:r>
            <a:r>
              <a:rPr lang="en-IN" dirty="0" err="1"/>
              <a:t>mundipharma</a:t>
            </a:r>
            <a:endParaRPr lang="en-US"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Biggest risk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/>
              <a:t>NA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 Schedule for the month  </a:t>
            </a:r>
            <a:br>
              <a:rPr lang="en" dirty="0"/>
            </a:br>
            <a:r>
              <a:rPr lang="en" dirty="0">
                <a:solidFill>
                  <a:srgbClr val="FF0000"/>
                </a:solidFill>
              </a:rPr>
              <a:t>April ’24 and May’24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body" idx="4294967295"/>
          </p:nvPr>
        </p:nvSpPr>
        <p:spPr>
          <a:xfrm>
            <a:off x="490063" y="0"/>
            <a:ext cx="7506272" cy="3492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May Target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chemeClr val="lt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</a:rPr>
              <a:t>5 Pen sell Rs 50,000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>
            <a:off x="-4686460" y="1649171"/>
            <a:ext cx="0" cy="5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Priority for current week</a:t>
            </a:r>
            <a:endParaRPr dirty="0"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endParaRPr lang="en-IN" dirty="0">
              <a:effectLst/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100" b="0" i="0" dirty="0">
                <a:solidFill>
                  <a:schemeClr val="tx1"/>
                </a:solidFill>
                <a:effectLst/>
              </a:rPr>
              <a:t>Meeting with Sujeet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100" b="0" i="0" dirty="0">
                <a:solidFill>
                  <a:schemeClr val="tx1"/>
                </a:solidFill>
                <a:effectLst/>
              </a:rPr>
              <a:t>Meeting with </a:t>
            </a:r>
            <a:r>
              <a:rPr lang="en-IN" sz="1100" b="0" i="0" dirty="0" err="1">
                <a:solidFill>
                  <a:schemeClr val="tx1"/>
                </a:solidFill>
                <a:effectLst/>
              </a:rPr>
              <a:t>wockhardt</a:t>
            </a:r>
            <a:endParaRPr lang="en-IN" sz="11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100" b="0" i="0" dirty="0">
                <a:solidFill>
                  <a:schemeClr val="tx1"/>
                </a:solidFill>
                <a:effectLst/>
              </a:rPr>
              <a:t>Follow-up with Zydus </a:t>
            </a:r>
            <a:r>
              <a:rPr lang="en-IN" sz="1100" b="0" i="0" dirty="0" err="1">
                <a:solidFill>
                  <a:schemeClr val="tx1"/>
                </a:solidFill>
                <a:effectLst/>
              </a:rPr>
              <a:t>Gaurangh</a:t>
            </a:r>
            <a:r>
              <a:rPr lang="en-IN" sz="11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N" sz="1100" b="0" i="0" dirty="0" err="1">
                <a:solidFill>
                  <a:schemeClr val="tx1"/>
                </a:solidFill>
                <a:effectLst/>
              </a:rPr>
              <a:t>seth</a:t>
            </a:r>
            <a:endParaRPr lang="en-IN" sz="1100" b="0" i="0" dirty="0">
              <a:solidFill>
                <a:schemeClr val="tx1"/>
              </a:solidFill>
              <a:effectLst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100" b="0" i="0" dirty="0" err="1">
                <a:solidFill>
                  <a:schemeClr val="tx1"/>
                </a:solidFill>
                <a:effectLst/>
              </a:rPr>
              <a:t>Foolow</a:t>
            </a:r>
            <a:r>
              <a:rPr lang="en-IN" sz="1100" b="0" i="0" dirty="0">
                <a:solidFill>
                  <a:schemeClr val="tx1"/>
                </a:solidFill>
                <a:effectLst/>
              </a:rPr>
              <a:t>-up with </a:t>
            </a:r>
            <a:r>
              <a:rPr lang="en-IN" sz="1100" b="0" i="0" dirty="0" err="1">
                <a:solidFill>
                  <a:schemeClr val="tx1"/>
                </a:solidFill>
                <a:effectLst/>
              </a:rPr>
              <a:t>pune</a:t>
            </a:r>
            <a:r>
              <a:rPr lang="en-IN" sz="1100" b="0" i="0" dirty="0">
                <a:solidFill>
                  <a:schemeClr val="tx1"/>
                </a:solidFill>
                <a:effectLst/>
              </a:rPr>
              <a:t> Dr for </a:t>
            </a:r>
            <a:r>
              <a:rPr lang="en-IN" sz="1100" b="0" i="0" dirty="0" err="1">
                <a:solidFill>
                  <a:schemeClr val="tx1"/>
                </a:solidFill>
                <a:effectLst/>
              </a:rPr>
              <a:t>Docexa</a:t>
            </a:r>
            <a:endParaRPr lang="en-IN" sz="11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100" dirty="0">
                <a:solidFill>
                  <a:schemeClr val="tx1"/>
                </a:solidFill>
              </a:rPr>
              <a:t>Generate lead for </a:t>
            </a:r>
            <a:r>
              <a:rPr lang="en-IN" sz="1100" dirty="0" err="1">
                <a:solidFill>
                  <a:schemeClr val="tx1"/>
                </a:solidFill>
              </a:rPr>
              <a:t>docexa</a:t>
            </a:r>
            <a:r>
              <a:rPr lang="en-IN" sz="1100" dirty="0">
                <a:solidFill>
                  <a:schemeClr val="tx1"/>
                </a:solidFill>
              </a:rPr>
              <a:t> by </a:t>
            </a:r>
            <a:r>
              <a:rPr lang="en-IN" sz="1100" dirty="0" err="1">
                <a:solidFill>
                  <a:schemeClr val="tx1"/>
                </a:solidFill>
              </a:rPr>
              <a:t>telecalling</a:t>
            </a:r>
            <a:r>
              <a:rPr lang="en-IN" sz="1100" dirty="0">
                <a:solidFill>
                  <a:schemeClr val="tx1"/>
                </a:solidFill>
              </a:rPr>
              <a:t> team</a:t>
            </a:r>
            <a:endParaRPr lang="en-IN" sz="1100" b="0" i="0" dirty="0">
              <a:solidFill>
                <a:schemeClr val="tx1"/>
              </a:solidFill>
              <a:effectLst/>
            </a:endParaRPr>
          </a:p>
          <a:p>
            <a:pPr>
              <a:spcBef>
                <a:spcPts val="1600"/>
              </a:spcBef>
              <a:buFont typeface="Wingdings 3" charset="2"/>
              <a:buAutoNum type="arabicPeriod"/>
            </a:pPr>
            <a:r>
              <a:rPr lang="en-IN" sz="1100" b="0" i="0" dirty="0">
                <a:solidFill>
                  <a:schemeClr val="tx1"/>
                </a:solidFill>
                <a:effectLst/>
              </a:rPr>
              <a:t>Website update </a:t>
            </a:r>
          </a:p>
          <a:p>
            <a:pPr>
              <a:spcBef>
                <a:spcPts val="1600"/>
              </a:spcBef>
              <a:buFont typeface="Wingdings 3" charset="2"/>
              <a:buAutoNum type="arabicPeriod"/>
            </a:pPr>
            <a:r>
              <a:rPr lang="en-IN" sz="1100" dirty="0">
                <a:solidFill>
                  <a:schemeClr val="tx1"/>
                </a:solidFill>
              </a:rPr>
              <a:t>Application development</a:t>
            </a:r>
            <a:endParaRPr lang="en-IN" sz="11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600"/>
              </a:spcBef>
              <a:buFont typeface="Wingdings 3" charset="2"/>
              <a:buAutoNum type="arabicPeriod"/>
            </a:pPr>
            <a:endParaRPr lang="en-IN" sz="1100" dirty="0">
              <a:solidFill>
                <a:schemeClr val="tx1"/>
              </a:solidFill>
              <a:effectLst/>
            </a:endParaRP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600</TotalTime>
  <Words>115</Words>
  <Application>Microsoft Macintosh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Wingdings 3</vt:lpstr>
      <vt:lpstr>Wingdings</vt:lpstr>
      <vt:lpstr>Helvetica Neue</vt:lpstr>
      <vt:lpstr>Corbel</vt:lpstr>
      <vt:lpstr>Arial</vt:lpstr>
      <vt:lpstr>Century Gothic</vt:lpstr>
      <vt:lpstr>Ion</vt:lpstr>
      <vt:lpstr>Banded</vt:lpstr>
      <vt:lpstr>GSTL GOALS      2024-25 </vt:lpstr>
      <vt:lpstr>Status Report: Project name</vt:lpstr>
      <vt:lpstr>Overview</vt:lpstr>
      <vt:lpstr>Revenue Schedule for the month   April ’24 and May’24</vt:lpstr>
      <vt:lpstr>PowerPoint Presentation</vt:lpstr>
      <vt:lpstr>Priority for current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GSTL GOALS      2024-25 </dc:title>
  <cp:lastModifiedBy>Globalspace Technology</cp:lastModifiedBy>
  <cp:revision>12</cp:revision>
  <dcterms:modified xsi:type="dcterms:W3CDTF">2024-05-06T12:16:49Z</dcterms:modified>
</cp:coreProperties>
</file>