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9" autoAdjust="0"/>
    <p:restoredTop sz="94655" autoAdjust="0"/>
  </p:normalViewPr>
  <p:slideViewPr>
    <p:cSldViewPr>
      <p:cViewPr varScale="1">
        <p:scale>
          <a:sx n="135" d="100"/>
          <a:sy n="135" d="100"/>
        </p:scale>
        <p:origin x="-8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8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A809F-D5B3-47C9-AF9C-FAFA6A665E29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it-IT"/>
        </a:p>
      </dgm:t>
    </dgm:pt>
    <dgm:pt modelId="{22CEE4C1-410C-45B7-A345-579DA1138588}">
      <dgm:prSet/>
      <dgm:spPr/>
      <dgm:t>
        <a:bodyPr/>
        <a:lstStyle/>
        <a:p>
          <a:pPr rtl="0"/>
          <a:r>
            <a:rPr lang="it-IT" dirty="0" smtClean="0">
              <a:latin typeface="Made in China" pitchFamily="2" charset="0"/>
            </a:rPr>
            <a:t>Game </a:t>
          </a:r>
          <a:r>
            <a:rPr lang="it-IT" dirty="0" err="1" smtClean="0">
              <a:latin typeface="Made in China" pitchFamily="2" charset="0"/>
            </a:rPr>
            <a:t>concept</a:t>
          </a:r>
          <a:endParaRPr lang="it-IT" dirty="0">
            <a:latin typeface="Made in China" pitchFamily="2" charset="0"/>
          </a:endParaRPr>
        </a:p>
      </dgm:t>
    </dgm:pt>
    <dgm:pt modelId="{41C6B440-7699-4122-9708-C2865612845B}" type="parTrans" cxnId="{B97DD5D8-8FA4-4C38-B230-106F32E07C59}">
      <dgm:prSet/>
      <dgm:spPr/>
      <dgm:t>
        <a:bodyPr/>
        <a:lstStyle/>
        <a:p>
          <a:endParaRPr lang="it-IT"/>
        </a:p>
      </dgm:t>
    </dgm:pt>
    <dgm:pt modelId="{C733ECD4-CFF3-4893-B557-001AE30DE20A}" type="sibTrans" cxnId="{B97DD5D8-8FA4-4C38-B230-106F32E07C59}">
      <dgm:prSet/>
      <dgm:spPr/>
      <dgm:t>
        <a:bodyPr/>
        <a:lstStyle/>
        <a:p>
          <a:endParaRPr lang="it-IT"/>
        </a:p>
      </dgm:t>
    </dgm:pt>
    <dgm:pt modelId="{32D4904C-8539-4C25-9A07-A35FB5694183}">
      <dgm:prSet custT="1"/>
      <dgm:spPr/>
      <dgm:t>
        <a:bodyPr/>
        <a:lstStyle/>
        <a:p>
          <a:pPr rtl="0"/>
          <a:r>
            <a:rPr lang="it-IT" sz="1800" dirty="0" smtClean="0"/>
            <a:t>Idea di base</a:t>
          </a:r>
          <a:endParaRPr lang="it-IT" sz="1800" dirty="0"/>
        </a:p>
      </dgm:t>
    </dgm:pt>
    <dgm:pt modelId="{E56F808C-DBDF-448A-95AD-438D2FB5CAA6}" type="parTrans" cxnId="{E24A9055-E53C-450B-AC32-8B8D64706A13}">
      <dgm:prSet/>
      <dgm:spPr/>
      <dgm:t>
        <a:bodyPr/>
        <a:lstStyle/>
        <a:p>
          <a:endParaRPr lang="it-IT"/>
        </a:p>
      </dgm:t>
    </dgm:pt>
    <dgm:pt modelId="{BE878AA9-5C87-48D9-8F17-2C954D18CA45}" type="sibTrans" cxnId="{E24A9055-E53C-450B-AC32-8B8D64706A13}">
      <dgm:prSet/>
      <dgm:spPr/>
      <dgm:t>
        <a:bodyPr/>
        <a:lstStyle/>
        <a:p>
          <a:endParaRPr lang="it-IT"/>
        </a:p>
      </dgm:t>
    </dgm:pt>
    <dgm:pt modelId="{71769A6D-6FCD-4A71-9E21-6CF2EBDEE7AF}">
      <dgm:prSet/>
      <dgm:spPr/>
      <dgm:t>
        <a:bodyPr/>
        <a:lstStyle/>
        <a:p>
          <a:pPr rtl="0"/>
          <a:r>
            <a:rPr lang="it-IT" smtClean="0">
              <a:latin typeface="Made in China" pitchFamily="2" charset="0"/>
            </a:rPr>
            <a:t>Kinect</a:t>
          </a:r>
          <a:endParaRPr lang="it-IT" dirty="0">
            <a:latin typeface="Made in China" pitchFamily="2" charset="0"/>
          </a:endParaRPr>
        </a:p>
      </dgm:t>
    </dgm:pt>
    <dgm:pt modelId="{8ECDF0AC-F9BC-4707-B2AD-74F346FE9589}" type="parTrans" cxnId="{B56F7C1F-A818-4837-8D26-C04FEE7DDE44}">
      <dgm:prSet/>
      <dgm:spPr/>
      <dgm:t>
        <a:bodyPr/>
        <a:lstStyle/>
        <a:p>
          <a:endParaRPr lang="it-IT"/>
        </a:p>
      </dgm:t>
    </dgm:pt>
    <dgm:pt modelId="{74F12F02-BB04-4891-9446-B9C1CD61C9E3}" type="sibTrans" cxnId="{B56F7C1F-A818-4837-8D26-C04FEE7DDE44}">
      <dgm:prSet/>
      <dgm:spPr/>
      <dgm:t>
        <a:bodyPr/>
        <a:lstStyle/>
        <a:p>
          <a:endParaRPr lang="it-IT"/>
        </a:p>
      </dgm:t>
    </dgm:pt>
    <dgm:pt modelId="{39AFA8DE-F820-4862-A45F-7FDF80F48FEC}">
      <dgm:prSet/>
      <dgm:spPr/>
      <dgm:t>
        <a:bodyPr/>
        <a:lstStyle/>
        <a:p>
          <a:pPr rtl="0"/>
          <a:r>
            <a:rPr lang="it-IT" dirty="0" smtClean="0"/>
            <a:t>Uso del </a:t>
          </a:r>
          <a:r>
            <a:rPr lang="it-IT" dirty="0" err="1" smtClean="0"/>
            <a:t>Kinect</a:t>
          </a:r>
          <a:endParaRPr lang="it-IT" dirty="0"/>
        </a:p>
      </dgm:t>
    </dgm:pt>
    <dgm:pt modelId="{F08E519F-8B29-49B9-B317-A0D054B8B9E7}" type="parTrans" cxnId="{030668D8-CFEC-47FE-A851-AE83F4348185}">
      <dgm:prSet/>
      <dgm:spPr/>
      <dgm:t>
        <a:bodyPr/>
        <a:lstStyle/>
        <a:p>
          <a:endParaRPr lang="it-IT"/>
        </a:p>
      </dgm:t>
    </dgm:pt>
    <dgm:pt modelId="{9B6E3829-001B-4577-BA2A-2502C72660DA}" type="sibTrans" cxnId="{030668D8-CFEC-47FE-A851-AE83F4348185}">
      <dgm:prSet/>
      <dgm:spPr/>
      <dgm:t>
        <a:bodyPr/>
        <a:lstStyle/>
        <a:p>
          <a:endParaRPr lang="it-IT"/>
        </a:p>
      </dgm:t>
    </dgm:pt>
    <dgm:pt modelId="{540F0163-E8F4-4DC1-9348-CDDECBE3D322}">
      <dgm:prSet/>
      <dgm:spPr/>
      <dgm:t>
        <a:bodyPr/>
        <a:lstStyle/>
        <a:p>
          <a:pPr rtl="0"/>
          <a:r>
            <a:rPr lang="it-IT" dirty="0" smtClean="0"/>
            <a:t>Scelte </a:t>
          </a:r>
          <a:r>
            <a:rPr lang="it-IT" dirty="0" err="1" smtClean="0"/>
            <a:t>implementative</a:t>
          </a:r>
          <a:r>
            <a:rPr lang="it-IT" dirty="0" smtClean="0"/>
            <a:t> e di </a:t>
          </a:r>
          <a:r>
            <a:rPr lang="it-IT" dirty="0" err="1" smtClean="0"/>
            <a:t>gameplay</a:t>
          </a:r>
          <a:endParaRPr lang="it-IT" dirty="0"/>
        </a:p>
      </dgm:t>
    </dgm:pt>
    <dgm:pt modelId="{C3419727-3E14-46AF-A8EB-BFE46F9AA75D}" type="parTrans" cxnId="{F17ED122-3B7E-404D-BFAA-AEB54E9E23EF}">
      <dgm:prSet/>
      <dgm:spPr/>
      <dgm:t>
        <a:bodyPr/>
        <a:lstStyle/>
        <a:p>
          <a:endParaRPr lang="it-IT"/>
        </a:p>
      </dgm:t>
    </dgm:pt>
    <dgm:pt modelId="{6DC67EAA-874B-41FF-9092-3983D8E5B329}" type="sibTrans" cxnId="{F17ED122-3B7E-404D-BFAA-AEB54E9E23EF}">
      <dgm:prSet/>
      <dgm:spPr/>
      <dgm:t>
        <a:bodyPr/>
        <a:lstStyle/>
        <a:p>
          <a:endParaRPr lang="it-IT"/>
        </a:p>
      </dgm:t>
    </dgm:pt>
    <dgm:pt modelId="{F3C60239-9622-40D6-92F9-94444D96D474}">
      <dgm:prSet/>
      <dgm:spPr/>
      <dgm:t>
        <a:bodyPr/>
        <a:lstStyle/>
        <a:p>
          <a:pPr rtl="0"/>
          <a:r>
            <a:rPr lang="it-IT" dirty="0" smtClean="0">
              <a:latin typeface="Made in China" pitchFamily="2" charset="0"/>
            </a:rPr>
            <a:t>Input </a:t>
          </a:r>
          <a:r>
            <a:rPr lang="it-IT" dirty="0" err="1" smtClean="0">
              <a:latin typeface="Made in China" pitchFamily="2" charset="0"/>
            </a:rPr>
            <a:t>Method</a:t>
          </a:r>
          <a:endParaRPr lang="it-IT" dirty="0">
            <a:latin typeface="Made in China" pitchFamily="2" charset="0"/>
          </a:endParaRPr>
        </a:p>
      </dgm:t>
    </dgm:pt>
    <dgm:pt modelId="{7EC67CB3-5B67-46E8-A731-914DD5C9756E}" type="parTrans" cxnId="{2219C54D-A3AB-481E-8BDD-690C8EC162B3}">
      <dgm:prSet/>
      <dgm:spPr/>
      <dgm:t>
        <a:bodyPr/>
        <a:lstStyle/>
        <a:p>
          <a:endParaRPr lang="it-IT"/>
        </a:p>
      </dgm:t>
    </dgm:pt>
    <dgm:pt modelId="{5D7E5E60-8367-4038-B203-A2FABB425673}" type="sibTrans" cxnId="{2219C54D-A3AB-481E-8BDD-690C8EC162B3}">
      <dgm:prSet/>
      <dgm:spPr/>
      <dgm:t>
        <a:bodyPr/>
        <a:lstStyle/>
        <a:p>
          <a:endParaRPr lang="it-IT"/>
        </a:p>
      </dgm:t>
    </dgm:pt>
    <dgm:pt modelId="{1745DDB8-2C23-4DC4-A55C-704FC11FF074}">
      <dgm:prSet/>
      <dgm:spPr/>
      <dgm:t>
        <a:bodyPr/>
        <a:lstStyle/>
        <a:p>
          <a:pPr rtl="0"/>
          <a:r>
            <a:rPr lang="it-IT" dirty="0" smtClean="0"/>
            <a:t>Head </a:t>
          </a:r>
          <a:r>
            <a:rPr lang="it-IT" dirty="0" err="1" smtClean="0"/>
            <a:t>tracking</a:t>
          </a:r>
          <a:endParaRPr lang="it-IT" dirty="0"/>
        </a:p>
      </dgm:t>
    </dgm:pt>
    <dgm:pt modelId="{D70C047B-98EC-4F5E-8D97-48A5F9349348}" type="parTrans" cxnId="{396F3DD1-D34A-4950-9F99-29D9FBB73984}">
      <dgm:prSet/>
      <dgm:spPr/>
      <dgm:t>
        <a:bodyPr/>
        <a:lstStyle/>
        <a:p>
          <a:endParaRPr lang="it-IT"/>
        </a:p>
      </dgm:t>
    </dgm:pt>
    <dgm:pt modelId="{141AC448-0C2F-4EC1-A512-486029C1C512}" type="sibTrans" cxnId="{396F3DD1-D34A-4950-9F99-29D9FBB73984}">
      <dgm:prSet/>
      <dgm:spPr/>
      <dgm:t>
        <a:bodyPr/>
        <a:lstStyle/>
        <a:p>
          <a:endParaRPr lang="it-IT"/>
        </a:p>
      </dgm:t>
    </dgm:pt>
    <dgm:pt modelId="{ECF05407-CA0A-487C-B2BB-381953D13D1A}">
      <dgm:prSet/>
      <dgm:spPr/>
      <dgm:t>
        <a:bodyPr/>
        <a:lstStyle/>
        <a:p>
          <a:pPr rtl="0"/>
          <a:r>
            <a:rPr lang="it-IT" dirty="0" err="1" smtClean="0"/>
            <a:t>Hand</a:t>
          </a:r>
          <a:r>
            <a:rPr lang="it-IT" dirty="0" smtClean="0"/>
            <a:t> </a:t>
          </a:r>
          <a:r>
            <a:rPr lang="it-IT" dirty="0" err="1" smtClean="0"/>
            <a:t>tracking</a:t>
          </a:r>
          <a:endParaRPr lang="it-IT" dirty="0"/>
        </a:p>
      </dgm:t>
    </dgm:pt>
    <dgm:pt modelId="{9CCA75FF-DFF7-4496-9313-A388DA968859}" type="parTrans" cxnId="{2FCB8F1A-3EF3-4986-B769-ABB1FC5DE53D}">
      <dgm:prSet/>
      <dgm:spPr/>
      <dgm:t>
        <a:bodyPr/>
        <a:lstStyle/>
        <a:p>
          <a:endParaRPr lang="it-IT"/>
        </a:p>
      </dgm:t>
    </dgm:pt>
    <dgm:pt modelId="{92192909-E7C5-4611-8DDE-1F7808589480}" type="sibTrans" cxnId="{2FCB8F1A-3EF3-4986-B769-ABB1FC5DE53D}">
      <dgm:prSet/>
      <dgm:spPr/>
      <dgm:t>
        <a:bodyPr/>
        <a:lstStyle/>
        <a:p>
          <a:endParaRPr lang="it-IT"/>
        </a:p>
      </dgm:t>
    </dgm:pt>
    <dgm:pt modelId="{AFCFC4C9-ADA8-4111-8F66-2B5DF672F398}">
      <dgm:prSet/>
      <dgm:spPr/>
      <dgm:t>
        <a:bodyPr/>
        <a:lstStyle/>
        <a:p>
          <a:pPr rtl="0"/>
          <a:r>
            <a:rPr lang="it-IT" dirty="0" err="1" smtClean="0">
              <a:latin typeface="Made in China" pitchFamily="2" charset="0"/>
            </a:rPr>
            <a:t>User</a:t>
          </a:r>
          <a:r>
            <a:rPr lang="it-IT" dirty="0" smtClean="0">
              <a:latin typeface="Made in China" pitchFamily="2" charset="0"/>
            </a:rPr>
            <a:t> interface</a:t>
          </a:r>
          <a:endParaRPr lang="it-IT" dirty="0">
            <a:latin typeface="Made in China" pitchFamily="2" charset="0"/>
          </a:endParaRPr>
        </a:p>
      </dgm:t>
    </dgm:pt>
    <dgm:pt modelId="{E6030DFE-85C4-4763-9471-9E91D25846C9}" type="parTrans" cxnId="{05D76295-DFBE-465B-B506-991F8B54ACE6}">
      <dgm:prSet/>
      <dgm:spPr/>
      <dgm:t>
        <a:bodyPr/>
        <a:lstStyle/>
        <a:p>
          <a:endParaRPr lang="it-IT"/>
        </a:p>
      </dgm:t>
    </dgm:pt>
    <dgm:pt modelId="{BE59FE74-D339-4FF2-8DAA-D771B6A3ED84}" type="sibTrans" cxnId="{05D76295-DFBE-465B-B506-991F8B54ACE6}">
      <dgm:prSet/>
      <dgm:spPr/>
      <dgm:t>
        <a:bodyPr/>
        <a:lstStyle/>
        <a:p>
          <a:endParaRPr lang="it-IT"/>
        </a:p>
      </dgm:t>
    </dgm:pt>
    <dgm:pt modelId="{605F690C-1E6E-4570-8653-E93701896E8F}">
      <dgm:prSet/>
      <dgm:spPr/>
      <dgm:t>
        <a:bodyPr/>
        <a:lstStyle/>
        <a:p>
          <a:pPr rtl="0"/>
          <a:r>
            <a:rPr lang="it-IT" dirty="0" smtClean="0"/>
            <a:t>Usabilità</a:t>
          </a:r>
          <a:endParaRPr lang="it-IT" dirty="0"/>
        </a:p>
      </dgm:t>
    </dgm:pt>
    <dgm:pt modelId="{7109E49F-CAB5-4824-9800-7748847DEEEA}" type="parTrans" cxnId="{3112ADB5-AA56-4D9D-B6C3-478F452A69B7}">
      <dgm:prSet/>
      <dgm:spPr/>
      <dgm:t>
        <a:bodyPr/>
        <a:lstStyle/>
        <a:p>
          <a:endParaRPr lang="it-IT"/>
        </a:p>
      </dgm:t>
    </dgm:pt>
    <dgm:pt modelId="{8106E458-C5DB-402B-8D02-B6A96A5E63BB}" type="sibTrans" cxnId="{3112ADB5-AA56-4D9D-B6C3-478F452A69B7}">
      <dgm:prSet/>
      <dgm:spPr/>
      <dgm:t>
        <a:bodyPr/>
        <a:lstStyle/>
        <a:p>
          <a:endParaRPr lang="it-IT"/>
        </a:p>
      </dgm:t>
    </dgm:pt>
    <dgm:pt modelId="{A21E5168-FBE9-4B57-8E13-7E2C563F32FA}">
      <dgm:prSet/>
      <dgm:spPr/>
      <dgm:t>
        <a:bodyPr/>
        <a:lstStyle/>
        <a:p>
          <a:pPr rtl="0"/>
          <a:r>
            <a:rPr lang="it-IT" dirty="0" smtClean="0"/>
            <a:t>Metafore utilizzate</a:t>
          </a:r>
          <a:endParaRPr lang="it-IT" dirty="0"/>
        </a:p>
      </dgm:t>
    </dgm:pt>
    <dgm:pt modelId="{0944A631-FE5E-4E5D-9B8D-61185544C176}" type="parTrans" cxnId="{92637E16-9BE6-49F6-A2CD-455CEC283E6F}">
      <dgm:prSet/>
      <dgm:spPr/>
      <dgm:t>
        <a:bodyPr/>
        <a:lstStyle/>
        <a:p>
          <a:endParaRPr lang="it-IT"/>
        </a:p>
      </dgm:t>
    </dgm:pt>
    <dgm:pt modelId="{3B68B762-F9D2-4394-A810-2231DC5F5A3C}" type="sibTrans" cxnId="{92637E16-9BE6-49F6-A2CD-455CEC283E6F}">
      <dgm:prSet/>
      <dgm:spPr/>
      <dgm:t>
        <a:bodyPr/>
        <a:lstStyle/>
        <a:p>
          <a:endParaRPr lang="it-IT"/>
        </a:p>
      </dgm:t>
    </dgm:pt>
    <dgm:pt modelId="{85DDC955-37D8-4725-8D21-7EBF333F89CA}">
      <dgm:prSet/>
      <dgm:spPr/>
      <dgm:t>
        <a:bodyPr/>
        <a:lstStyle/>
        <a:p>
          <a:pPr rtl="0"/>
          <a:r>
            <a:rPr lang="it-IT" dirty="0" err="1" smtClean="0">
              <a:latin typeface="Made in China" pitchFamily="2" charset="0"/>
            </a:rPr>
            <a:t>Gameplay</a:t>
          </a:r>
          <a:endParaRPr lang="it-IT" dirty="0">
            <a:latin typeface="Made in China" pitchFamily="2" charset="0"/>
          </a:endParaRPr>
        </a:p>
      </dgm:t>
    </dgm:pt>
    <dgm:pt modelId="{8791ACD6-3289-4CC4-8A8B-AF7F2AA0115F}" type="parTrans" cxnId="{B4338F73-5C37-48A2-8CFB-5F5381AFC123}">
      <dgm:prSet/>
      <dgm:spPr/>
      <dgm:t>
        <a:bodyPr/>
        <a:lstStyle/>
        <a:p>
          <a:endParaRPr lang="it-IT"/>
        </a:p>
      </dgm:t>
    </dgm:pt>
    <dgm:pt modelId="{25657B26-57FB-490C-B392-B6F4F81ECD01}" type="sibTrans" cxnId="{B4338F73-5C37-48A2-8CFB-5F5381AFC123}">
      <dgm:prSet/>
      <dgm:spPr/>
      <dgm:t>
        <a:bodyPr/>
        <a:lstStyle/>
        <a:p>
          <a:endParaRPr lang="it-IT"/>
        </a:p>
      </dgm:t>
    </dgm:pt>
    <dgm:pt modelId="{5C52A07D-45AC-4043-9B32-7D673C8364A7}">
      <dgm:prSet/>
      <dgm:spPr/>
      <dgm:t>
        <a:bodyPr/>
        <a:lstStyle/>
        <a:p>
          <a:pPr rtl="0"/>
          <a:r>
            <a:rPr lang="it-IT" dirty="0" smtClean="0"/>
            <a:t>Meccaniche</a:t>
          </a:r>
          <a:endParaRPr lang="it-IT" dirty="0"/>
        </a:p>
      </dgm:t>
    </dgm:pt>
    <dgm:pt modelId="{2A37A409-2CC4-4AED-AC9E-156E9DBF0F8A}" type="parTrans" cxnId="{43AEBD92-2E78-4101-9E3F-4AB934875AE2}">
      <dgm:prSet/>
      <dgm:spPr/>
      <dgm:t>
        <a:bodyPr/>
        <a:lstStyle/>
        <a:p>
          <a:endParaRPr lang="it-IT"/>
        </a:p>
      </dgm:t>
    </dgm:pt>
    <dgm:pt modelId="{7CEB906C-54FF-467B-9953-D832FFFB42F1}" type="sibTrans" cxnId="{43AEBD92-2E78-4101-9E3F-4AB934875AE2}">
      <dgm:prSet/>
      <dgm:spPr/>
      <dgm:t>
        <a:bodyPr/>
        <a:lstStyle/>
        <a:p>
          <a:endParaRPr lang="it-IT"/>
        </a:p>
      </dgm:t>
    </dgm:pt>
    <dgm:pt modelId="{513263AC-797A-4B5B-A60C-2B8E8017D01E}">
      <dgm:prSet/>
      <dgm:spPr/>
      <dgm:t>
        <a:bodyPr/>
        <a:lstStyle/>
        <a:p>
          <a:pPr rtl="0"/>
          <a:r>
            <a:rPr lang="it-IT" dirty="0" smtClean="0"/>
            <a:t>Uso dei feedback cromatici</a:t>
          </a:r>
          <a:endParaRPr lang="it-IT" dirty="0"/>
        </a:p>
      </dgm:t>
    </dgm:pt>
    <dgm:pt modelId="{DB52CCFC-8F65-4BFD-AF3C-B2B0293AD7A1}" type="parTrans" cxnId="{053FE9AD-2446-4F7A-A1D0-7FA392F626C0}">
      <dgm:prSet/>
      <dgm:spPr/>
      <dgm:t>
        <a:bodyPr/>
        <a:lstStyle/>
        <a:p>
          <a:endParaRPr lang="it-IT"/>
        </a:p>
      </dgm:t>
    </dgm:pt>
    <dgm:pt modelId="{CA4F7BAC-C6A4-4623-AB8F-54700EFF06E1}" type="sibTrans" cxnId="{053FE9AD-2446-4F7A-A1D0-7FA392F626C0}">
      <dgm:prSet/>
      <dgm:spPr/>
      <dgm:t>
        <a:bodyPr/>
        <a:lstStyle/>
        <a:p>
          <a:endParaRPr lang="it-IT"/>
        </a:p>
      </dgm:t>
    </dgm:pt>
    <dgm:pt modelId="{EDF703BD-7C79-4FDF-85D3-EF05BA2AB0FC}" type="pres">
      <dgm:prSet presAssocID="{B78A809F-D5B3-47C9-AF9C-FAFA6A665E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A4DF3EC-23BD-4A88-9503-C56FB6335A9E}" type="pres">
      <dgm:prSet presAssocID="{22CEE4C1-410C-45B7-A345-579DA1138588}" presName="linNode" presStyleCnt="0"/>
      <dgm:spPr/>
    </dgm:pt>
    <dgm:pt modelId="{91E08D33-B638-4F95-BCFC-F3837A2B971F}" type="pres">
      <dgm:prSet presAssocID="{22CEE4C1-410C-45B7-A345-579DA113858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FD92DC-5040-42C8-AB7A-00D8CBCE8A7A}" type="pres">
      <dgm:prSet presAssocID="{22CEE4C1-410C-45B7-A345-579DA113858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936528-4762-4181-8A65-8066AC993AA7}" type="pres">
      <dgm:prSet presAssocID="{C733ECD4-CFF3-4893-B557-001AE30DE20A}" presName="sp" presStyleCnt="0"/>
      <dgm:spPr/>
    </dgm:pt>
    <dgm:pt modelId="{35D4A1B1-C3E4-4626-AA62-40926081769A}" type="pres">
      <dgm:prSet presAssocID="{71769A6D-6FCD-4A71-9E21-6CF2EBDEE7AF}" presName="linNode" presStyleCnt="0"/>
      <dgm:spPr/>
    </dgm:pt>
    <dgm:pt modelId="{7F0D50C5-6F65-43FD-A813-2E4D4786A3A8}" type="pres">
      <dgm:prSet presAssocID="{71769A6D-6FCD-4A71-9E21-6CF2EBDEE7AF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627F14-5280-40AE-875F-A80CE420A763}" type="pres">
      <dgm:prSet presAssocID="{71769A6D-6FCD-4A71-9E21-6CF2EBDEE7AF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503D48-2DB9-402F-8B62-ED0115636F72}" type="pres">
      <dgm:prSet presAssocID="{74F12F02-BB04-4891-9446-B9C1CD61C9E3}" presName="sp" presStyleCnt="0"/>
      <dgm:spPr/>
    </dgm:pt>
    <dgm:pt modelId="{73396770-9C34-4955-901A-05796179D114}" type="pres">
      <dgm:prSet presAssocID="{F3C60239-9622-40D6-92F9-94444D96D474}" presName="linNode" presStyleCnt="0"/>
      <dgm:spPr/>
    </dgm:pt>
    <dgm:pt modelId="{1B4C2A54-13D2-445B-B9E6-DE62EDD75617}" type="pres">
      <dgm:prSet presAssocID="{F3C60239-9622-40D6-92F9-94444D96D47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B4B5FE-41ED-4E0F-B189-607EB31EB928}" type="pres">
      <dgm:prSet presAssocID="{F3C60239-9622-40D6-92F9-94444D96D47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2FFA73-9971-4CDD-AC64-282D591FE319}" type="pres">
      <dgm:prSet presAssocID="{5D7E5E60-8367-4038-B203-A2FABB425673}" presName="sp" presStyleCnt="0"/>
      <dgm:spPr/>
    </dgm:pt>
    <dgm:pt modelId="{49D33A42-29C1-4908-815E-825120E89708}" type="pres">
      <dgm:prSet presAssocID="{AFCFC4C9-ADA8-4111-8F66-2B5DF672F398}" presName="linNode" presStyleCnt="0"/>
      <dgm:spPr/>
    </dgm:pt>
    <dgm:pt modelId="{CFB9236F-A008-41AF-8901-30201454B98D}" type="pres">
      <dgm:prSet presAssocID="{AFCFC4C9-ADA8-4111-8F66-2B5DF672F39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3DDDE7-A97A-4B5E-B986-C9A288417E02}" type="pres">
      <dgm:prSet presAssocID="{AFCFC4C9-ADA8-4111-8F66-2B5DF672F39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D72B0A-AFA3-4F4B-9449-E5183AFCE645}" type="pres">
      <dgm:prSet presAssocID="{BE59FE74-D339-4FF2-8DAA-D771B6A3ED84}" presName="sp" presStyleCnt="0"/>
      <dgm:spPr/>
    </dgm:pt>
    <dgm:pt modelId="{5A2E016A-8357-42EF-B236-D74DB326E7FD}" type="pres">
      <dgm:prSet presAssocID="{85DDC955-37D8-4725-8D21-7EBF333F89CA}" presName="linNode" presStyleCnt="0"/>
      <dgm:spPr/>
    </dgm:pt>
    <dgm:pt modelId="{168C0896-9DE7-4EA4-BBF6-756E086CECEC}" type="pres">
      <dgm:prSet presAssocID="{85DDC955-37D8-4725-8D21-7EBF333F89C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CA4AC2-0D1F-447C-B2A3-324F6943E8D8}" type="pres">
      <dgm:prSet presAssocID="{85DDC955-37D8-4725-8D21-7EBF333F89C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723031-C635-4E2B-B41E-4440763C4883}" type="presOf" srcId="{ECF05407-CA0A-487C-B2BB-381953D13D1A}" destId="{42B4B5FE-41ED-4E0F-B189-607EB31EB928}" srcOrd="0" destOrd="1" presId="urn:microsoft.com/office/officeart/2005/8/layout/vList5"/>
    <dgm:cxn modelId="{053FE9AD-2446-4F7A-A1D0-7FA392F626C0}" srcId="{85DDC955-37D8-4725-8D21-7EBF333F89CA}" destId="{513263AC-797A-4B5B-A60C-2B8E8017D01E}" srcOrd="1" destOrd="0" parTransId="{DB52CCFC-8F65-4BFD-AF3C-B2B0293AD7A1}" sibTransId="{CA4F7BAC-C6A4-4623-AB8F-54700EFF06E1}"/>
    <dgm:cxn modelId="{E24A9055-E53C-450B-AC32-8B8D64706A13}" srcId="{22CEE4C1-410C-45B7-A345-579DA1138588}" destId="{32D4904C-8539-4C25-9A07-A35FB5694183}" srcOrd="0" destOrd="0" parTransId="{E56F808C-DBDF-448A-95AD-438D2FB5CAA6}" sibTransId="{BE878AA9-5C87-48D9-8F17-2C954D18CA45}"/>
    <dgm:cxn modelId="{2F5F8DFD-CC40-46C0-A333-59FB86ACE63C}" type="presOf" srcId="{39AFA8DE-F820-4862-A45F-7FDF80F48FEC}" destId="{91627F14-5280-40AE-875F-A80CE420A763}" srcOrd="0" destOrd="0" presId="urn:microsoft.com/office/officeart/2005/8/layout/vList5"/>
    <dgm:cxn modelId="{AE55CA40-7248-42E1-99CE-F1BD240366AD}" type="presOf" srcId="{540F0163-E8F4-4DC1-9348-CDDECBE3D322}" destId="{91627F14-5280-40AE-875F-A80CE420A763}" srcOrd="0" destOrd="1" presId="urn:microsoft.com/office/officeart/2005/8/layout/vList5"/>
    <dgm:cxn modelId="{A805C053-10DA-44BD-B20A-4C19F2FD928F}" type="presOf" srcId="{1745DDB8-2C23-4DC4-A55C-704FC11FF074}" destId="{42B4B5FE-41ED-4E0F-B189-607EB31EB928}" srcOrd="0" destOrd="0" presId="urn:microsoft.com/office/officeart/2005/8/layout/vList5"/>
    <dgm:cxn modelId="{B97DD5D8-8FA4-4C38-B230-106F32E07C59}" srcId="{B78A809F-D5B3-47C9-AF9C-FAFA6A665E29}" destId="{22CEE4C1-410C-45B7-A345-579DA1138588}" srcOrd="0" destOrd="0" parTransId="{41C6B440-7699-4122-9708-C2865612845B}" sibTransId="{C733ECD4-CFF3-4893-B557-001AE30DE20A}"/>
    <dgm:cxn modelId="{2FCB8F1A-3EF3-4986-B769-ABB1FC5DE53D}" srcId="{F3C60239-9622-40D6-92F9-94444D96D474}" destId="{ECF05407-CA0A-487C-B2BB-381953D13D1A}" srcOrd="1" destOrd="0" parTransId="{9CCA75FF-DFF7-4496-9313-A388DA968859}" sibTransId="{92192909-E7C5-4611-8DDE-1F7808589480}"/>
    <dgm:cxn modelId="{80C81E41-5218-4363-9D83-8E2F50A69CB6}" type="presOf" srcId="{B78A809F-D5B3-47C9-AF9C-FAFA6A665E29}" destId="{EDF703BD-7C79-4FDF-85D3-EF05BA2AB0FC}" srcOrd="0" destOrd="0" presId="urn:microsoft.com/office/officeart/2005/8/layout/vList5"/>
    <dgm:cxn modelId="{46BB9128-54CB-4712-B372-EDF60B1B9773}" type="presOf" srcId="{32D4904C-8539-4C25-9A07-A35FB5694183}" destId="{95FD92DC-5040-42C8-AB7A-00D8CBCE8A7A}" srcOrd="0" destOrd="0" presId="urn:microsoft.com/office/officeart/2005/8/layout/vList5"/>
    <dgm:cxn modelId="{05D76295-DFBE-465B-B506-991F8B54ACE6}" srcId="{B78A809F-D5B3-47C9-AF9C-FAFA6A665E29}" destId="{AFCFC4C9-ADA8-4111-8F66-2B5DF672F398}" srcOrd="3" destOrd="0" parTransId="{E6030DFE-85C4-4763-9471-9E91D25846C9}" sibTransId="{BE59FE74-D339-4FF2-8DAA-D771B6A3ED84}"/>
    <dgm:cxn modelId="{030668D8-CFEC-47FE-A851-AE83F4348185}" srcId="{71769A6D-6FCD-4A71-9E21-6CF2EBDEE7AF}" destId="{39AFA8DE-F820-4862-A45F-7FDF80F48FEC}" srcOrd="0" destOrd="0" parTransId="{F08E519F-8B29-49B9-B317-A0D054B8B9E7}" sibTransId="{9B6E3829-001B-4577-BA2A-2502C72660DA}"/>
    <dgm:cxn modelId="{D90C6CD9-1C33-44DB-872F-5C40DC10761D}" type="presOf" srcId="{F3C60239-9622-40D6-92F9-94444D96D474}" destId="{1B4C2A54-13D2-445B-B9E6-DE62EDD75617}" srcOrd="0" destOrd="0" presId="urn:microsoft.com/office/officeart/2005/8/layout/vList5"/>
    <dgm:cxn modelId="{C8091D35-9EC7-4EBB-829E-686CAFBD8EC6}" type="presOf" srcId="{22CEE4C1-410C-45B7-A345-579DA1138588}" destId="{91E08D33-B638-4F95-BCFC-F3837A2B971F}" srcOrd="0" destOrd="0" presId="urn:microsoft.com/office/officeart/2005/8/layout/vList5"/>
    <dgm:cxn modelId="{B56F7C1F-A818-4837-8D26-C04FEE7DDE44}" srcId="{B78A809F-D5B3-47C9-AF9C-FAFA6A665E29}" destId="{71769A6D-6FCD-4A71-9E21-6CF2EBDEE7AF}" srcOrd="1" destOrd="0" parTransId="{8ECDF0AC-F9BC-4707-B2AD-74F346FE9589}" sibTransId="{74F12F02-BB04-4891-9446-B9C1CD61C9E3}"/>
    <dgm:cxn modelId="{660075FE-9531-4EB1-91DE-F20E38A46785}" type="presOf" srcId="{513263AC-797A-4B5B-A60C-2B8E8017D01E}" destId="{7FCA4AC2-0D1F-447C-B2A3-324F6943E8D8}" srcOrd="0" destOrd="1" presId="urn:microsoft.com/office/officeart/2005/8/layout/vList5"/>
    <dgm:cxn modelId="{80605410-F152-40BD-8C64-722692D5C487}" type="presOf" srcId="{AFCFC4C9-ADA8-4111-8F66-2B5DF672F398}" destId="{CFB9236F-A008-41AF-8901-30201454B98D}" srcOrd="0" destOrd="0" presId="urn:microsoft.com/office/officeart/2005/8/layout/vList5"/>
    <dgm:cxn modelId="{396F3DD1-D34A-4950-9F99-29D9FBB73984}" srcId="{F3C60239-9622-40D6-92F9-94444D96D474}" destId="{1745DDB8-2C23-4DC4-A55C-704FC11FF074}" srcOrd="0" destOrd="0" parTransId="{D70C047B-98EC-4F5E-8D97-48A5F9349348}" sibTransId="{141AC448-0C2F-4EC1-A512-486029C1C512}"/>
    <dgm:cxn modelId="{F17ED122-3B7E-404D-BFAA-AEB54E9E23EF}" srcId="{71769A6D-6FCD-4A71-9E21-6CF2EBDEE7AF}" destId="{540F0163-E8F4-4DC1-9348-CDDECBE3D322}" srcOrd="1" destOrd="0" parTransId="{C3419727-3E14-46AF-A8EB-BFE46F9AA75D}" sibTransId="{6DC67EAA-874B-41FF-9092-3983D8E5B329}"/>
    <dgm:cxn modelId="{3F468524-2CC5-4CE5-ACFF-CBB3C8C9FAF9}" type="presOf" srcId="{A21E5168-FBE9-4B57-8E13-7E2C563F32FA}" destId="{2E3DDDE7-A97A-4B5E-B986-C9A288417E02}" srcOrd="0" destOrd="1" presId="urn:microsoft.com/office/officeart/2005/8/layout/vList5"/>
    <dgm:cxn modelId="{771F314D-18AB-4DEC-8B7D-864AF227C5AA}" type="presOf" srcId="{85DDC955-37D8-4725-8D21-7EBF333F89CA}" destId="{168C0896-9DE7-4EA4-BBF6-756E086CECEC}" srcOrd="0" destOrd="0" presId="urn:microsoft.com/office/officeart/2005/8/layout/vList5"/>
    <dgm:cxn modelId="{2219C54D-A3AB-481E-8BDD-690C8EC162B3}" srcId="{B78A809F-D5B3-47C9-AF9C-FAFA6A665E29}" destId="{F3C60239-9622-40D6-92F9-94444D96D474}" srcOrd="2" destOrd="0" parTransId="{7EC67CB3-5B67-46E8-A731-914DD5C9756E}" sibTransId="{5D7E5E60-8367-4038-B203-A2FABB425673}"/>
    <dgm:cxn modelId="{B199CA77-8731-4659-B7B2-7F645DC0077B}" type="presOf" srcId="{5C52A07D-45AC-4043-9B32-7D673C8364A7}" destId="{7FCA4AC2-0D1F-447C-B2A3-324F6943E8D8}" srcOrd="0" destOrd="0" presId="urn:microsoft.com/office/officeart/2005/8/layout/vList5"/>
    <dgm:cxn modelId="{D041F016-B377-4174-9BE7-A75527CD7493}" type="presOf" srcId="{71769A6D-6FCD-4A71-9E21-6CF2EBDEE7AF}" destId="{7F0D50C5-6F65-43FD-A813-2E4D4786A3A8}" srcOrd="0" destOrd="0" presId="urn:microsoft.com/office/officeart/2005/8/layout/vList5"/>
    <dgm:cxn modelId="{3112ADB5-AA56-4D9D-B6C3-478F452A69B7}" srcId="{AFCFC4C9-ADA8-4111-8F66-2B5DF672F398}" destId="{605F690C-1E6E-4570-8653-E93701896E8F}" srcOrd="0" destOrd="0" parTransId="{7109E49F-CAB5-4824-9800-7748847DEEEA}" sibTransId="{8106E458-C5DB-402B-8D02-B6A96A5E63BB}"/>
    <dgm:cxn modelId="{92637E16-9BE6-49F6-A2CD-455CEC283E6F}" srcId="{AFCFC4C9-ADA8-4111-8F66-2B5DF672F398}" destId="{A21E5168-FBE9-4B57-8E13-7E2C563F32FA}" srcOrd="1" destOrd="0" parTransId="{0944A631-FE5E-4E5D-9B8D-61185544C176}" sibTransId="{3B68B762-F9D2-4394-A810-2231DC5F5A3C}"/>
    <dgm:cxn modelId="{D77E174F-1E8E-401D-9435-8E287261A764}" type="presOf" srcId="{605F690C-1E6E-4570-8653-E93701896E8F}" destId="{2E3DDDE7-A97A-4B5E-B986-C9A288417E02}" srcOrd="0" destOrd="0" presId="urn:microsoft.com/office/officeart/2005/8/layout/vList5"/>
    <dgm:cxn modelId="{43AEBD92-2E78-4101-9E3F-4AB934875AE2}" srcId="{85DDC955-37D8-4725-8D21-7EBF333F89CA}" destId="{5C52A07D-45AC-4043-9B32-7D673C8364A7}" srcOrd="0" destOrd="0" parTransId="{2A37A409-2CC4-4AED-AC9E-156E9DBF0F8A}" sibTransId="{7CEB906C-54FF-467B-9953-D832FFFB42F1}"/>
    <dgm:cxn modelId="{B4338F73-5C37-48A2-8CFB-5F5381AFC123}" srcId="{B78A809F-D5B3-47C9-AF9C-FAFA6A665E29}" destId="{85DDC955-37D8-4725-8D21-7EBF333F89CA}" srcOrd="4" destOrd="0" parTransId="{8791ACD6-3289-4CC4-8A8B-AF7F2AA0115F}" sibTransId="{25657B26-57FB-490C-B392-B6F4F81ECD01}"/>
    <dgm:cxn modelId="{7EA18824-54AF-4A03-8F51-3D6636B19B07}" type="presParOf" srcId="{EDF703BD-7C79-4FDF-85D3-EF05BA2AB0FC}" destId="{8A4DF3EC-23BD-4A88-9503-C56FB6335A9E}" srcOrd="0" destOrd="0" presId="urn:microsoft.com/office/officeart/2005/8/layout/vList5"/>
    <dgm:cxn modelId="{6D277615-A931-4912-A9CC-5D849E55762D}" type="presParOf" srcId="{8A4DF3EC-23BD-4A88-9503-C56FB6335A9E}" destId="{91E08D33-B638-4F95-BCFC-F3837A2B971F}" srcOrd="0" destOrd="0" presId="urn:microsoft.com/office/officeart/2005/8/layout/vList5"/>
    <dgm:cxn modelId="{5AC8749A-593B-47F3-877B-04ACF5800D52}" type="presParOf" srcId="{8A4DF3EC-23BD-4A88-9503-C56FB6335A9E}" destId="{95FD92DC-5040-42C8-AB7A-00D8CBCE8A7A}" srcOrd="1" destOrd="0" presId="urn:microsoft.com/office/officeart/2005/8/layout/vList5"/>
    <dgm:cxn modelId="{E3537638-0B07-4870-B5D0-F7D3F5D361EB}" type="presParOf" srcId="{EDF703BD-7C79-4FDF-85D3-EF05BA2AB0FC}" destId="{04936528-4762-4181-8A65-8066AC993AA7}" srcOrd="1" destOrd="0" presId="urn:microsoft.com/office/officeart/2005/8/layout/vList5"/>
    <dgm:cxn modelId="{2ECE2318-9FC0-4ED5-87A5-DCD9FE928F87}" type="presParOf" srcId="{EDF703BD-7C79-4FDF-85D3-EF05BA2AB0FC}" destId="{35D4A1B1-C3E4-4626-AA62-40926081769A}" srcOrd="2" destOrd="0" presId="urn:microsoft.com/office/officeart/2005/8/layout/vList5"/>
    <dgm:cxn modelId="{45390155-8E57-4C3C-871C-75E1EFD85D59}" type="presParOf" srcId="{35D4A1B1-C3E4-4626-AA62-40926081769A}" destId="{7F0D50C5-6F65-43FD-A813-2E4D4786A3A8}" srcOrd="0" destOrd="0" presId="urn:microsoft.com/office/officeart/2005/8/layout/vList5"/>
    <dgm:cxn modelId="{BB7B5337-BC00-4B24-9154-E9B4A5FE5CE6}" type="presParOf" srcId="{35D4A1B1-C3E4-4626-AA62-40926081769A}" destId="{91627F14-5280-40AE-875F-A80CE420A763}" srcOrd="1" destOrd="0" presId="urn:microsoft.com/office/officeart/2005/8/layout/vList5"/>
    <dgm:cxn modelId="{105B34C8-4359-479D-B2F7-829496921647}" type="presParOf" srcId="{EDF703BD-7C79-4FDF-85D3-EF05BA2AB0FC}" destId="{A8503D48-2DB9-402F-8B62-ED0115636F72}" srcOrd="3" destOrd="0" presId="urn:microsoft.com/office/officeart/2005/8/layout/vList5"/>
    <dgm:cxn modelId="{E6C2C79B-81D5-44CC-8948-63E4E39FE87C}" type="presParOf" srcId="{EDF703BD-7C79-4FDF-85D3-EF05BA2AB0FC}" destId="{73396770-9C34-4955-901A-05796179D114}" srcOrd="4" destOrd="0" presId="urn:microsoft.com/office/officeart/2005/8/layout/vList5"/>
    <dgm:cxn modelId="{465EE6EF-CF41-486C-80F5-3545047F5D46}" type="presParOf" srcId="{73396770-9C34-4955-901A-05796179D114}" destId="{1B4C2A54-13D2-445B-B9E6-DE62EDD75617}" srcOrd="0" destOrd="0" presId="urn:microsoft.com/office/officeart/2005/8/layout/vList5"/>
    <dgm:cxn modelId="{4BA6486D-8B69-46FC-8B0A-786A6AC6F16B}" type="presParOf" srcId="{73396770-9C34-4955-901A-05796179D114}" destId="{42B4B5FE-41ED-4E0F-B189-607EB31EB928}" srcOrd="1" destOrd="0" presId="urn:microsoft.com/office/officeart/2005/8/layout/vList5"/>
    <dgm:cxn modelId="{389179D4-97B1-4323-8F0C-EBF976568DBE}" type="presParOf" srcId="{EDF703BD-7C79-4FDF-85D3-EF05BA2AB0FC}" destId="{892FFA73-9971-4CDD-AC64-282D591FE319}" srcOrd="5" destOrd="0" presId="urn:microsoft.com/office/officeart/2005/8/layout/vList5"/>
    <dgm:cxn modelId="{4832CB1E-5FF2-4056-AAFA-F4A7A17932D6}" type="presParOf" srcId="{EDF703BD-7C79-4FDF-85D3-EF05BA2AB0FC}" destId="{49D33A42-29C1-4908-815E-825120E89708}" srcOrd="6" destOrd="0" presId="urn:microsoft.com/office/officeart/2005/8/layout/vList5"/>
    <dgm:cxn modelId="{43773717-F71C-4EF9-96C2-5C9B4E01D9C8}" type="presParOf" srcId="{49D33A42-29C1-4908-815E-825120E89708}" destId="{CFB9236F-A008-41AF-8901-30201454B98D}" srcOrd="0" destOrd="0" presId="urn:microsoft.com/office/officeart/2005/8/layout/vList5"/>
    <dgm:cxn modelId="{A005FB0B-447E-4457-A4C5-A1AE0155FB61}" type="presParOf" srcId="{49D33A42-29C1-4908-815E-825120E89708}" destId="{2E3DDDE7-A97A-4B5E-B986-C9A288417E02}" srcOrd="1" destOrd="0" presId="urn:microsoft.com/office/officeart/2005/8/layout/vList5"/>
    <dgm:cxn modelId="{DC34DE76-9A7F-48EB-AC33-3B0836659BC6}" type="presParOf" srcId="{EDF703BD-7C79-4FDF-85D3-EF05BA2AB0FC}" destId="{CCD72B0A-AFA3-4F4B-9449-E5183AFCE645}" srcOrd="7" destOrd="0" presId="urn:microsoft.com/office/officeart/2005/8/layout/vList5"/>
    <dgm:cxn modelId="{8BD8B8DE-6F4A-45C3-AB14-44B36D812A29}" type="presParOf" srcId="{EDF703BD-7C79-4FDF-85D3-EF05BA2AB0FC}" destId="{5A2E016A-8357-42EF-B236-D74DB326E7FD}" srcOrd="8" destOrd="0" presId="urn:microsoft.com/office/officeart/2005/8/layout/vList5"/>
    <dgm:cxn modelId="{AA4CC724-88BB-471B-92DF-03208BD4E976}" type="presParOf" srcId="{5A2E016A-8357-42EF-B236-D74DB326E7FD}" destId="{168C0896-9DE7-4EA4-BBF6-756E086CECEC}" srcOrd="0" destOrd="0" presId="urn:microsoft.com/office/officeart/2005/8/layout/vList5"/>
    <dgm:cxn modelId="{7E4E989B-AA61-47E7-A088-3134D29F0E53}" type="presParOf" srcId="{5A2E016A-8357-42EF-B236-D74DB326E7FD}" destId="{7FCA4AC2-0D1F-447C-B2A3-324F6943E8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FD92DC-5040-42C8-AB7A-00D8CBCE8A7A}">
      <dsp:nvSpPr>
        <dsp:cNvPr id="0" name=""/>
        <dsp:cNvSpPr/>
      </dsp:nvSpPr>
      <dsp:spPr>
        <a:xfrm rot="5400000">
          <a:off x="5244744" y="-2192233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Idea di base</a:t>
          </a:r>
          <a:endParaRPr lang="it-IT" sz="1800" kern="1200" dirty="0"/>
        </a:p>
      </dsp:txBody>
      <dsp:txXfrm rot="5400000">
        <a:off x="5244744" y="-2192233"/>
        <a:ext cx="702766" cy="5266944"/>
      </dsp:txXfrm>
    </dsp:sp>
    <dsp:sp modelId="{91E08D33-B638-4F95-BCFC-F3837A2B971F}">
      <dsp:nvSpPr>
        <dsp:cNvPr id="0" name=""/>
        <dsp:cNvSpPr/>
      </dsp:nvSpPr>
      <dsp:spPr>
        <a:xfrm>
          <a:off x="0" y="2009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>
              <a:latin typeface="Made in China" pitchFamily="2" charset="0"/>
            </a:rPr>
            <a:t>Game </a:t>
          </a:r>
          <a:r>
            <a:rPr lang="it-IT" sz="3100" kern="1200" dirty="0" err="1" smtClean="0">
              <a:latin typeface="Made in China" pitchFamily="2" charset="0"/>
            </a:rPr>
            <a:t>concept</a:t>
          </a:r>
          <a:endParaRPr lang="it-IT" sz="3100" kern="1200" dirty="0">
            <a:latin typeface="Made in China" pitchFamily="2" charset="0"/>
          </a:endParaRPr>
        </a:p>
      </dsp:txBody>
      <dsp:txXfrm>
        <a:off x="0" y="2009"/>
        <a:ext cx="2962656" cy="878458"/>
      </dsp:txXfrm>
    </dsp:sp>
    <dsp:sp modelId="{91627F14-5280-40AE-875F-A80CE420A763}">
      <dsp:nvSpPr>
        <dsp:cNvPr id="0" name=""/>
        <dsp:cNvSpPr/>
      </dsp:nvSpPr>
      <dsp:spPr>
        <a:xfrm rot="5400000">
          <a:off x="5244744" y="-1269852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Uso del </a:t>
          </a:r>
          <a:r>
            <a:rPr lang="it-IT" sz="1800" kern="1200" dirty="0" err="1" smtClean="0"/>
            <a:t>Kinect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Scelte </a:t>
          </a:r>
          <a:r>
            <a:rPr lang="it-IT" sz="1800" kern="1200" dirty="0" err="1" smtClean="0"/>
            <a:t>implementative</a:t>
          </a:r>
          <a:r>
            <a:rPr lang="it-IT" sz="1800" kern="1200" dirty="0" smtClean="0"/>
            <a:t> e di </a:t>
          </a:r>
          <a:r>
            <a:rPr lang="it-IT" sz="1800" kern="1200" dirty="0" err="1" smtClean="0"/>
            <a:t>gameplay</a:t>
          </a:r>
          <a:endParaRPr lang="it-IT" sz="1800" kern="1200" dirty="0"/>
        </a:p>
      </dsp:txBody>
      <dsp:txXfrm rot="5400000">
        <a:off x="5244744" y="-1269852"/>
        <a:ext cx="702766" cy="5266944"/>
      </dsp:txXfrm>
    </dsp:sp>
    <dsp:sp modelId="{7F0D50C5-6F65-43FD-A813-2E4D4786A3A8}">
      <dsp:nvSpPr>
        <dsp:cNvPr id="0" name=""/>
        <dsp:cNvSpPr/>
      </dsp:nvSpPr>
      <dsp:spPr>
        <a:xfrm>
          <a:off x="0" y="924390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smtClean="0">
              <a:latin typeface="Made in China" pitchFamily="2" charset="0"/>
            </a:rPr>
            <a:t>Kinect</a:t>
          </a:r>
          <a:endParaRPr lang="it-IT" sz="3100" kern="1200" dirty="0">
            <a:latin typeface="Made in China" pitchFamily="2" charset="0"/>
          </a:endParaRPr>
        </a:p>
      </dsp:txBody>
      <dsp:txXfrm>
        <a:off x="0" y="924390"/>
        <a:ext cx="2962656" cy="878458"/>
      </dsp:txXfrm>
    </dsp:sp>
    <dsp:sp modelId="{42B4B5FE-41ED-4E0F-B189-607EB31EB928}">
      <dsp:nvSpPr>
        <dsp:cNvPr id="0" name=""/>
        <dsp:cNvSpPr/>
      </dsp:nvSpPr>
      <dsp:spPr>
        <a:xfrm rot="5400000">
          <a:off x="5244744" y="-347472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Head </a:t>
          </a:r>
          <a:r>
            <a:rPr lang="it-IT" sz="1800" kern="1200" dirty="0" err="1" smtClean="0"/>
            <a:t>tracking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err="1" smtClean="0"/>
            <a:t>Hand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tracking</a:t>
          </a:r>
          <a:endParaRPr lang="it-IT" sz="1800" kern="1200" dirty="0"/>
        </a:p>
      </dsp:txBody>
      <dsp:txXfrm rot="5400000">
        <a:off x="5244744" y="-347472"/>
        <a:ext cx="702766" cy="5266944"/>
      </dsp:txXfrm>
    </dsp:sp>
    <dsp:sp modelId="{1B4C2A54-13D2-445B-B9E6-DE62EDD75617}">
      <dsp:nvSpPr>
        <dsp:cNvPr id="0" name=""/>
        <dsp:cNvSpPr/>
      </dsp:nvSpPr>
      <dsp:spPr>
        <a:xfrm>
          <a:off x="0" y="1846770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>
              <a:latin typeface="Made in China" pitchFamily="2" charset="0"/>
            </a:rPr>
            <a:t>Input </a:t>
          </a:r>
          <a:r>
            <a:rPr lang="it-IT" sz="3100" kern="1200" dirty="0" err="1" smtClean="0">
              <a:latin typeface="Made in China" pitchFamily="2" charset="0"/>
            </a:rPr>
            <a:t>Method</a:t>
          </a:r>
          <a:endParaRPr lang="it-IT" sz="3100" kern="1200" dirty="0">
            <a:latin typeface="Made in China" pitchFamily="2" charset="0"/>
          </a:endParaRPr>
        </a:p>
      </dsp:txBody>
      <dsp:txXfrm>
        <a:off x="0" y="1846770"/>
        <a:ext cx="2962656" cy="878458"/>
      </dsp:txXfrm>
    </dsp:sp>
    <dsp:sp modelId="{2E3DDDE7-A97A-4B5E-B986-C9A288417E02}">
      <dsp:nvSpPr>
        <dsp:cNvPr id="0" name=""/>
        <dsp:cNvSpPr/>
      </dsp:nvSpPr>
      <dsp:spPr>
        <a:xfrm rot="5400000">
          <a:off x="5244744" y="574908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Usabilità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Metafore utilizzate</a:t>
          </a:r>
          <a:endParaRPr lang="it-IT" sz="1800" kern="1200" dirty="0"/>
        </a:p>
      </dsp:txBody>
      <dsp:txXfrm rot="5400000">
        <a:off x="5244744" y="574908"/>
        <a:ext cx="702766" cy="5266944"/>
      </dsp:txXfrm>
    </dsp:sp>
    <dsp:sp modelId="{CFB9236F-A008-41AF-8901-30201454B98D}">
      <dsp:nvSpPr>
        <dsp:cNvPr id="0" name=""/>
        <dsp:cNvSpPr/>
      </dsp:nvSpPr>
      <dsp:spPr>
        <a:xfrm>
          <a:off x="0" y="2769151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err="1" smtClean="0">
              <a:latin typeface="Made in China" pitchFamily="2" charset="0"/>
            </a:rPr>
            <a:t>User</a:t>
          </a:r>
          <a:r>
            <a:rPr lang="it-IT" sz="3100" kern="1200" dirty="0" smtClean="0">
              <a:latin typeface="Made in China" pitchFamily="2" charset="0"/>
            </a:rPr>
            <a:t> interface</a:t>
          </a:r>
          <a:endParaRPr lang="it-IT" sz="3100" kern="1200" dirty="0">
            <a:latin typeface="Made in China" pitchFamily="2" charset="0"/>
          </a:endParaRPr>
        </a:p>
      </dsp:txBody>
      <dsp:txXfrm>
        <a:off x="0" y="2769151"/>
        <a:ext cx="2962656" cy="878458"/>
      </dsp:txXfrm>
    </dsp:sp>
    <dsp:sp modelId="{7FCA4AC2-0D1F-447C-B2A3-324F6943E8D8}">
      <dsp:nvSpPr>
        <dsp:cNvPr id="0" name=""/>
        <dsp:cNvSpPr/>
      </dsp:nvSpPr>
      <dsp:spPr>
        <a:xfrm rot="5400000">
          <a:off x="5244744" y="1497289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Meccaniche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Uso dei feedback cromatici</a:t>
          </a:r>
          <a:endParaRPr lang="it-IT" sz="1800" kern="1200" dirty="0"/>
        </a:p>
      </dsp:txBody>
      <dsp:txXfrm rot="5400000">
        <a:off x="5244744" y="1497289"/>
        <a:ext cx="702766" cy="5266944"/>
      </dsp:txXfrm>
    </dsp:sp>
    <dsp:sp modelId="{168C0896-9DE7-4EA4-BBF6-756E086CECEC}">
      <dsp:nvSpPr>
        <dsp:cNvPr id="0" name=""/>
        <dsp:cNvSpPr/>
      </dsp:nvSpPr>
      <dsp:spPr>
        <a:xfrm>
          <a:off x="0" y="3691532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err="1" smtClean="0">
              <a:latin typeface="Made in China" pitchFamily="2" charset="0"/>
            </a:rPr>
            <a:t>Gameplay</a:t>
          </a:r>
          <a:endParaRPr lang="it-IT" sz="3100" kern="1200" dirty="0">
            <a:latin typeface="Made in China" pitchFamily="2" charset="0"/>
          </a:endParaRPr>
        </a:p>
      </dsp:txBody>
      <dsp:txXfrm>
        <a:off x="0" y="3691532"/>
        <a:ext cx="2962656" cy="87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18BA-5EF7-4CEE-AD11-0A12629EAB63}" type="datetimeFigureOut">
              <a:rPr lang="it-IT" smtClean="0"/>
              <a:pPr/>
              <a:t>19/04/2013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9181-78B9-44E6-97C3-35A41BE1D8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9181-78B9-44E6-97C3-35A41BE1D861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Tito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4"/>
          </p:nvPr>
        </p:nvSpPr>
        <p:spPr>
          <a:xfrm>
            <a:off x="5493296" y="6203667"/>
            <a:ext cx="25908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smtClean="0"/>
              <a:t>19/04/2013</a:t>
            </a:r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5"/>
          </p:nvPr>
        </p:nvSpPr>
        <p:spPr>
          <a:xfrm>
            <a:off x="8172400" y="6181531"/>
            <a:ext cx="847775" cy="457200"/>
          </a:xfrm>
        </p:spPr>
        <p:txBody>
          <a:bodyPr/>
          <a:lstStyle>
            <a:lvl1pPr algn="ctr">
              <a:defRPr>
                <a:latin typeface="Made in China" pitchFamily="2" charset="0"/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6"/>
          </p:nvPr>
        </p:nvSpPr>
        <p:spPr>
          <a:xfrm>
            <a:off x="1835696" y="6203667"/>
            <a:ext cx="35814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509592" y="6203667"/>
            <a:ext cx="25908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smtClean="0"/>
              <a:t>19/04/2013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851992" y="6203667"/>
            <a:ext cx="35814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72400" y="6181531"/>
            <a:ext cx="847775" cy="457200"/>
          </a:xfrm>
        </p:spPr>
        <p:txBody>
          <a:bodyPr/>
          <a:lstStyle>
            <a:lvl1pPr>
              <a:defRPr>
                <a:latin typeface="Made in China" pitchFamily="2" charset="0"/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10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2" name="Segnaposto contenut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4" name="Segnaposto contenut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10" name="Connettore 1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contenut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1" name="Tito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534928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169168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028384" y="6181531"/>
            <a:ext cx="991791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endParaRPr lang="it-IT" dirty="0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5517232"/>
            <a:ext cx="8305800" cy="1080120"/>
          </a:xfrm>
        </p:spPr>
        <p:txBody>
          <a:bodyPr/>
          <a:lstStyle/>
          <a:p>
            <a:r>
              <a:rPr lang="it-IT" sz="3200" dirty="0" smtClean="0">
                <a:latin typeface="Made in China" pitchFamily="2" charset="0"/>
              </a:rPr>
              <a:t>Computer Game </a:t>
            </a:r>
            <a:r>
              <a:rPr lang="it-IT" sz="3200" dirty="0" err="1" smtClean="0">
                <a:latin typeface="Made in China" pitchFamily="2" charset="0"/>
              </a:rPr>
              <a:t>Development</a:t>
            </a:r>
            <a:r>
              <a:rPr lang="it-IT" dirty="0" smtClean="0">
                <a:latin typeface="Made in China" pitchFamily="2" charset="0"/>
              </a:rPr>
              <a:t/>
            </a:r>
            <a:br>
              <a:rPr lang="it-IT" dirty="0" smtClean="0">
                <a:latin typeface="Made in China" pitchFamily="2" charset="0"/>
              </a:rPr>
            </a:br>
            <a:r>
              <a:rPr lang="it-IT" dirty="0" err="1" smtClean="0">
                <a:latin typeface="Made in China" pitchFamily="2" charset="0"/>
              </a:rPr>
              <a:t>Human-Computer</a:t>
            </a:r>
            <a:r>
              <a:rPr lang="it-IT" dirty="0" smtClean="0">
                <a:latin typeface="Made in China" pitchFamily="2" charset="0"/>
              </a:rPr>
              <a:t> </a:t>
            </a:r>
            <a:r>
              <a:rPr lang="it-IT" dirty="0" err="1" smtClean="0">
                <a:latin typeface="Made in China" pitchFamily="2" charset="0"/>
              </a:rPr>
              <a:t>Interaction</a:t>
            </a:r>
            <a:r>
              <a:rPr lang="it-IT" dirty="0" smtClean="0">
                <a:latin typeface="Made in China" pitchFamily="2" charset="0"/>
              </a:rPr>
              <a:t> </a:t>
            </a:r>
            <a:r>
              <a:rPr lang="it-IT" dirty="0" err="1" smtClean="0">
                <a:latin typeface="Made in China" pitchFamily="2" charset="0"/>
              </a:rPr>
              <a:t>class</a:t>
            </a:r>
            <a:endParaRPr lang="it-IT" dirty="0">
              <a:latin typeface="Made in China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5536" y="4235156"/>
            <a:ext cx="8305800" cy="922036"/>
          </a:xfrm>
        </p:spPr>
        <p:txBody>
          <a:bodyPr/>
          <a:lstStyle/>
          <a:p>
            <a:r>
              <a:rPr lang="it-IT" sz="5400" dirty="0" smtClean="0">
                <a:latin typeface="Made in China" pitchFamily="2" charset="0"/>
              </a:rPr>
              <a:t>A </a:t>
            </a:r>
            <a:r>
              <a:rPr lang="it-IT" sz="5400" dirty="0" err="1" smtClean="0">
                <a:latin typeface="Made in China" pitchFamily="2" charset="0"/>
              </a:rPr>
              <a:t>kinect-based</a:t>
            </a:r>
            <a:r>
              <a:rPr lang="it-IT" sz="5400" dirty="0" smtClean="0">
                <a:latin typeface="Made in China" pitchFamily="2" charset="0"/>
              </a:rPr>
              <a:t> game</a:t>
            </a:r>
            <a:endParaRPr lang="it-IT" sz="5400" dirty="0">
              <a:latin typeface="Made in China" pitchFamily="2" charset="0"/>
            </a:endParaRPr>
          </a:p>
        </p:txBody>
      </p:sp>
      <p:pic>
        <p:nvPicPr>
          <p:cNvPr id="1026" name="Picture 2" descr="D:\MasterGameDev\DevProjects\ProjectHCI\ProjectHCI\Resources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5524500" cy="3048000"/>
          </a:xfrm>
          <a:prstGeom prst="rect">
            <a:avLst/>
          </a:prstGeom>
          <a:noFill/>
        </p:spPr>
      </p:pic>
      <p:grpSp>
        <p:nvGrpSpPr>
          <p:cNvPr id="5" name="Gruppo 4"/>
          <p:cNvGrpSpPr/>
          <p:nvPr/>
        </p:nvGrpSpPr>
        <p:grpSpPr>
          <a:xfrm>
            <a:off x="1463626" y="4175368"/>
            <a:ext cx="6216748" cy="45720"/>
            <a:chOff x="1463626" y="3526302"/>
            <a:chExt cx="6216748" cy="45720"/>
          </a:xfrm>
        </p:grpSpPr>
        <p:cxnSp>
          <p:nvCxnSpPr>
            <p:cNvPr id="6" name="Connettore 1 5"/>
            <p:cNvCxnSpPr/>
            <p:nvPr/>
          </p:nvCxnSpPr>
          <p:spPr>
            <a:xfrm>
              <a:off x="1463626" y="3550126"/>
              <a:ext cx="2971800" cy="1588"/>
            </a:xfrm>
            <a:prstGeom prst="line">
              <a:avLst/>
            </a:prstGeom>
            <a:ln w="9525" cap="flat" cmpd="sng" algn="ctr">
              <a:solidFill>
                <a:schemeClr val="bg2">
                  <a:tint val="20000"/>
                </a:schemeClr>
              </a:solidFill>
              <a:prstDash val="solid"/>
            </a:ln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/>
            <p:cNvCxnSpPr/>
            <p:nvPr/>
          </p:nvCxnSpPr>
          <p:spPr>
            <a:xfrm>
              <a:off x="4708574" y="3550126"/>
              <a:ext cx="2971800" cy="1588"/>
            </a:xfrm>
            <a:prstGeom prst="line">
              <a:avLst/>
            </a:prstGeom>
            <a:ln w="9525" cap="flat" cmpd="sng" algn="ctr">
              <a:solidFill>
                <a:schemeClr val="bg2">
                  <a:tint val="20000"/>
                </a:schemeClr>
              </a:solidFill>
              <a:prstDash val="solid"/>
            </a:ln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e 7"/>
            <p:cNvSpPr/>
            <p:nvPr/>
          </p:nvSpPr>
          <p:spPr>
            <a:xfrm>
              <a:off x="4540348" y="3526302"/>
              <a:ext cx="45720" cy="45720"/>
            </a:xfrm>
            <a:prstGeom prst="ellipse">
              <a:avLst/>
            </a:prstGeom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2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Feedback cromatici per comunicare informazioni</a:t>
            </a:r>
          </a:p>
          <a:p>
            <a:r>
              <a:rPr lang="it-IT" dirty="0" smtClean="0"/>
              <a:t>La pericolosità dei tagli aumenta col tempo</a:t>
            </a:r>
          </a:p>
          <a:p>
            <a:pPr lvl="1"/>
            <a:r>
              <a:rPr lang="it-IT" dirty="0" smtClean="0"/>
              <a:t>Per notificare questa cosa all’utente il colore dei tagli passa dal nero ad un rosso intenso</a:t>
            </a:r>
          </a:p>
          <a:p>
            <a:pPr lvl="1"/>
            <a:r>
              <a:rPr lang="it-IT" dirty="0" smtClean="0"/>
              <a:t>Alla fine diventano di un bianco accecante e, se entrano in contatto con l’utente, possono ucciderlo</a:t>
            </a:r>
          </a:p>
          <a:p>
            <a:r>
              <a:rPr lang="it-IT" dirty="0" smtClean="0"/>
              <a:t>L’ avatar dell’utente è un frutto col contorno colorato di azzurro chiaro</a:t>
            </a:r>
          </a:p>
          <a:p>
            <a:pPr lvl="1"/>
            <a:r>
              <a:rPr lang="it-IT" dirty="0" smtClean="0"/>
              <a:t>Aumenta il contrasto con lo sfondo</a:t>
            </a:r>
          </a:p>
          <a:p>
            <a:pPr lvl="1"/>
            <a:r>
              <a:rPr lang="it-IT" dirty="0" smtClean="0"/>
              <a:t>Distingue l’avatar dai frutti bonus, contornati di nero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Gameplay</a:t>
            </a:r>
            <a:r>
              <a:rPr lang="it-IT" sz="8000" dirty="0" smtClean="0">
                <a:latin typeface="Made in China" pitchFamily="2" charset="0"/>
              </a:rPr>
              <a:t> (2)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10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Argomenti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2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932040"/>
          </a:xfrm>
        </p:spPr>
        <p:txBody>
          <a:bodyPr/>
          <a:lstStyle/>
          <a:p>
            <a:r>
              <a:rPr lang="it-IT" dirty="0" smtClean="0"/>
              <a:t>Rielaborazione  del celebre </a:t>
            </a:r>
            <a:r>
              <a:rPr lang="it-IT" i="1" dirty="0" err="1" smtClean="0"/>
              <a:t>Fruit</a:t>
            </a:r>
            <a:r>
              <a:rPr lang="it-IT" i="1" dirty="0" smtClean="0"/>
              <a:t> Ninja</a:t>
            </a:r>
            <a:endParaRPr lang="it-IT" dirty="0" smtClean="0"/>
          </a:p>
          <a:p>
            <a:pPr lvl="1"/>
            <a:r>
              <a:rPr lang="it-IT" dirty="0" smtClean="0"/>
              <a:t>Nell’originale  l’utente traccia dei tagli con le mani, cercando di colpire i frutti che appaiono sullo schermo</a:t>
            </a:r>
          </a:p>
          <a:p>
            <a:r>
              <a:rPr lang="it-IT" dirty="0" smtClean="0"/>
              <a:t>Invece, in </a:t>
            </a:r>
            <a:r>
              <a:rPr lang="it-IT" i="1" dirty="0" smtClean="0"/>
              <a:t>Reverse </a:t>
            </a:r>
            <a:r>
              <a:rPr lang="it-IT" i="1" dirty="0" err="1" smtClean="0"/>
              <a:t>Fruit</a:t>
            </a:r>
            <a:r>
              <a:rPr lang="it-IT" i="1" dirty="0" smtClean="0"/>
              <a:t> Ninja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Il giocatore pilota un frutto, cercando di sfuggire i tagli tracciati dal ninja, pilotato dall’IA</a:t>
            </a:r>
          </a:p>
          <a:p>
            <a:pPr lvl="1"/>
            <a:r>
              <a:rPr lang="it-IT" dirty="0" smtClean="0"/>
              <a:t>Obiettivo è sopravvivere più lungo possibile</a:t>
            </a:r>
          </a:p>
          <a:p>
            <a:pPr lvl="1"/>
            <a:r>
              <a:rPr lang="it-IT" dirty="0" smtClean="0"/>
              <a:t>Il giocatore può raccogliere frutti bonus, passandoci sopra col suo avatar, per incrementare il suo punteggio finale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Game </a:t>
            </a:r>
            <a:r>
              <a:rPr lang="it-IT" sz="8000" dirty="0" err="1" smtClean="0">
                <a:latin typeface="Made in China" pitchFamily="2" charset="0"/>
              </a:rPr>
              <a:t>Concept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3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Utilizzo del </a:t>
            </a:r>
            <a:r>
              <a:rPr lang="it-IT" dirty="0" err="1" smtClean="0"/>
              <a:t>Kinect</a:t>
            </a:r>
            <a:r>
              <a:rPr lang="it-IT" dirty="0" smtClean="0"/>
              <a:t> come periferica di input utente</a:t>
            </a:r>
          </a:p>
          <a:p>
            <a:pPr lvl="1"/>
            <a:r>
              <a:rPr lang="it-IT" dirty="0" smtClean="0"/>
              <a:t>Connessione molto forte tra giocatore ed avatar</a:t>
            </a:r>
          </a:p>
          <a:p>
            <a:pPr lvl="1"/>
            <a:r>
              <a:rPr lang="it-IT" dirty="0" smtClean="0"/>
              <a:t>Limiti tecnici da affrontare per garantire giocabilità</a:t>
            </a:r>
          </a:p>
          <a:p>
            <a:r>
              <a:rPr lang="it-IT" dirty="0" smtClean="0"/>
              <a:t>Diversi paradigmi di </a:t>
            </a:r>
            <a:r>
              <a:rPr lang="it-IT" dirty="0" err="1" smtClean="0"/>
              <a:t>tracking</a:t>
            </a:r>
            <a:r>
              <a:rPr lang="it-IT" dirty="0" smtClean="0"/>
              <a:t> possibili</a:t>
            </a:r>
          </a:p>
          <a:p>
            <a:pPr lvl="1"/>
            <a:r>
              <a:rPr lang="it-IT" dirty="0" smtClean="0"/>
              <a:t>Variare il giunto tracciato cambia notevolmente il </a:t>
            </a:r>
            <a:r>
              <a:rPr lang="it-IT" dirty="0" err="1" smtClean="0"/>
              <a:t>gameplay</a:t>
            </a:r>
            <a:endParaRPr lang="it-IT" dirty="0" smtClean="0"/>
          </a:p>
          <a:p>
            <a:pPr lvl="1"/>
            <a:r>
              <a:rPr lang="it-IT" dirty="0" smtClean="0"/>
              <a:t>Problema di </a:t>
            </a:r>
            <a:r>
              <a:rPr lang="it-IT" dirty="0" err="1" smtClean="0"/>
              <a:t>remapping</a:t>
            </a:r>
            <a:r>
              <a:rPr lang="it-IT" dirty="0" smtClean="0"/>
              <a:t> delle coordinate: funzione di </a:t>
            </a:r>
            <a:r>
              <a:rPr lang="it-IT" dirty="0" err="1" smtClean="0"/>
              <a:t>remapping</a:t>
            </a:r>
            <a:r>
              <a:rPr lang="it-IT" dirty="0" smtClean="0"/>
              <a:t> da variare in funzione del paradigma di </a:t>
            </a:r>
            <a:r>
              <a:rPr lang="it-IT" dirty="0" err="1" smtClean="0"/>
              <a:t>tracking</a:t>
            </a:r>
            <a:r>
              <a:rPr lang="it-IT" dirty="0" smtClean="0"/>
              <a:t> dello scheletro dell’utente</a:t>
            </a:r>
          </a:p>
          <a:p>
            <a:pPr lvl="2"/>
            <a:r>
              <a:rPr lang="it-IT" dirty="0" smtClean="0"/>
              <a:t>Illustreremo i metodi scelti al momento di discutere dei singoli paradigmi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Kinect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4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6805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Tracking</a:t>
            </a:r>
            <a:r>
              <a:rPr lang="it-IT" dirty="0" smtClean="0"/>
              <a:t> della mano destra</a:t>
            </a:r>
          </a:p>
          <a:p>
            <a:r>
              <a:rPr lang="it-IT" dirty="0" smtClean="0"/>
              <a:t>La mano è già utilizzata per pilotare il cursore durante la navigazione nei menu </a:t>
            </a:r>
            <a:r>
              <a:rPr lang="it-IT" dirty="0" smtClean="0">
                <a:sym typeface="Wingdings" pitchFamily="2" charset="2"/>
              </a:rPr>
              <a:t>codice riutilizzabile</a:t>
            </a:r>
            <a:endParaRPr lang="it-IT" dirty="0" smtClean="0"/>
          </a:p>
          <a:p>
            <a:r>
              <a:rPr lang="it-IT" dirty="0" err="1" smtClean="0"/>
              <a:t>Remapping</a:t>
            </a:r>
            <a:r>
              <a:rPr lang="it-IT" dirty="0" smtClean="0"/>
              <a:t> delle coordinate spaziali rilevate dal </a:t>
            </a:r>
            <a:r>
              <a:rPr lang="it-IT" dirty="0" err="1" smtClean="0"/>
              <a:t>Kinect</a:t>
            </a:r>
            <a:endParaRPr lang="it-IT" dirty="0" smtClean="0"/>
          </a:p>
          <a:p>
            <a:pPr lvl="1"/>
            <a:r>
              <a:rPr lang="it-IT" dirty="0" smtClean="0"/>
              <a:t>Posizione della mano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 Posizione del cursore </a:t>
            </a:r>
          </a:p>
          <a:p>
            <a:pPr lvl="2"/>
            <a:r>
              <a:rPr lang="it-IT" dirty="0" smtClean="0"/>
              <a:t>Se codominio coincide con tutto il monitor il sistema è troppo sensibile al rumore</a:t>
            </a:r>
          </a:p>
          <a:p>
            <a:pPr lvl="2"/>
            <a:r>
              <a:rPr lang="it-IT" dirty="0" smtClean="0"/>
              <a:t>Se codominio ridotto l’utente necessita di camminare per spostare il cursore da un estremo all’altro del monitor</a:t>
            </a:r>
          </a:p>
          <a:p>
            <a:pPr lvl="1"/>
            <a:r>
              <a:rPr lang="it-IT" dirty="0" smtClean="0"/>
              <a:t>Posizione della mano </a:t>
            </a:r>
            <a:r>
              <a:rPr lang="it-IT" dirty="0" smtClean="0">
                <a:sym typeface="Wingdings" pitchFamily="2" charset="2"/>
              </a:rPr>
              <a:t> Accelerazione del cursore</a:t>
            </a:r>
          </a:p>
          <a:p>
            <a:pPr lvl="2"/>
            <a:r>
              <a:rPr lang="it-IT" dirty="0" smtClean="0">
                <a:sym typeface="Wingdings" pitchFamily="2" charset="2"/>
              </a:rPr>
              <a:t>Alta risoluzione per la rilevazione non compromette robustezza al rumore</a:t>
            </a:r>
          </a:p>
          <a:p>
            <a:pPr lvl="2"/>
            <a:r>
              <a:rPr lang="it-IT" dirty="0" smtClean="0"/>
              <a:t>Consente di spaziare su tutto il monitor anche da seduto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Input </a:t>
            </a:r>
            <a:r>
              <a:rPr lang="it-IT" sz="8000" dirty="0" err="1" smtClean="0">
                <a:latin typeface="Made in China" pitchFamily="2" charset="0"/>
              </a:rPr>
              <a:t>method</a:t>
            </a:r>
            <a:r>
              <a:rPr lang="it-IT" sz="8000" dirty="0" smtClean="0">
                <a:latin typeface="Made in China" pitchFamily="2" charset="0"/>
              </a:rPr>
              <a:t> (1)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5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Tracking</a:t>
            </a:r>
            <a:r>
              <a:rPr lang="it-IT" dirty="0" smtClean="0"/>
              <a:t> della testa dell’utente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it-IT" sz="2600" dirty="0" err="1" smtClean="0"/>
              <a:t>Gameplay</a:t>
            </a:r>
            <a:r>
              <a:rPr lang="it-IT" sz="2600" dirty="0" smtClean="0"/>
              <a:t> completamente diverso </a:t>
            </a:r>
          </a:p>
          <a:p>
            <a:pPr lvl="1"/>
            <a:r>
              <a:rPr lang="it-IT" dirty="0" smtClean="0"/>
              <a:t>Il giocatore deve correre per sfuggire ai tagli che vengono generati durante la partita</a:t>
            </a:r>
          </a:p>
          <a:p>
            <a:pPr lvl="1"/>
            <a:r>
              <a:rPr lang="it-IT" dirty="0" smtClean="0"/>
              <a:t>Lo sforzo fisico richiesto è più intenso e la difficoltà della partita è più alta</a:t>
            </a:r>
          </a:p>
          <a:p>
            <a:r>
              <a:rPr lang="it-IT" dirty="0" err="1" smtClean="0"/>
              <a:t>Remapping</a:t>
            </a:r>
            <a:r>
              <a:rPr lang="it-IT" dirty="0" smtClean="0"/>
              <a:t> spaziale diretto</a:t>
            </a:r>
          </a:p>
          <a:p>
            <a:pPr lvl="1"/>
            <a:r>
              <a:rPr lang="it-IT" dirty="0" smtClean="0"/>
              <a:t>Coordinate testa </a:t>
            </a:r>
            <a:r>
              <a:rPr lang="it-IT" dirty="0" smtClean="0">
                <a:sym typeface="Wingdings" pitchFamily="2" charset="2"/>
              </a:rPr>
              <a:t> coordinate avatar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Codominio coincide con tutta l’area di gioco</a:t>
            </a:r>
            <a:endParaRPr lang="it-IT" dirty="0" smtClean="0"/>
          </a:p>
          <a:p>
            <a:r>
              <a:rPr lang="it-IT" dirty="0" smtClean="0"/>
              <a:t>Consente </a:t>
            </a:r>
            <a:r>
              <a:rPr lang="it-IT" dirty="0" err="1" smtClean="0"/>
              <a:t>tracking</a:t>
            </a:r>
            <a:r>
              <a:rPr lang="it-IT" dirty="0" smtClean="0"/>
              <a:t> dell’inclinazione del capo lungo l’asse longitudinale (rollio), riflettendolo sull’avatar</a:t>
            </a:r>
          </a:p>
          <a:p>
            <a:pPr lvl="1"/>
            <a:r>
              <a:rPr lang="it-IT" dirty="0" smtClean="0"/>
              <a:t>Il giocatore riconosce i suoi movimenti nell’avatar, compresi scatti, salti e torsioni del collo, a livello istintivo</a:t>
            </a:r>
          </a:p>
          <a:p>
            <a:pPr lvl="1"/>
            <a:r>
              <a:rPr lang="it-IT" dirty="0" smtClean="0"/>
              <a:t>Connessione giocatore – avatar ancora più forte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input </a:t>
            </a:r>
            <a:r>
              <a:rPr lang="it-IT" sz="8000" dirty="0" err="1" smtClean="0">
                <a:latin typeface="Made in China" pitchFamily="2" charset="0"/>
              </a:rPr>
              <a:t>method</a:t>
            </a:r>
            <a:r>
              <a:rPr lang="it-IT" sz="8000" dirty="0" smtClean="0">
                <a:latin typeface="Made in China" pitchFamily="2" charset="0"/>
              </a:rPr>
              <a:t> (2)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6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User</a:t>
            </a:r>
            <a:r>
              <a:rPr lang="it-IT" sz="8000" dirty="0" smtClean="0">
                <a:latin typeface="Made in China" pitchFamily="2" charset="0"/>
              </a:rPr>
              <a:t> interface (1)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91264" cy="4572000"/>
          </a:xfrm>
        </p:spPr>
        <p:txBody>
          <a:bodyPr>
            <a:normAutofit/>
          </a:bodyPr>
          <a:lstStyle/>
          <a:p>
            <a:r>
              <a:rPr lang="it-IT" dirty="0" smtClean="0"/>
              <a:t>Pulsanti di grandi dimensioni</a:t>
            </a:r>
          </a:p>
          <a:p>
            <a:pPr lvl="1"/>
            <a:r>
              <a:rPr lang="it-IT" dirty="0" smtClean="0"/>
              <a:t>Facili da puntare col cursore</a:t>
            </a:r>
          </a:p>
          <a:p>
            <a:r>
              <a:rPr lang="it-IT" dirty="0" smtClean="0"/>
              <a:t>Cursore a forma di mano destra</a:t>
            </a:r>
          </a:p>
          <a:p>
            <a:pPr lvl="1"/>
            <a:r>
              <a:rPr lang="it-IT" dirty="0" smtClean="0"/>
              <a:t>Metafora di forma</a:t>
            </a:r>
          </a:p>
          <a:p>
            <a:pPr lvl="1"/>
            <a:r>
              <a:rPr lang="it-IT" dirty="0" smtClean="0"/>
              <a:t>Indica all’utente quale mano usare per pilotarlo</a:t>
            </a:r>
          </a:p>
          <a:p>
            <a:r>
              <a:rPr lang="it-IT" dirty="0" smtClean="0"/>
              <a:t>Clessidra che si attiva alla collisione coi pulsanti</a:t>
            </a:r>
          </a:p>
          <a:p>
            <a:pPr lvl="1"/>
            <a:r>
              <a:rPr lang="it-IT" dirty="0" smtClean="0"/>
              <a:t>Indica il tempo mancante per l’attivazione della funzione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7</a:t>
            </a:fld>
            <a:r>
              <a:rPr lang="it-IT" smtClean="0"/>
              <a:t> /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it-IT" dirty="0" smtClean="0"/>
              <a:t>Può capitare che il </a:t>
            </a:r>
            <a:r>
              <a:rPr lang="it-IT" dirty="0" err="1" smtClean="0"/>
              <a:t>kinect</a:t>
            </a:r>
            <a:r>
              <a:rPr lang="it-IT" dirty="0" smtClean="0"/>
              <a:t> non riesca a rilevare correttamente la posizione dell’utente</a:t>
            </a:r>
          </a:p>
          <a:p>
            <a:pPr marL="274320" lvl="1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it-IT" dirty="0" smtClean="0"/>
              <a:t>Un’ icona di notifica appare nell’angolo in alto a sinistra del monitor</a:t>
            </a:r>
          </a:p>
          <a:p>
            <a:r>
              <a:rPr lang="it-IT" i="1" dirty="0" err="1" smtClean="0"/>
              <a:t>Wave</a:t>
            </a:r>
            <a:r>
              <a:rPr lang="it-IT" i="1" dirty="0" smtClean="0"/>
              <a:t> </a:t>
            </a:r>
            <a:r>
              <a:rPr lang="it-IT" i="1" dirty="0" err="1" smtClean="0"/>
              <a:t>to</a:t>
            </a:r>
            <a:r>
              <a:rPr lang="it-IT" i="1" dirty="0" smtClean="0"/>
              <a:t> </a:t>
            </a:r>
            <a:r>
              <a:rPr lang="it-IT" i="1" dirty="0" err="1" smtClean="0"/>
              <a:t>engage</a:t>
            </a:r>
            <a:endParaRPr lang="it-IT" i="1" dirty="0" smtClean="0"/>
          </a:p>
          <a:p>
            <a:pPr lvl="1"/>
            <a:r>
              <a:rPr lang="it-IT" dirty="0" smtClean="0"/>
              <a:t>Segnala che è impossibile rilevare la posizione della mano</a:t>
            </a:r>
          </a:p>
          <a:p>
            <a:r>
              <a:rPr lang="it-IT" i="1" dirty="0" err="1" smtClean="0"/>
              <a:t>Move</a:t>
            </a:r>
            <a:r>
              <a:rPr lang="it-IT" i="1" dirty="0" smtClean="0"/>
              <a:t> </a:t>
            </a:r>
            <a:r>
              <a:rPr lang="it-IT" i="1" dirty="0" err="1" smtClean="0"/>
              <a:t>to</a:t>
            </a:r>
            <a:r>
              <a:rPr lang="it-IT" i="1" dirty="0" smtClean="0"/>
              <a:t> </a:t>
            </a:r>
            <a:r>
              <a:rPr lang="it-IT" i="1" dirty="0" err="1" smtClean="0"/>
              <a:t>engage</a:t>
            </a:r>
            <a:r>
              <a:rPr lang="it-IT" i="1" dirty="0" smtClean="0"/>
              <a:t> </a:t>
            </a:r>
          </a:p>
          <a:p>
            <a:pPr lvl="1"/>
            <a:r>
              <a:rPr lang="it-IT" dirty="0" smtClean="0"/>
              <a:t>Segnala che è impossibile rilevare correttamente la posizione dei giunti dello scheletro</a:t>
            </a:r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User</a:t>
            </a:r>
            <a:r>
              <a:rPr lang="it-IT" sz="8000" dirty="0" smtClean="0">
                <a:latin typeface="Made in China" pitchFamily="2" charset="0"/>
              </a:rPr>
              <a:t> interface (2)</a:t>
            </a:r>
            <a:endParaRPr lang="it-IT" sz="8000" dirty="0">
              <a:latin typeface="Made in China" pitchFamily="2" charset="0"/>
            </a:endParaRPr>
          </a:p>
        </p:txBody>
      </p:sp>
      <p:pic>
        <p:nvPicPr>
          <p:cNvPr id="5" name="Picture 2" descr="D:\MasterGameDev\DevProjects\ProjectHCI\ProjectHCI\Resources\images\wa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5" y="2968509"/>
            <a:ext cx="3816424" cy="820531"/>
          </a:xfrm>
          <a:prstGeom prst="rect">
            <a:avLst/>
          </a:prstGeom>
          <a:noFill/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8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7" name="Picture 3" descr="D:\MasterGameDev\DevProjects\ProjectHCI\ProjectHCI\Resources\images\mo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192645"/>
            <a:ext cx="3816424" cy="820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968552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L’utente sposta il frutto interagendo col </a:t>
            </a:r>
            <a:r>
              <a:rPr lang="it-IT" dirty="0" err="1" smtClean="0"/>
              <a:t>Kinect</a:t>
            </a:r>
            <a:endParaRPr lang="it-IT" dirty="0" smtClean="0"/>
          </a:p>
          <a:p>
            <a:pPr lvl="1"/>
            <a:r>
              <a:rPr lang="it-IT" dirty="0" smtClean="0"/>
              <a:t>Curva di apprendimento decisamente poco ripida</a:t>
            </a:r>
          </a:p>
          <a:p>
            <a:pPr lvl="1"/>
            <a:r>
              <a:rPr lang="it-IT" dirty="0" smtClean="0"/>
              <a:t>La sfida aumenta alle difficoltà più alte</a:t>
            </a:r>
          </a:p>
          <a:p>
            <a:r>
              <a:rPr lang="it-IT" dirty="0" smtClean="0"/>
              <a:t>Generazione di tagli che mirano ad uccidere l’utente</a:t>
            </a:r>
          </a:p>
          <a:p>
            <a:pPr lvl="1"/>
            <a:r>
              <a:rPr lang="it-IT" dirty="0" smtClean="0"/>
              <a:t>I tagli all’inizio non sono letali </a:t>
            </a:r>
          </a:p>
          <a:p>
            <a:pPr lvl="1"/>
            <a:r>
              <a:rPr lang="it-IT" dirty="0" smtClean="0"/>
              <a:t>La loro pericolosità aumenta in breve tempo, fino a poter uccidere l’utente se vi entrano in contatto</a:t>
            </a:r>
          </a:p>
          <a:p>
            <a:pPr lvl="1"/>
            <a:r>
              <a:rPr lang="it-IT" dirty="0" smtClean="0"/>
              <a:t>A questo punto svaniscono dopo circa un quarto di secondo</a:t>
            </a:r>
          </a:p>
          <a:p>
            <a:r>
              <a:rPr lang="it-IT" dirty="0" smtClean="0"/>
              <a:t>Generazione casuale di frutti bonus</a:t>
            </a:r>
          </a:p>
          <a:p>
            <a:pPr lvl="1"/>
            <a:r>
              <a:rPr lang="it-IT" dirty="0" smtClean="0"/>
              <a:t>I frutti spariscono dopo un certo lasso di tempo</a:t>
            </a:r>
          </a:p>
          <a:p>
            <a:pPr lvl="1"/>
            <a:r>
              <a:rPr lang="it-IT" dirty="0" smtClean="0"/>
              <a:t>Il giocatore può raccoglierli passandoci sopra con l’avatar</a:t>
            </a:r>
          </a:p>
          <a:p>
            <a:pPr lvl="2"/>
            <a:r>
              <a:rPr lang="it-IT" dirty="0" smtClean="0"/>
              <a:t>Il punteggio aumenta per ogni frutto raccolto</a:t>
            </a:r>
          </a:p>
          <a:p>
            <a:pPr lvl="1"/>
            <a:r>
              <a:rPr lang="it-IT" dirty="0" smtClean="0"/>
              <a:t>I tagli possono uccidere anche i frutti bonus oltre che l’utente</a:t>
            </a:r>
          </a:p>
          <a:p>
            <a:pPr lvl="2"/>
            <a:r>
              <a:rPr lang="it-IT" dirty="0" smtClean="0"/>
              <a:t>Penalità al punteggio per ogni frutto bonus tagliato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Gameplay</a:t>
            </a:r>
            <a:r>
              <a:rPr lang="it-IT" sz="8000" dirty="0" smtClean="0">
                <a:latin typeface="Made in China" pitchFamily="2" charset="0"/>
              </a:rPr>
              <a:t> (1)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9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rta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rta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575</TotalTime>
  <Words>740</Words>
  <Application>Microsoft Office PowerPoint</Application>
  <PresentationFormat>Presentazione su schermo 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Carta</vt:lpstr>
      <vt:lpstr>A kinect-based game</vt:lpstr>
      <vt:lpstr>Argomenti</vt:lpstr>
      <vt:lpstr>Game Concept</vt:lpstr>
      <vt:lpstr>Kinect</vt:lpstr>
      <vt:lpstr>Input method (1)</vt:lpstr>
      <vt:lpstr>input method (2)</vt:lpstr>
      <vt:lpstr>User interface (1)</vt:lpstr>
      <vt:lpstr>User interface (2)</vt:lpstr>
      <vt:lpstr>Gameplay (1)</vt:lpstr>
      <vt:lpstr>Gameplay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kinect-based game</dc:title>
  <dc:creator>ErPanfi</dc:creator>
  <cp:lastModifiedBy>ErPanfi</cp:lastModifiedBy>
  <cp:revision>35</cp:revision>
  <dcterms:created xsi:type="dcterms:W3CDTF">2013-04-15T14:02:48Z</dcterms:created>
  <dcterms:modified xsi:type="dcterms:W3CDTF">2013-04-19T11:01:46Z</dcterms:modified>
</cp:coreProperties>
</file>