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energyeducation.ca/encyclopedia/Band_gap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energyeducation.ca/encyclopedia/Band_gap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4320" y="2034720"/>
            <a:ext cx="950796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Modeling the Band Gaps of Binary Compounds with Machine Learning 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Discussions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Ridge: High Bias Issue</a:t>
            </a:r>
            <a:endParaRPr b="0" lang="en-US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More Features? More Complex Ones?</a:t>
            </a:r>
            <a:r>
              <a:rPr b="0" lang="en-US" sz="2400" spc="-1" strike="noStrike" baseline="33000">
                <a:solidFill>
                  <a:srgbClr val="0066cc"/>
                </a:solidFill>
                <a:latin typeface="Arial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Scaling? And More Data?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Kernel Ridge Regression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Random Forest: High Variance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More Data/More Compounds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Another Grid Search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Try with Experimental Data (both cases really)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Try different Metrics(for both again, MASE)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Natarajan, AS, Varadhan R, Ezhilvel ME. 2016. Band Gap Estimation Using Machine Learning Techniques. Vixra.org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J.M.K.C. Donev et al. (2015). Energy Education - Band gap [Online]. Available: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https://energyeducation.ca/encyclopedia/Band_gap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Zhang, Y., Ling C. 2018. A strategy to apply machine learning to small data sets in materials sciences. Nature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Ong, S. P.; Cholia, S.; Jain, A.; Brafman, M.; Gunter, D.; Ceder, G.; Persson, K. a. The Materials Application Programming Interface (API): A simple, flexible and efficient API for materials data based on Representational State Transfer (REST) principles, Comput. Mater. Sci., 2015, 97, 209–215. doi:10.1016/j.commatsci.2014.10.037.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Some Previous Notebooks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Can we use ML to model and predict Band Gaps of compounds?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Methods used: </a:t>
            </a:r>
            <a:endParaRPr b="0" lang="en-US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Linear Ridge Regression</a:t>
            </a:r>
            <a:endParaRPr b="0" lang="en-US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Random Forest Ensemble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Background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Band Gap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Distance between the valence band of electrons and the conduction band</a:t>
            </a:r>
            <a:r>
              <a:rPr b="0" lang="en-US" sz="2800" spc="-1" strike="noStrike" baseline="33000">
                <a:solidFill>
                  <a:srgbClr val="0066cc"/>
                </a:solidFill>
                <a:latin typeface="Arial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Minimum energy required to excite an electron up to a state in the conduction band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Conductors v. Semiconductors v. Insulators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Various applications: particularly in Solar Cells</a:t>
            </a:r>
            <a:r>
              <a:rPr b="0" lang="en-US" sz="2800" spc="-1" strike="noStrike" baseline="33000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150200" y="1459800"/>
            <a:ext cx="7718760" cy="466596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-566640" y="658728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Ref: J.M.K.C. Donev et al. (2015). Energy Education - Band gap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https://energyeducation.ca/encyclopedia/Band_gap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. 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Applying Maching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Features: Calculated using Pymatgen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Electronegativity Difference (Band Gap increases as this increases)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Molecular Weight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Atomic Fraction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Periodic Group (Band Gap decreases as this increases)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Target: Band Gap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_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_1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MPQuery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Obtained various Band Gaps for several compounds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Started with 700 compounds, including duplicates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Cut out duplicates, with one assumption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Also removed any compounds with MM&gt;1000 and Elecronegativity Difference&gt;10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Low Training and Test Scores with Ridge Regression Model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test score: 0.352, train score: 0.412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High Training and Moderately High Test Score with Random Forest Ensemble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test score: 0.744, train score: 0.966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212080" y="2239920"/>
            <a:ext cx="4479840" cy="32259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68920" y="2286000"/>
            <a:ext cx="4485240" cy="3164400"/>
          </a:xfrm>
          <a:prstGeom prst="rect">
            <a:avLst/>
          </a:prstGeom>
          <a:ln w="0">
            <a:noFill/>
          </a:ln>
        </p:spPr>
      </p:pic>
      <p:sp>
        <p:nvSpPr>
          <p:cNvPr id="136" name="TextShape 1"/>
          <p:cNvSpPr/>
          <p:nvPr/>
        </p:nvSpPr>
        <p:spPr>
          <a:xfrm>
            <a:off x="182880" y="5943600"/>
            <a:ext cx="96004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Left: The Ridge Regression Learning Curve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Right: Random Forest Learning Curve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Tried Grid Searching parameters for Random Forest to reduce variance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Particularly min_samples_leaf, min_samples_split, n_estimators, max_depth and max_features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 real improvement shown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2020-12-12T20:31:03Z</dcterms:created>
  <dc:creator/>
  <dc:description/>
  <dc:language>en-US</dc:language>
  <cp:lastModifiedBy/>
  <dcterms:modified xsi:type="dcterms:W3CDTF">2022-01-27T14:17:26Z</dcterms:modified>
  <cp:revision>63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