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73" r:id="rId10"/>
    <p:sldId id="274" r:id="rId11"/>
    <p:sldId id="265" r:id="rId12"/>
    <p:sldId id="266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9E16-F85A-4078-B7BD-AD7F12F10DA4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FF62-76D7-4B85-9344-A1F00747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CFF62-76D7-4B85-9344-A1F00747C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7050-BF40-4148-B7AC-B6005C595E0A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6C68-7333-4137-A18E-3415E4B96C3F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F369-B1CC-4534-9606-127B5887FDBC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F95-FA86-4590-A7CA-4DB26DBBA86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4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B7A-673E-4573-AEC3-8C158381F970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C0C7-247B-4142-A935-79A3392F2F54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FFB4-4C73-4429-9D58-BD14BC3AE234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73D7-4D20-4463-972E-9C7B51D3A0F4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1283419-B057-43B2-989A-6A1996F80AB3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D45-7CEE-4CF6-B6DF-90DCCECDD515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228718-24C4-430D-9F99-C8801AA89733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4FCBB7-066A-4AED-9893-71D6A1F7F9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dirty="0" smtClean="0"/>
              <a:t>A Thesis Proposal Defense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Photographic Text-to-Image Synthesis via Multi-turn Dialogue using Attentional 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SHIVA KUMAR SHRESTHA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 Computer(MECE)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(15957)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515-D2AA-415B-AD25-FE8FDDD31A7E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en-US" sz="2800" dirty="0" err="1" smtClean="0"/>
              <a:t>CelebA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CUB 200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MS COCO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7" b="16063"/>
          <a:stretch/>
        </p:blipFill>
        <p:spPr>
          <a:xfrm>
            <a:off x="5549814" y="5"/>
            <a:ext cx="3594186" cy="1711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" t="2165" r="3465" b="3307"/>
          <a:stretch/>
        </p:blipFill>
        <p:spPr>
          <a:xfrm>
            <a:off x="552260" y="4255125"/>
            <a:ext cx="8591739" cy="2625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49" y="1749584"/>
            <a:ext cx="4920550" cy="24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Photo-realistic </a:t>
            </a:r>
            <a:r>
              <a:rPr lang="en-US" sz="2800" dirty="0"/>
              <a:t>image will be generated during conversational </a:t>
            </a:r>
            <a:r>
              <a:rPr lang="en-US" sz="2800" dirty="0" smtClean="0"/>
              <a:t>phases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/>
              <a:t>This work will be tested using three datasets: </a:t>
            </a:r>
            <a:endParaRPr lang="en-US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CelebA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CUB </a:t>
            </a:r>
            <a:r>
              <a:rPr lang="en-US" sz="2400" dirty="0"/>
              <a:t>200 and 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 MS </a:t>
            </a:r>
            <a:r>
              <a:rPr lang="en-US" sz="2400" dirty="0"/>
              <a:t>COCO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4" y="1846263"/>
            <a:ext cx="7487926" cy="40536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4BE-3D56-4998-B9F7-8A3120B88C02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/>
              <a:t>[1] </a:t>
            </a:r>
            <a:r>
              <a:rPr lang="en-US" sz="1500" dirty="0" err="1"/>
              <a:t>Xu</a:t>
            </a:r>
            <a:r>
              <a:rPr lang="en-US" sz="1500" dirty="0"/>
              <a:t>, T., Zhang, P., Huang, Q., Zhang, H., </a:t>
            </a:r>
            <a:r>
              <a:rPr lang="en-US" sz="1500" dirty="0" err="1"/>
              <a:t>Gan</a:t>
            </a:r>
            <a:r>
              <a:rPr lang="en-US" sz="1500" dirty="0"/>
              <a:t>, Z., Huang, X., and He, X. (2018). </a:t>
            </a:r>
            <a:r>
              <a:rPr lang="en-US" sz="1500" dirty="0" err="1" smtClean="0"/>
              <a:t>Attngan</a:t>
            </a:r>
            <a:r>
              <a:rPr lang="en-US" sz="1500" dirty="0"/>
              <a:t>: Fine-grained text to image generation with attentional generative adversarial </a:t>
            </a:r>
            <a:r>
              <a:rPr lang="en-US" sz="1500" dirty="0" smtClean="0"/>
              <a:t>networks</a:t>
            </a:r>
            <a:r>
              <a:rPr lang="en-US" sz="1500" dirty="0"/>
              <a:t>. </a:t>
            </a:r>
            <a:r>
              <a:rPr lang="en-US" sz="1500" dirty="0" err="1"/>
              <a:t>CoRR</a:t>
            </a:r>
            <a:r>
              <a:rPr lang="en-US" sz="1500" dirty="0"/>
              <a:t>, abs/1711.10485, 2017.</a:t>
            </a:r>
          </a:p>
          <a:p>
            <a:r>
              <a:rPr lang="en-US" sz="1500" dirty="0"/>
              <a:t>[2] Chen, Q., </a:t>
            </a:r>
            <a:r>
              <a:rPr lang="en-US" sz="1500" dirty="0" err="1"/>
              <a:t>Koltun</a:t>
            </a:r>
            <a:r>
              <a:rPr lang="en-US" sz="1500" dirty="0"/>
              <a:t>, V. (2017, October). Photographic image synthesis with cascaded </a:t>
            </a:r>
            <a:r>
              <a:rPr lang="en-US" sz="1500" dirty="0" smtClean="0"/>
              <a:t>reﬁne-</a:t>
            </a:r>
            <a:r>
              <a:rPr lang="en-US" sz="1500" dirty="0" err="1" smtClean="0"/>
              <a:t>ment</a:t>
            </a:r>
            <a:r>
              <a:rPr lang="en-US" sz="1500" dirty="0" smtClean="0"/>
              <a:t> </a:t>
            </a:r>
            <a:r>
              <a:rPr lang="en-US" sz="1500" dirty="0"/>
              <a:t>networks. In IEEE International Conference on Computer Vision (ICCV) (Vol. 1, </a:t>
            </a:r>
            <a:r>
              <a:rPr lang="en-US" sz="1500" dirty="0" smtClean="0"/>
              <a:t>No.2</a:t>
            </a:r>
            <a:r>
              <a:rPr lang="en-US" sz="1500" dirty="0"/>
              <a:t>, p. 3).</a:t>
            </a:r>
          </a:p>
          <a:p>
            <a:r>
              <a:rPr lang="en-US" sz="1500" dirty="0"/>
              <a:t>[3] Zhang, H., </a:t>
            </a:r>
            <a:r>
              <a:rPr lang="en-US" sz="1500" dirty="0" err="1"/>
              <a:t>Xu</a:t>
            </a:r>
            <a:r>
              <a:rPr lang="en-US" sz="1500" dirty="0"/>
              <a:t>, T., Li, H., Zhang, S., Wang, X., Huang, X., and Metaxas, D. N. (2017</a:t>
            </a:r>
            <a:r>
              <a:rPr lang="en-US" sz="1500" dirty="0" smtClean="0"/>
              <a:t>) </a:t>
            </a:r>
            <a:r>
              <a:rPr lang="en-US" sz="1500" dirty="0" err="1" smtClean="0"/>
              <a:t>Stackgan</a:t>
            </a:r>
            <a:r>
              <a:rPr lang="en-US" sz="1500" dirty="0"/>
              <a:t>++: Realistic image synthesis with stacked generative adversarial networks. </a:t>
            </a:r>
            <a:r>
              <a:rPr lang="en-US" sz="1500" dirty="0" err="1"/>
              <a:t>arXiv</a:t>
            </a:r>
            <a:r>
              <a:rPr lang="en-US" sz="1500" dirty="0" smtClean="0"/>
              <a:t>: 1710.10916</a:t>
            </a:r>
            <a:r>
              <a:rPr lang="en-US" sz="1500" dirty="0"/>
              <a:t>, 2017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/>
              <a:t>[4] </a:t>
            </a:r>
            <a:r>
              <a:rPr lang="en-US" sz="1500" dirty="0" err="1" smtClean="0"/>
              <a:t>Karras</a:t>
            </a:r>
            <a:r>
              <a:rPr lang="en-US" sz="1500" dirty="0" smtClean="0"/>
              <a:t>, T., </a:t>
            </a:r>
            <a:r>
              <a:rPr lang="en-US" sz="1500" dirty="0" err="1" smtClean="0"/>
              <a:t>Aila</a:t>
            </a:r>
            <a:r>
              <a:rPr lang="en-US" sz="1500" dirty="0" smtClean="0"/>
              <a:t>, T., </a:t>
            </a:r>
            <a:r>
              <a:rPr lang="en-US" sz="1500" dirty="0" err="1" smtClean="0"/>
              <a:t>Laine</a:t>
            </a:r>
            <a:r>
              <a:rPr lang="en-US" sz="1500" dirty="0" smtClean="0"/>
              <a:t>, S. </a:t>
            </a:r>
            <a:r>
              <a:rPr lang="en-US" sz="1500" dirty="0"/>
              <a:t>and </a:t>
            </a:r>
            <a:r>
              <a:rPr lang="en-US" sz="1500" dirty="0" err="1" smtClean="0"/>
              <a:t>Lehtinen</a:t>
            </a:r>
            <a:r>
              <a:rPr lang="en-US" sz="1500" dirty="0" smtClean="0"/>
              <a:t>, J. (2018) </a:t>
            </a:r>
            <a:r>
              <a:rPr lang="en-US" sz="1500" dirty="0"/>
              <a:t>Progressive growing of </a:t>
            </a:r>
            <a:r>
              <a:rPr lang="en-US" sz="1500" dirty="0" err="1"/>
              <a:t>gans</a:t>
            </a:r>
            <a:r>
              <a:rPr lang="en-US" sz="1500" dirty="0"/>
              <a:t> for </a:t>
            </a:r>
            <a:r>
              <a:rPr lang="en-US" sz="1500" dirty="0" smtClean="0"/>
              <a:t>improved quality</a:t>
            </a:r>
            <a:r>
              <a:rPr lang="en-US" sz="1500" dirty="0"/>
              <a:t>, stability, and variation. In ICLR, 2018. 2, 3, </a:t>
            </a:r>
            <a:r>
              <a:rPr lang="en-US" sz="1500" dirty="0" smtClean="0"/>
              <a:t>11 </a:t>
            </a:r>
          </a:p>
          <a:p>
            <a:r>
              <a:rPr lang="en-US" sz="1500" dirty="0" smtClean="0"/>
              <a:t>[</a:t>
            </a:r>
            <a:r>
              <a:rPr lang="en-US" sz="1500" dirty="0"/>
              <a:t>5] Dong, H., Yu, S., Wu, C., </a:t>
            </a:r>
            <a:r>
              <a:rPr lang="en-US" sz="1500" dirty="0" err="1"/>
              <a:t>Guo</a:t>
            </a:r>
            <a:r>
              <a:rPr lang="en-US" sz="1500" dirty="0"/>
              <a:t>, Y. (2017). Semantic image synthesis via adversarial learning</a:t>
            </a:r>
            <a:r>
              <a:rPr lang="en-US" sz="1500" dirty="0" smtClean="0"/>
              <a:t>. </a:t>
            </a:r>
            <a:r>
              <a:rPr lang="en-US" sz="1500" dirty="0" err="1" smtClean="0"/>
              <a:t>arXiv</a:t>
            </a:r>
            <a:r>
              <a:rPr lang="en-US" sz="1500" dirty="0" smtClean="0"/>
              <a:t> </a:t>
            </a:r>
            <a:r>
              <a:rPr lang="en-US" sz="1500" dirty="0"/>
              <a:t>preprint arXiv:1707.06873.</a:t>
            </a:r>
          </a:p>
          <a:p>
            <a:r>
              <a:rPr lang="en-US" sz="1500" dirty="0"/>
              <a:t>[6] Zhang, H., </a:t>
            </a:r>
            <a:r>
              <a:rPr lang="en-US" sz="1500" dirty="0" err="1"/>
              <a:t>Xu</a:t>
            </a:r>
            <a:r>
              <a:rPr lang="en-US" sz="1500" dirty="0"/>
              <a:t>, T., Li, H., Zhang, S., Wang, X., Huang, X., and Metaxas, D. N. (2017)</a:t>
            </a:r>
            <a:r>
              <a:rPr lang="en-US" sz="1500" dirty="0" smtClean="0"/>
              <a:t> </a:t>
            </a:r>
            <a:r>
              <a:rPr lang="en-US" sz="1500" dirty="0" err="1"/>
              <a:t>Stackgan</a:t>
            </a:r>
            <a:r>
              <a:rPr lang="en-US" sz="1500" dirty="0"/>
              <a:t>: Text </a:t>
            </a:r>
            <a:r>
              <a:rPr lang="en-US" sz="1500" dirty="0" smtClean="0"/>
              <a:t>to photo-realistic </a:t>
            </a:r>
            <a:r>
              <a:rPr lang="en-US" sz="1500" dirty="0"/>
              <a:t>image synthesis with stacked generative adversarial </a:t>
            </a:r>
            <a:r>
              <a:rPr lang="en-US" sz="1500" dirty="0" smtClean="0"/>
              <a:t>networks</a:t>
            </a:r>
            <a:r>
              <a:rPr lang="en-US" sz="1500" dirty="0"/>
              <a:t>,</a:t>
            </a:r>
            <a:r>
              <a:rPr lang="en-US" sz="1500" dirty="0" smtClean="0"/>
              <a:t> ICCV</a:t>
            </a:r>
            <a:endParaRPr lang="en-US" sz="1500" dirty="0"/>
          </a:p>
          <a:p>
            <a:r>
              <a:rPr lang="en-US" sz="1500" dirty="0"/>
              <a:t>[7] Zhu, J. Y., Park, T., </a:t>
            </a:r>
            <a:r>
              <a:rPr lang="en-US" sz="1500" dirty="0" err="1"/>
              <a:t>Isola</a:t>
            </a:r>
            <a:r>
              <a:rPr lang="en-US" sz="1500" dirty="0"/>
              <a:t>, P., </a:t>
            </a:r>
            <a:r>
              <a:rPr lang="en-US" sz="1500" dirty="0" err="1"/>
              <a:t>Efros</a:t>
            </a:r>
            <a:r>
              <a:rPr lang="en-US" sz="1500" dirty="0"/>
              <a:t>, A. A. (2017). Unpaired image-to-image </a:t>
            </a:r>
            <a:r>
              <a:rPr lang="en-US" sz="1500" dirty="0" smtClean="0"/>
              <a:t>translation using </a:t>
            </a:r>
            <a:r>
              <a:rPr lang="en-US" sz="1500" dirty="0"/>
              <a:t>cycle-consistent adversarial networks. </a:t>
            </a:r>
            <a:r>
              <a:rPr lang="en-US" sz="1500" dirty="0" err="1"/>
              <a:t>arXiv</a:t>
            </a:r>
            <a:r>
              <a:rPr lang="en-US" sz="1500" dirty="0"/>
              <a:t> preprint</a:t>
            </a:r>
            <a:r>
              <a:rPr lang="en-US" sz="15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E5A8-8087-46E9-93D5-09E4FC964FCE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Kumar Shrestha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shrestha.shiva@hotmail.com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7FE0-BF5C-48F3-B7EF-245DE129D380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 Objective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96C-269A-4501-B192-EA9C1DDCEBF3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864E-DBD8-453E-AB01-E62BB26A407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To </a:t>
            </a:r>
            <a:r>
              <a:rPr lang="en-US" sz="2400" dirty="0"/>
              <a:t>generate photo-realistic image from given text description via multi-turn dialog </a:t>
            </a:r>
            <a:r>
              <a:rPr lang="en-US" sz="2400" dirty="0" smtClean="0"/>
              <a:t>using Attentional </a:t>
            </a:r>
            <a:r>
              <a:rPr lang="en-US" sz="2400" dirty="0"/>
              <a:t>GAN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614-FFE2-414A-8008-CE34FCC25CA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Generative Adversarial Nets for Text-to-Image </a:t>
            </a:r>
            <a:r>
              <a:rPr lang="en-US" sz="2400" dirty="0" smtClean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Image Generation and </a:t>
            </a:r>
            <a:r>
              <a:rPr lang="en-US" sz="2400" dirty="0" smtClean="0"/>
              <a:t>Editing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Image-to-Image </a:t>
            </a:r>
            <a:r>
              <a:rPr lang="en-US" sz="2400" dirty="0" smtClean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Realistic Image Synthesis with Stacked Generative Adversarial </a:t>
            </a:r>
            <a:r>
              <a:rPr lang="en-US" sz="2400" dirty="0" smtClean="0"/>
              <a:t>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Hierarchically-nested </a:t>
            </a:r>
            <a:r>
              <a:rPr lang="en-US" sz="2400" dirty="0" err="1"/>
              <a:t>Adverserial</a:t>
            </a:r>
            <a:r>
              <a:rPr lang="en-US" sz="2400" dirty="0"/>
              <a:t> Network for High-Quality Image </a:t>
            </a:r>
            <a:r>
              <a:rPr lang="en-US" sz="2400" dirty="0" smtClean="0"/>
              <a:t>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Story </a:t>
            </a:r>
            <a:r>
              <a:rPr lang="en-US" sz="2400" dirty="0" smtClean="0"/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Conditional </a:t>
            </a:r>
            <a:r>
              <a:rPr lang="en-US" sz="2400" dirty="0" smtClean="0"/>
              <a:t>GANs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3FF-385D-40D3-894F-0A6653D2AF5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178673" cy="4023360"/>
          </a:xfrm>
        </p:spPr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F07-E5F6-44D2-B681-1F3EC3FF506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4" y="1764520"/>
            <a:ext cx="5991963" cy="45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178673" cy="4023360"/>
          </a:xfrm>
        </p:spPr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F07-E5F6-44D2-B681-1F3EC3FF506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CBB7-066A-4AED-9893-71D6A1F7F9B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48" y="1795887"/>
            <a:ext cx="3141552" cy="45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506</Words>
  <Application>Microsoft Office PowerPoint</Application>
  <PresentationFormat>On-screen Show (4:3)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Times New Roman</vt:lpstr>
      <vt:lpstr>Retrospect</vt:lpstr>
      <vt:lpstr>A Thesis Proposal Defense on Photographic Text-to-Image Synthesis via Multi-turn Dialogue using Attentional GAN</vt:lpstr>
      <vt:lpstr>Outline</vt:lpstr>
      <vt:lpstr>Introduction </vt:lpstr>
      <vt:lpstr>Problem Statement</vt:lpstr>
      <vt:lpstr>Motivation</vt:lpstr>
      <vt:lpstr>Thesis Objective</vt:lpstr>
      <vt:lpstr>Literature Review</vt:lpstr>
      <vt:lpstr>Methodology</vt:lpstr>
      <vt:lpstr>Methodology (Cont…)</vt:lpstr>
      <vt:lpstr>Datasets</vt:lpstr>
      <vt:lpstr>Expected Outcome</vt:lpstr>
      <vt:lpstr>Gantt Chart</vt:lpstr>
      <vt:lpstr>Conclusion</vt:lpstr>
      <vt:lpstr>References</vt:lpstr>
      <vt:lpstr>Q/A?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Thesis Proposal Defense on Generative Adversarial Network (GAN)</dc:title>
  <dc:creator>Er. Shiva K. Shrestha</dc:creator>
  <cp:lastModifiedBy>Er. Shiva K. Shrestha</cp:lastModifiedBy>
  <cp:revision>45</cp:revision>
  <dcterms:created xsi:type="dcterms:W3CDTF">2018-12-26T14:05:14Z</dcterms:created>
  <dcterms:modified xsi:type="dcterms:W3CDTF">2019-01-02T04:18:54Z</dcterms:modified>
</cp:coreProperties>
</file>