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11540-8997-45A2-8FB3-9AA137A77DDE}" v="1" dt="2025-05-30T14:05:42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SARDANA" userId="7d18efc665080bb4" providerId="LiveId" clId="{48211540-8997-45A2-8FB3-9AA137A77DDE}"/>
    <pc:docChg chg="addSld modSld">
      <pc:chgData name="HIMANSHU SARDANA" userId="7d18efc665080bb4" providerId="LiveId" clId="{48211540-8997-45A2-8FB3-9AA137A77DDE}" dt="2025-05-30T14:05:42.828" v="1"/>
      <pc:docMkLst>
        <pc:docMk/>
      </pc:docMkLst>
      <pc:sldChg chg="modSp new">
        <pc:chgData name="HIMANSHU SARDANA" userId="7d18efc665080bb4" providerId="LiveId" clId="{48211540-8997-45A2-8FB3-9AA137A77DDE}" dt="2025-05-30T14:05:42.828" v="1"/>
        <pc:sldMkLst>
          <pc:docMk/>
          <pc:sldMk cId="3482226251" sldId="256"/>
        </pc:sldMkLst>
        <pc:spChg chg="mod">
          <ac:chgData name="HIMANSHU SARDANA" userId="7d18efc665080bb4" providerId="LiveId" clId="{48211540-8997-45A2-8FB3-9AA137A77DDE}" dt="2025-05-30T14:05:42.828" v="1"/>
          <ac:spMkLst>
            <pc:docMk/>
            <pc:sldMk cId="3482226251" sldId="256"/>
            <ac:spMk id="2" creationId="{11ED00AB-447B-D1CE-A0CB-73E81440D7F3}"/>
          </ac:spMkLst>
        </pc:spChg>
      </pc:sldChg>
      <pc:sldMasterChg chg="addSldLayout">
        <pc:chgData name="HIMANSHU SARDANA" userId="7d18efc665080bb4" providerId="LiveId" clId="{48211540-8997-45A2-8FB3-9AA137A77DDE}" dt="2025-05-30T14:05:29.572" v="0" actId="680"/>
        <pc:sldMasterMkLst>
          <pc:docMk/>
          <pc:sldMasterMk cId="3661130785" sldId="2147483648"/>
        </pc:sldMasterMkLst>
        <pc:sldLayoutChg chg="add">
          <pc:chgData name="HIMANSHU SARDANA" userId="7d18efc665080bb4" providerId="LiveId" clId="{48211540-8997-45A2-8FB3-9AA137A77DDE}" dt="2025-05-30T14:05:29.572" v="0" actId="680"/>
          <pc:sldLayoutMkLst>
            <pc:docMk/>
            <pc:sldMasterMk cId="3661130785" sldId="2147483648"/>
            <pc:sldLayoutMk cId="141943422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A27F-0591-FC37-A0EE-6A93CB11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5564-58B0-0F8D-34C4-A2D95A49A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3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imanshu%20Sardana\Downloads\type_casting_presentation%20(1)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0AB-447B-D1CE-A0CB-73E81440D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Type Casting and User Input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9E49-0270-5C83-D3CE-D346F683C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2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Type Casting and 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SARDANA</dc:creator>
  <cp:lastModifiedBy>HIMANSHU SARDANA</cp:lastModifiedBy>
  <cp:revision>1</cp:revision>
  <dcterms:created xsi:type="dcterms:W3CDTF">2025-05-30T14:05:25Z</dcterms:created>
  <dcterms:modified xsi:type="dcterms:W3CDTF">2025-05-30T14:05:48Z</dcterms:modified>
</cp:coreProperties>
</file>