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fTLL+yimdDnXy1CnnSnNzXIQ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AI and Machine Learning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Types, Applications, and Their Role in Data Science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[Your Name]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[Insert Date]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of AI and ML in Data Science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 Science Lifecycle: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 Collection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 Cleaning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3. Exploration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4. Modeling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5. Evaluation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 Deployment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Impact: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Pattern detection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Predictive accuracy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Real-time insights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vs ML vs Data Science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| AI | ML | Data Science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---|---|---|---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| Simulate intelligence | Learn from data | Extract knowledge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| Broad | Subset of AI | Includes 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| Rule-based, NLP | Supervised, RL | Visualization, 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&amp; Libraries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Python: Scikit-learn, TensorFlow, Keras, PyTorch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Platforms: Google AI, AWS SageMaker, Azure 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 Science Tools: Jupyter, Pandas, Tableau, Power BI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Trends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AI Ethics &amp; Responsible AI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Explainable AI (XAI)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Edge AI, Federated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AutoML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AI-augmented Data Science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AI and ML are transforming industries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Types of ML are key to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 Science leverages AI/ML for insights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Ethical, responsible use is essential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Info: [Your Email or Contact Details]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What is Artificial Intelligence (AI)?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What is Machine Learning (ML)?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Types of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Applications of AI and 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Role of AI and ML in Data Science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Future Trends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Artificial Intelligence (AI)?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Simulation of human intelligence in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Key Components: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Perception (vision, speech)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Reasoning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Problem-solving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Example: Self-driving cars, voice assistants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Machine Learning (ML)?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Subset of AI enabling systems to learn from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ML vs. AI: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AI: Broader concept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ML: Method to achieve AI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Examples: Spam filters, recommendation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Machine Learning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Supervised Learning: Labeled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Unsupervised Learning: No labeled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Semi-supervised Learning: Mix of labeled and unlabeled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Reinforcement Learning: Learning through rewards/punishments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Learn function from input-output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Cases: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Email spam detection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Fraud detection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Predicting house prices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Algorithms: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Linear Regression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Decision Trees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SVM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Finds hidden patterns/structures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Cases: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Customer segmentation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Market basket analysis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Algorithms: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K-Means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Hierarchical Clustering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Agent learns via interaction with environment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Cases: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Game playing (AlphaGo)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Robotics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Concepts: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Agent, Environment, Rewards, States, Actions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AI and ML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Healthcare: Disease prediction, imaging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Finance: Trading, credit scoring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Retail: Recommendations, forecasting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Transportation: Autonomous vehicles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Customer Service: Chatbots, assistants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