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57" r:id="rId15"/>
    <p:sldId id="258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9E510-9901-45B3-9BC7-745A673F4475}" v="18" dt="2025-06-01T16:31:56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360" y="-14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SARDANA" userId="7d18efc665080bb4" providerId="LiveId" clId="{E0B9E510-9901-45B3-9BC7-745A673F4475}"/>
    <pc:docChg chg="undo custSel addSld modSld">
      <pc:chgData name="HIMANSHU SARDANA" userId="7d18efc665080bb4" providerId="LiveId" clId="{E0B9E510-9901-45B3-9BC7-745A673F4475}" dt="2025-06-01T16:32:09.118" v="101" actId="1076"/>
      <pc:docMkLst>
        <pc:docMk/>
      </pc:docMkLst>
      <pc:sldChg chg="addSp delSp modSp mod">
        <pc:chgData name="HIMANSHU SARDANA" userId="7d18efc665080bb4" providerId="LiveId" clId="{E0B9E510-9901-45B3-9BC7-745A673F4475}" dt="2025-06-01T16:30:32.303" v="69" actId="21"/>
        <pc:sldMkLst>
          <pc:docMk/>
          <pc:sldMk cId="0" sldId="256"/>
        </pc:sldMkLst>
        <pc:picChg chg="add del mod">
          <ac:chgData name="HIMANSHU SARDANA" userId="7d18efc665080bb4" providerId="LiveId" clId="{E0B9E510-9901-45B3-9BC7-745A673F4475}" dt="2025-06-01T16:30:32.303" v="69" actId="21"/>
          <ac:picMkLst>
            <pc:docMk/>
            <pc:sldMk cId="0" sldId="256"/>
            <ac:picMk id="5" creationId="{8A498DA3-D60E-6BDA-7393-8FE262FB3117}"/>
          </ac:picMkLst>
        </pc:picChg>
      </pc:sldChg>
      <pc:sldChg chg="modSp mod">
        <pc:chgData name="HIMANSHU SARDANA" userId="7d18efc665080bb4" providerId="LiveId" clId="{E0B9E510-9901-45B3-9BC7-745A673F4475}" dt="2025-06-01T15:39:08.812" v="7" actId="27636"/>
        <pc:sldMkLst>
          <pc:docMk/>
          <pc:sldMk cId="0" sldId="258"/>
        </pc:sldMkLst>
        <pc:spChg chg="mod">
          <ac:chgData name="HIMANSHU SARDANA" userId="7d18efc665080bb4" providerId="LiveId" clId="{E0B9E510-9901-45B3-9BC7-745A673F4475}" dt="2025-06-01T15:39:08.812" v="7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HIMANSHU SARDANA" userId="7d18efc665080bb4" providerId="LiveId" clId="{E0B9E510-9901-45B3-9BC7-745A673F4475}" dt="2025-06-01T15:39:08.828" v="9" actId="27636"/>
        <pc:sldMkLst>
          <pc:docMk/>
          <pc:sldMk cId="0" sldId="259"/>
        </pc:sldMkLst>
        <pc:spChg chg="mod">
          <ac:chgData name="HIMANSHU SARDANA" userId="7d18efc665080bb4" providerId="LiveId" clId="{E0B9E510-9901-45B3-9BC7-745A673F4475}" dt="2025-06-01T15:39:08.828" v="9" actId="27636"/>
          <ac:spMkLst>
            <pc:docMk/>
            <pc:sldMk cId="0" sldId="259"/>
            <ac:spMk id="2" creationId="{00000000-0000-0000-0000-000000000000}"/>
          </ac:spMkLst>
        </pc:spChg>
        <pc:spChg chg="mod">
          <ac:chgData name="HIMANSHU SARDANA" userId="7d18efc665080bb4" providerId="LiveId" clId="{E0B9E510-9901-45B3-9BC7-745A673F4475}" dt="2025-06-01T15:39:08.828" v="8" actId="27636"/>
          <ac:spMkLst>
            <pc:docMk/>
            <pc:sldMk cId="0" sldId="259"/>
            <ac:spMk id="3" creationId="{00000000-0000-0000-0000-000000000000}"/>
          </ac:spMkLst>
        </pc:spChg>
      </pc:sldChg>
      <pc:sldChg chg="addSp modSp new mod">
        <pc:chgData name="HIMANSHU SARDANA" userId="7d18efc665080bb4" providerId="LiveId" clId="{E0B9E510-9901-45B3-9BC7-745A673F4475}" dt="2025-06-01T15:39:55.793" v="15" actId="1076"/>
        <pc:sldMkLst>
          <pc:docMk/>
          <pc:sldMk cId="1382031571" sldId="260"/>
        </pc:sldMkLst>
        <pc:picChg chg="add mod modCrop">
          <ac:chgData name="HIMANSHU SARDANA" userId="7d18efc665080bb4" providerId="LiveId" clId="{E0B9E510-9901-45B3-9BC7-745A673F4475}" dt="2025-06-01T15:39:55.793" v="15" actId="1076"/>
          <ac:picMkLst>
            <pc:docMk/>
            <pc:sldMk cId="1382031571" sldId="260"/>
            <ac:picMk id="3" creationId="{F59CADD4-8B24-3768-E986-11D1425438F1}"/>
          </ac:picMkLst>
        </pc:picChg>
      </pc:sldChg>
      <pc:sldChg chg="addSp modSp new mod">
        <pc:chgData name="HIMANSHU SARDANA" userId="7d18efc665080bb4" providerId="LiveId" clId="{E0B9E510-9901-45B3-9BC7-745A673F4475}" dt="2025-06-01T16:03:38.190" v="29" actId="1076"/>
        <pc:sldMkLst>
          <pc:docMk/>
          <pc:sldMk cId="1590764182" sldId="261"/>
        </pc:sldMkLst>
        <pc:picChg chg="add mod modCrop">
          <ac:chgData name="HIMANSHU SARDANA" userId="7d18efc665080bb4" providerId="LiveId" clId="{E0B9E510-9901-45B3-9BC7-745A673F4475}" dt="2025-06-01T16:03:38.190" v="29" actId="1076"/>
          <ac:picMkLst>
            <pc:docMk/>
            <pc:sldMk cId="1590764182" sldId="261"/>
            <ac:picMk id="3" creationId="{F2B6F60F-1652-D318-84AE-EC39E1542EB6}"/>
          </ac:picMkLst>
        </pc:picChg>
      </pc:sldChg>
      <pc:sldChg chg="addSp modSp new mod">
        <pc:chgData name="HIMANSHU SARDANA" userId="7d18efc665080bb4" providerId="LiveId" clId="{E0B9E510-9901-45B3-9BC7-745A673F4475}" dt="2025-06-01T16:04:11.883" v="33" actId="732"/>
        <pc:sldMkLst>
          <pc:docMk/>
          <pc:sldMk cId="2173648443" sldId="262"/>
        </pc:sldMkLst>
        <pc:picChg chg="add mod modCrop">
          <ac:chgData name="HIMANSHU SARDANA" userId="7d18efc665080bb4" providerId="LiveId" clId="{E0B9E510-9901-45B3-9BC7-745A673F4475}" dt="2025-06-01T16:04:11.883" v="33" actId="732"/>
          <ac:picMkLst>
            <pc:docMk/>
            <pc:sldMk cId="2173648443" sldId="262"/>
            <ac:picMk id="3" creationId="{0C57E5D2-DEEB-37E1-3C3E-5BE279212A5B}"/>
          </ac:picMkLst>
        </pc:picChg>
      </pc:sldChg>
      <pc:sldChg chg="addSp modSp new mod">
        <pc:chgData name="HIMANSHU SARDANA" userId="7d18efc665080bb4" providerId="LiveId" clId="{E0B9E510-9901-45B3-9BC7-745A673F4475}" dt="2025-06-01T16:04:41.512" v="36" actId="732"/>
        <pc:sldMkLst>
          <pc:docMk/>
          <pc:sldMk cId="2703476070" sldId="263"/>
        </pc:sldMkLst>
        <pc:picChg chg="add mod modCrop">
          <ac:chgData name="HIMANSHU SARDANA" userId="7d18efc665080bb4" providerId="LiveId" clId="{E0B9E510-9901-45B3-9BC7-745A673F4475}" dt="2025-06-01T16:04:41.512" v="36" actId="732"/>
          <ac:picMkLst>
            <pc:docMk/>
            <pc:sldMk cId="2703476070" sldId="263"/>
            <ac:picMk id="3" creationId="{46AEF8D9-AA31-BC7B-75BC-773F463FDDF5}"/>
          </ac:picMkLst>
        </pc:picChg>
      </pc:sldChg>
      <pc:sldChg chg="addSp modSp new">
        <pc:chgData name="HIMANSHU SARDANA" userId="7d18efc665080bb4" providerId="LiveId" clId="{E0B9E510-9901-45B3-9BC7-745A673F4475}" dt="2025-06-01T16:13:27.210" v="38" actId="931"/>
        <pc:sldMkLst>
          <pc:docMk/>
          <pc:sldMk cId="3618887825" sldId="264"/>
        </pc:sldMkLst>
        <pc:picChg chg="add mod">
          <ac:chgData name="HIMANSHU SARDANA" userId="7d18efc665080bb4" providerId="LiveId" clId="{E0B9E510-9901-45B3-9BC7-745A673F4475}" dt="2025-06-01T16:13:08.745" v="37" actId="931"/>
          <ac:picMkLst>
            <pc:docMk/>
            <pc:sldMk cId="3618887825" sldId="264"/>
            <ac:picMk id="3" creationId="{D5808467-C841-21D1-649D-5C238C25610D}"/>
          </ac:picMkLst>
        </pc:picChg>
        <pc:picChg chg="add mod">
          <ac:chgData name="HIMANSHU SARDANA" userId="7d18efc665080bb4" providerId="LiveId" clId="{E0B9E510-9901-45B3-9BC7-745A673F4475}" dt="2025-06-01T16:13:27.210" v="38" actId="931"/>
          <ac:picMkLst>
            <pc:docMk/>
            <pc:sldMk cId="3618887825" sldId="264"/>
            <ac:picMk id="5" creationId="{0D9DED55-21E6-1E0C-87F6-0DA5F8DF043D}"/>
          </ac:picMkLst>
        </pc:picChg>
      </pc:sldChg>
      <pc:sldChg chg="addSp modSp new">
        <pc:chgData name="HIMANSHU SARDANA" userId="7d18efc665080bb4" providerId="LiveId" clId="{E0B9E510-9901-45B3-9BC7-745A673F4475}" dt="2025-06-01T16:13:53.558" v="39" actId="931"/>
        <pc:sldMkLst>
          <pc:docMk/>
          <pc:sldMk cId="53408829" sldId="265"/>
        </pc:sldMkLst>
        <pc:picChg chg="add mod">
          <ac:chgData name="HIMANSHU SARDANA" userId="7d18efc665080bb4" providerId="LiveId" clId="{E0B9E510-9901-45B3-9BC7-745A673F4475}" dt="2025-06-01T16:13:53.558" v="39" actId="931"/>
          <ac:picMkLst>
            <pc:docMk/>
            <pc:sldMk cId="53408829" sldId="265"/>
            <ac:picMk id="3" creationId="{51744D95-63FD-C011-4C6B-6F8CB4F5D0FE}"/>
          </ac:picMkLst>
        </pc:picChg>
      </pc:sldChg>
      <pc:sldChg chg="addSp modSp new">
        <pc:chgData name="HIMANSHU SARDANA" userId="7d18efc665080bb4" providerId="LiveId" clId="{E0B9E510-9901-45B3-9BC7-745A673F4475}" dt="2025-06-01T16:14:40.840" v="43" actId="931"/>
        <pc:sldMkLst>
          <pc:docMk/>
          <pc:sldMk cId="2949446410" sldId="266"/>
        </pc:sldMkLst>
        <pc:picChg chg="add mod">
          <ac:chgData name="HIMANSHU SARDANA" userId="7d18efc665080bb4" providerId="LiveId" clId="{E0B9E510-9901-45B3-9BC7-745A673F4475}" dt="2025-06-01T16:14:40.840" v="43" actId="931"/>
          <ac:picMkLst>
            <pc:docMk/>
            <pc:sldMk cId="2949446410" sldId="266"/>
            <ac:picMk id="3" creationId="{E848B777-0F2B-9686-8F58-B7D341F6297B}"/>
          </ac:picMkLst>
        </pc:picChg>
      </pc:sldChg>
      <pc:sldChg chg="addSp modSp new">
        <pc:chgData name="HIMANSHU SARDANA" userId="7d18efc665080bb4" providerId="LiveId" clId="{E0B9E510-9901-45B3-9BC7-745A673F4475}" dt="2025-06-01T16:17:26.737" v="53" actId="931"/>
        <pc:sldMkLst>
          <pc:docMk/>
          <pc:sldMk cId="3540332584" sldId="267"/>
        </pc:sldMkLst>
        <pc:picChg chg="add mod">
          <ac:chgData name="HIMANSHU SARDANA" userId="7d18efc665080bb4" providerId="LiveId" clId="{E0B9E510-9901-45B3-9BC7-745A673F4475}" dt="2025-06-01T16:17:26.737" v="53" actId="931"/>
          <ac:picMkLst>
            <pc:docMk/>
            <pc:sldMk cId="3540332584" sldId="267"/>
            <ac:picMk id="3" creationId="{FAC3E32E-9B2C-E16A-FFE5-909C1DF70B56}"/>
          </ac:picMkLst>
        </pc:picChg>
      </pc:sldChg>
      <pc:sldChg chg="addSp modSp new mod">
        <pc:chgData name="HIMANSHU SARDANA" userId="7d18efc665080bb4" providerId="LiveId" clId="{E0B9E510-9901-45B3-9BC7-745A673F4475}" dt="2025-06-01T16:17:05.456" v="52" actId="18131"/>
        <pc:sldMkLst>
          <pc:docMk/>
          <pc:sldMk cId="105609084" sldId="268"/>
        </pc:sldMkLst>
        <pc:picChg chg="add mod modCrop">
          <ac:chgData name="HIMANSHU SARDANA" userId="7d18efc665080bb4" providerId="LiveId" clId="{E0B9E510-9901-45B3-9BC7-745A673F4475}" dt="2025-06-01T16:17:05.456" v="52" actId="18131"/>
          <ac:picMkLst>
            <pc:docMk/>
            <pc:sldMk cId="105609084" sldId="268"/>
            <ac:picMk id="3" creationId="{8F3AF6A3-AD47-F078-1BCD-2F8647E0F0E2}"/>
          </ac:picMkLst>
        </pc:picChg>
      </pc:sldChg>
      <pc:sldChg chg="addSp modSp new">
        <pc:chgData name="HIMANSHU SARDANA" userId="7d18efc665080bb4" providerId="LiveId" clId="{E0B9E510-9901-45B3-9BC7-745A673F4475}" dt="2025-06-01T16:18:35.542" v="56" actId="931"/>
        <pc:sldMkLst>
          <pc:docMk/>
          <pc:sldMk cId="1669730537" sldId="269"/>
        </pc:sldMkLst>
        <pc:picChg chg="add mod">
          <ac:chgData name="HIMANSHU SARDANA" userId="7d18efc665080bb4" providerId="LiveId" clId="{E0B9E510-9901-45B3-9BC7-745A673F4475}" dt="2025-06-01T16:18:35.542" v="56" actId="931"/>
          <ac:picMkLst>
            <pc:docMk/>
            <pc:sldMk cId="1669730537" sldId="269"/>
            <ac:picMk id="3" creationId="{DC35578F-F4F8-EF04-DC51-1396FFF6FB73}"/>
          </ac:picMkLst>
        </pc:picChg>
      </pc:sldChg>
      <pc:sldChg chg="addSp modSp new">
        <pc:chgData name="HIMANSHU SARDANA" userId="7d18efc665080bb4" providerId="LiveId" clId="{E0B9E510-9901-45B3-9BC7-745A673F4475}" dt="2025-06-01T16:18:53.995" v="57" actId="931"/>
        <pc:sldMkLst>
          <pc:docMk/>
          <pc:sldMk cId="616642051" sldId="270"/>
        </pc:sldMkLst>
        <pc:picChg chg="add mod">
          <ac:chgData name="HIMANSHU SARDANA" userId="7d18efc665080bb4" providerId="LiveId" clId="{E0B9E510-9901-45B3-9BC7-745A673F4475}" dt="2025-06-01T16:18:53.995" v="57" actId="931"/>
          <ac:picMkLst>
            <pc:docMk/>
            <pc:sldMk cId="616642051" sldId="270"/>
            <ac:picMk id="3" creationId="{16C35D20-ECA4-4DE6-1CE5-05871D8CADB5}"/>
          </ac:picMkLst>
        </pc:picChg>
      </pc:sldChg>
      <pc:sldChg chg="addSp modSp new mod">
        <pc:chgData name="HIMANSHU SARDANA" userId="7d18efc665080bb4" providerId="LiveId" clId="{E0B9E510-9901-45B3-9BC7-745A673F4475}" dt="2025-06-01T16:32:09.118" v="101" actId="1076"/>
        <pc:sldMkLst>
          <pc:docMk/>
          <pc:sldMk cId="3760783185" sldId="271"/>
        </pc:sldMkLst>
        <pc:spChg chg="add mod">
          <ac:chgData name="HIMANSHU SARDANA" userId="7d18efc665080bb4" providerId="LiveId" clId="{E0B9E510-9901-45B3-9BC7-745A673F4475}" dt="2025-06-01T16:32:09.118" v="101" actId="1076"/>
          <ac:spMkLst>
            <pc:docMk/>
            <pc:sldMk cId="3760783185" sldId="271"/>
            <ac:spMk id="7" creationId="{80A8C944-52C0-7E47-8F3E-8D99694370A0}"/>
          </ac:spMkLst>
        </pc:spChg>
        <pc:picChg chg="add mod">
          <ac:chgData name="HIMANSHU SARDANA" userId="7d18efc665080bb4" providerId="LiveId" clId="{E0B9E510-9901-45B3-9BC7-745A673F4475}" dt="2025-06-01T16:30:06.408" v="62" actId="931"/>
          <ac:picMkLst>
            <pc:docMk/>
            <pc:sldMk cId="3760783185" sldId="271"/>
            <ac:picMk id="3" creationId="{F201CF54-D93E-C630-A042-F445EBC8B3CA}"/>
          </ac:picMkLst>
        </pc:picChg>
        <pc:picChg chg="add mod">
          <ac:chgData name="HIMANSHU SARDANA" userId="7d18efc665080bb4" providerId="LiveId" clId="{E0B9E510-9901-45B3-9BC7-745A673F4475}" dt="2025-06-01T16:31:33.002" v="82" actId="1076"/>
          <ac:picMkLst>
            <pc:docMk/>
            <pc:sldMk cId="3760783185" sldId="271"/>
            <ac:picMk id="5" creationId="{8A498DA3-D60E-6BDA-7393-8FE262FB3117}"/>
          </ac:picMkLst>
        </pc:picChg>
        <pc:picChg chg="add mod">
          <ac:chgData name="HIMANSHU SARDANA" userId="7d18efc665080bb4" providerId="LiveId" clId="{E0B9E510-9901-45B3-9BC7-745A673F4475}" dt="2025-06-01T16:31:34.979" v="83" actId="1076"/>
          <ac:picMkLst>
            <pc:docMk/>
            <pc:sldMk cId="3760783185" sldId="271"/>
            <ac:picMk id="6" creationId="{0F3B13C1-C9CD-39E8-998E-0FB5EA1162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Introduction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Data Science, its Lifecycle, and Real-world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3AF6A3-AD47-F078-1BCD-2F8647E0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070" t="1214" r="-3438" b="-18196"/>
          <a:stretch>
            <a:fillRect/>
          </a:stretch>
        </p:blipFill>
        <p:spPr>
          <a:xfrm>
            <a:off x="0" y="1371600"/>
            <a:ext cx="9144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C3E32E-9B2C-E16A-FFE5-909C1DF7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3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35578F-F4F8-EF04-DC51-1396FFF6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3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C35D20-ECA4-4DE6-1CE5-05871D8C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4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Science is an interdisciplinary field focused on extracting knowledge from data.</a:t>
            </a:r>
          </a:p>
          <a:p>
            <a:r>
              <a:t>• Combines statistics, computer science, and domain expertise.</a:t>
            </a:r>
          </a:p>
          <a:p>
            <a:r>
              <a:t>• Uses techniques such as data mining, machine learning, and big data analytics.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Science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1. Problem Definition</a:t>
            </a:r>
          </a:p>
          <a:p>
            <a:r>
              <a:t>2. Data Collection</a:t>
            </a:r>
          </a:p>
          <a:p>
            <a:r>
              <a:t>3. Data Cleaning</a:t>
            </a:r>
          </a:p>
          <a:p>
            <a:r>
              <a:t>4. Data Exploration &amp; Visualization</a:t>
            </a:r>
          </a:p>
          <a:p>
            <a:r>
              <a:t>5. Feature Engineering</a:t>
            </a:r>
          </a:p>
          <a:p>
            <a:r>
              <a:t>6. Model Building</a:t>
            </a:r>
          </a:p>
          <a:p>
            <a:r>
              <a:t>7. Model Evaluation</a:t>
            </a:r>
          </a:p>
          <a:p>
            <a:r>
              <a:t>8. Deployment</a:t>
            </a:r>
          </a:p>
          <a:p>
            <a:r>
              <a:t>9. Monitoring &amp; Maintenance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Real-world Applications of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Healthcare: Disease diagnosis, personalized treatment.</a:t>
            </a:r>
          </a:p>
          <a:p>
            <a:r>
              <a:t>• Finance: Credit scoring, fraud detection.</a:t>
            </a:r>
          </a:p>
          <a:p>
            <a:r>
              <a:t>• Marketing: Customer segmentation, recommendation systems.</a:t>
            </a:r>
          </a:p>
          <a:p>
            <a:r>
              <a:t>• Retail: Inventory management, demand forecasting.</a:t>
            </a:r>
          </a:p>
          <a:p>
            <a:r>
              <a:t>• Transportation: Route optimization, autonomous driving.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rectangular box with text&#10;&#10;AI-generated content may be incorrect.">
            <a:extLst>
              <a:ext uri="{FF2B5EF4-FFF2-40B4-BE49-F238E27FC236}">
                <a16:creationId xmlns:a16="http://schemas.microsoft.com/office/drawing/2014/main" id="{8A498DA3-D60E-6BDA-7393-8FE262FB3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56" y="1822704"/>
            <a:ext cx="6682940" cy="4145746"/>
          </a:xfrm>
          <a:prstGeom prst="rect">
            <a:avLst/>
          </a:prstGeom>
        </p:spPr>
      </p:pic>
      <p:pic>
        <p:nvPicPr>
          <p:cNvPr id="6" name="Picture 5" descr="A person taking a selfie&#10;&#10;AI-generated content may be incorrect.">
            <a:extLst>
              <a:ext uri="{FF2B5EF4-FFF2-40B4-BE49-F238E27FC236}">
                <a16:creationId xmlns:a16="http://schemas.microsoft.com/office/drawing/2014/main" id="{0F3B13C1-C9CD-39E8-998E-0FB5EA11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65" y="3041079"/>
            <a:ext cx="1480947" cy="1513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A8C944-52C0-7E47-8F3E-8D99694370A0}"/>
              </a:ext>
            </a:extLst>
          </p:cNvPr>
          <p:cNvSpPr txBox="1"/>
          <p:nvPr/>
        </p:nvSpPr>
        <p:spPr>
          <a:xfrm>
            <a:off x="860426" y="4521446"/>
            <a:ext cx="194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Himanshu Sardana</a:t>
            </a:r>
          </a:p>
        </p:txBody>
      </p:sp>
    </p:spTree>
    <p:extLst>
      <p:ext uri="{BB962C8B-B14F-4D97-AF65-F5344CB8AC3E}">
        <p14:creationId xmlns:p14="http://schemas.microsoft.com/office/powerpoint/2010/main" val="376078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CADD4-8B24-3768-E986-11D14254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07" r="10537" b="7885"/>
          <a:stretch>
            <a:fillRect/>
          </a:stretch>
        </p:blipFill>
        <p:spPr>
          <a:xfrm>
            <a:off x="170055" y="993058"/>
            <a:ext cx="8507928" cy="444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3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2B6F60F-1652-D318-84AE-EC39E154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r="9916" b="8985"/>
          <a:stretch>
            <a:fillRect/>
          </a:stretch>
        </p:blipFill>
        <p:spPr>
          <a:xfrm>
            <a:off x="383878" y="1282148"/>
            <a:ext cx="8376244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6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0C57E5D2-DEEB-37E1-3C3E-5BE279212A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09" r="9565" b="1691"/>
          <a:stretch>
            <a:fillRect/>
          </a:stretch>
        </p:blipFill>
        <p:spPr>
          <a:xfrm>
            <a:off x="924339" y="1371600"/>
            <a:ext cx="7345018" cy="40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4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AEF8D9-AA31-BC7B-75BC-773F463F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91" r="10544" b="11594"/>
          <a:stretch>
            <a:fillRect/>
          </a:stretch>
        </p:blipFill>
        <p:spPr>
          <a:xfrm>
            <a:off x="904460" y="1371600"/>
            <a:ext cx="7275443" cy="36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7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808467-C841-21D1-649D-5C238C25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9DED55-21E6-1E0C-87F6-0DA5F8DF0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8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44D95-63FD-C011-4C6B-6F8CB4F5D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48B777-0F2B-9686-8F58-B7D341F62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4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154</Words>
  <Application>Microsoft Office PowerPoint</Application>
  <PresentationFormat>On-screen Show (4:3)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Introduction to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Data Science?</vt:lpstr>
      <vt:lpstr>Data Science Lifecycle</vt:lpstr>
      <vt:lpstr>Real-world Applications of Data Science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HIMANSHU SARDANA</cp:lastModifiedBy>
  <cp:revision>1</cp:revision>
  <dcterms:created xsi:type="dcterms:W3CDTF">2013-01-27T09:14:16Z</dcterms:created>
  <dcterms:modified xsi:type="dcterms:W3CDTF">2025-06-01T16:32:14Z</dcterms:modified>
  <cp:category/>
</cp:coreProperties>
</file>