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mfNqfl73L6dFdO+8hL4M/3QLs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b="0" i="0" sz="6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about:bla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Operators:</a:t>
            </a:r>
            <a:r>
              <a:rPr lang="en-IN" u="sng">
                <a:solidFill>
                  <a:schemeClr val="hlink"/>
                </a:solidFill>
                <a:hlinkClick r:id="rId4"/>
              </a:rPr>
              <a:t> </a:t>
            </a:r>
            <a:r>
              <a:rPr lang="en-IN" u="sng">
                <a:solidFill>
                  <a:schemeClr val="hlink"/>
                </a:solidFill>
                <a:hlinkClick r:id="rId5"/>
              </a:rPr>
              <a:t>Arithmetic, Logical, Comparison</a:t>
            </a:r>
            <a:endParaRPr/>
          </a:p>
        </p:txBody>
      </p:sp>
      <p:sp>
        <p:nvSpPr>
          <p:cNvPr id="14" name="Google Shape;1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2025-05-30T13:56:07Z</dcterms:created>
  <dc:creator>HIMANSHU SARDANA</dc:creator>
</cp:coreProperties>
</file>