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Built-in Data Types in Python</a:t>
            </a:r>
          </a:p>
          <a:p>
            <a:r>
              <a:t>Your Name</a:t>
            </a:r>
          </a:p>
          <a:p>
            <a:r>
              <a:t>May 30,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   | Ordered | Mutable | Duplicates | Syntax</a:t>
            </a:r>
          </a:p>
          <a:p>
            <a:r>
              <a:t>------ | ------- | ------- | ---------- | ------</a:t>
            </a:r>
          </a:p>
          <a:p>
            <a:r>
              <a:t>int    | –       | –       | –          | x = 5</a:t>
            </a:r>
          </a:p>
          <a:p>
            <a:r>
              <a:t>float  | –       | –       | –          | x = 5.0</a:t>
            </a:r>
          </a:p>
          <a:p>
            <a:r>
              <a:t>str    | Yes     | No      | Yes        | "abc"</a:t>
            </a:r>
          </a:p>
          <a:p>
            <a:r>
              <a:t>list   | Yes     | Yes     | Yes        | [1, 2]</a:t>
            </a:r>
          </a:p>
          <a:p>
            <a:r>
              <a:t>tuple  | Yes     | No      | Yes        | (1, 2)</a:t>
            </a:r>
          </a:p>
          <a:p>
            <a:r>
              <a:t>dict   | No      | Yes     | No (keys)  | {"a":1}</a:t>
            </a:r>
          </a:p>
          <a:p>
            <a:r>
              <a:t>set    | No      | Yes     | No         | {1, 2}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Any questions?</a:t>
            </a:r>
          </a:p>
          <a:p>
            <a:r>
              <a:t>• Try writing small examples for each data type.</a:t>
            </a:r>
          </a:p>
          <a:p>
            <a:r>
              <a:t>• Practice using operations and methods.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is a dynamically typed language.</a:t>
            </a:r>
          </a:p>
          <a:p>
            <a:r>
              <a:t>• Data types classify data items.</a:t>
            </a:r>
          </a:p>
          <a:p>
            <a:r>
              <a:t>• Main categories:</a:t>
            </a:r>
          </a:p>
          <a:p>
            <a:r>
              <a:t>  - Numeric (int, float)</a:t>
            </a:r>
          </a:p>
          <a:p>
            <a:r>
              <a:t>  - Text (str)</a:t>
            </a:r>
          </a:p>
          <a:p>
            <a:r>
              <a:t>  - Sequence (list, tuple)</a:t>
            </a:r>
          </a:p>
          <a:p>
            <a:r>
              <a:t>  - Mapping (dict)</a:t>
            </a:r>
          </a:p>
          <a:p>
            <a:r>
              <a:t>  - Set (set)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 (int)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Whole numbers without a decimal.</a:t>
            </a:r>
          </a:p>
          <a:p>
            <a:r>
              <a:t>• Examples: 5, -3, 0</a:t>
            </a:r>
          </a:p>
          <a:p>
            <a:r>
              <a:t>• Usage:</a:t>
            </a:r>
          </a:p>
          <a:p>
            <a:r>
              <a:t>  x = 10</a:t>
            </a:r>
          </a:p>
          <a:p>
            <a:r>
              <a:t>  print(type(x))  # &lt;class 'int'&gt;</a:t>
            </a:r>
          </a:p>
          <a:p>
            <a:r>
              <a:t>• Arithmetic operations:</a:t>
            </a:r>
          </a:p>
          <a:p>
            <a:r>
              <a:t>  a = 5 + 3</a:t>
            </a:r>
          </a:p>
          <a:p>
            <a:r>
              <a:t>  b = 10 // 3</a:t>
            </a:r>
          </a:p>
          <a:p>
            <a:r>
              <a:t>  c = 10 %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Float (float)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Numbers with a decimal point.</a:t>
            </a:r>
          </a:p>
          <a:p>
            <a:r>
              <a:t>• Examples: 3.14, -0.01, 2.0</a:t>
            </a:r>
          </a:p>
          <a:p>
            <a:r>
              <a:t>• Usage:</a:t>
            </a:r>
          </a:p>
          <a:p>
            <a:r>
              <a:t>  y = 3.14</a:t>
            </a:r>
          </a:p>
          <a:p>
            <a:r>
              <a:t>  print(type(y))  # &lt;class 'float'&gt;</a:t>
            </a:r>
          </a:p>
          <a:p>
            <a:r>
              <a:t>• Example operations:</a:t>
            </a:r>
          </a:p>
          <a:p>
            <a:r>
              <a:t>  result = 5.0 /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(str)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Sequence of Unicode characters.</a:t>
            </a:r>
          </a:p>
          <a:p>
            <a:r>
              <a:t>• Examples: "hello", 'Python', '123'</a:t>
            </a:r>
          </a:p>
          <a:p>
            <a:r>
              <a:t>• Usage:</a:t>
            </a:r>
          </a:p>
          <a:p>
            <a:r>
              <a:t>  name = "Alice"</a:t>
            </a:r>
          </a:p>
          <a:p>
            <a:r>
              <a:t>  print(type(name))</a:t>
            </a:r>
          </a:p>
          <a:p>
            <a:r>
              <a:t>• Methods and slicing:</a:t>
            </a:r>
          </a:p>
          <a:p>
            <a:r>
              <a:t>  print(name.upper())</a:t>
            </a:r>
          </a:p>
          <a:p>
            <a:r>
              <a:t>  print(name[:3])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(list)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Ordered, mutable collection.</a:t>
            </a:r>
          </a:p>
          <a:p>
            <a:r>
              <a:t>• Defined with square brackets [].</a:t>
            </a:r>
          </a:p>
          <a:p>
            <a:r>
              <a:t>• Example:</a:t>
            </a:r>
          </a:p>
          <a:p>
            <a:r>
              <a:t>  fruits = ["apple", "banana", "cherry"]</a:t>
            </a:r>
          </a:p>
          <a:p>
            <a:r>
              <a:t>  fruits.append("orange")</a:t>
            </a:r>
          </a:p>
          <a:p>
            <a:r>
              <a:t>  print(fruits[0])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 (tuple)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Ordered, immutable collection.</a:t>
            </a:r>
          </a:p>
          <a:p>
            <a:r>
              <a:t>• Defined with parentheses ().</a:t>
            </a:r>
          </a:p>
          <a:p>
            <a:r>
              <a:t>• Example:</a:t>
            </a:r>
          </a:p>
          <a:p>
            <a:r>
              <a:t>  coordinates = (10, 20)</a:t>
            </a:r>
          </a:p>
          <a:p>
            <a:r>
              <a:t>  print(coordinates[0])</a:t>
            </a:r>
          </a:p>
          <a:p>
            <a:r>
              <a:t>• Tuples cannot be modified.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(dict)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Unordered, mutable key-value pairs.</a:t>
            </a:r>
          </a:p>
          <a:p>
            <a:r>
              <a:t>• Defined with curly braces {}.</a:t>
            </a:r>
          </a:p>
          <a:p>
            <a:r>
              <a:t>• Example:</a:t>
            </a:r>
          </a:p>
          <a:p>
            <a:r>
              <a:t>  student = {"name": "John", "age": 21}</a:t>
            </a:r>
          </a:p>
          <a:p>
            <a:r>
              <a:t>  student["grade"] = "A"</a:t>
            </a:r>
          </a:p>
          <a:p>
            <a:r>
              <a:t>  print(student["name"])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(set)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Unordered collection of unique items.</a:t>
            </a:r>
          </a:p>
          <a:p>
            <a:r>
              <a:t>• Defined using {} or set().</a:t>
            </a:r>
          </a:p>
          <a:p>
            <a:r>
              <a:t>• Example:</a:t>
            </a:r>
          </a:p>
          <a:p>
            <a:r>
              <a:t>  numbers = {1, 2, 2, 3}</a:t>
            </a:r>
          </a:p>
          <a:p>
            <a:r>
              <a:t>  print(numbers)  # {1, 2, 3}</a:t>
            </a:r>
          </a:p>
          <a:p>
            <a:r>
              <a:t>• Operations:</a:t>
            </a:r>
          </a:p>
          <a:p>
            <a:r>
              <a:t>  a = {1, 2}; b = {2, 3}</a:t>
            </a:r>
          </a:p>
          <a:p>
            <a:r>
              <a:t>  print(a | b)  # union</a:t>
            </a:r>
          </a:p>
          <a:p>
            <a:r>
              <a:t>  print(a &amp; b)  # intersection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