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Variables, Identifiers, and Naming Conventions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the Basics of Python Programming</a:t>
            </a:r>
          </a:p>
          <a:p>
            <a:r>
              <a:t>Your Name</a:t>
            </a:r>
          </a:p>
          <a:p>
            <a:r>
              <a:t>May 30,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Variables store data values in memory.</a:t>
            </a:r>
          </a:p>
          <a:p>
            <a:r>
              <a:t>• Identifiers are names used to identify variables, functions, classes, etc.</a:t>
            </a:r>
          </a:p>
          <a:p>
            <a:r>
              <a:t>• Naming conventions help in writing readable and consistent code.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Containers for storing data values.</a:t>
            </a:r>
          </a:p>
          <a:p>
            <a:r>
              <a:t>• No need to declare type explicitly (dynamic typing).</a:t>
            </a:r>
          </a:p>
          <a:p>
            <a:r>
              <a:t>• Examples:</a:t>
            </a:r>
          </a:p>
          <a:p>
            <a:r>
              <a:t>  x = 10</a:t>
            </a:r>
          </a:p>
          <a:p>
            <a:r>
              <a:t>  name = "Alice"</a:t>
            </a:r>
          </a:p>
          <a:p>
            <a:r>
              <a:t>  price = 19.99</a:t>
            </a:r>
          </a:p>
          <a:p>
            <a:r>
              <a:t>• Can be reassigned to different types:</a:t>
            </a:r>
          </a:p>
          <a:p>
            <a:r>
              <a:t>  x = "Ten"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Names used to identify variables, functions, classes, etc.</a:t>
            </a:r>
          </a:p>
          <a:p>
            <a:r>
              <a:t>• Must follow these rules:</a:t>
            </a:r>
          </a:p>
          <a:p>
            <a:r>
              <a:t>  - Can contain letters, digits, underscores</a:t>
            </a:r>
          </a:p>
          <a:p>
            <a:r>
              <a:t>  - Must not start with a digit</a:t>
            </a:r>
          </a:p>
          <a:p>
            <a:r>
              <a:t>  - Case-sensitive</a:t>
            </a:r>
          </a:p>
          <a:p>
            <a:r>
              <a:t>  - Cannot be a reserved keyword (e.g., if, while)</a:t>
            </a:r>
          </a:p>
          <a:p>
            <a:r>
              <a:t>• Valid: my_var, student1, _temp</a:t>
            </a:r>
          </a:p>
          <a:p>
            <a:r>
              <a:t>• Invalid: 1name, class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These are reserved and cannot be used as identifiers:</a:t>
            </a:r>
          </a:p>
          <a:p>
            <a:r>
              <a:t>  False, None, True, and, as, assert, break, class,</a:t>
            </a:r>
          </a:p>
          <a:p>
            <a:r>
              <a:t>  continue, def, del, elif, else, except, finally,</a:t>
            </a:r>
          </a:p>
          <a:p>
            <a:r>
              <a:t>  for, from, global, if, import, in, is, lambda,</a:t>
            </a:r>
          </a:p>
          <a:p>
            <a:r>
              <a:t>  nonlocal, not, or, pass, raise, return, try,</a:t>
            </a:r>
          </a:p>
          <a:p>
            <a:r>
              <a:t>  while, with, yield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 meaningful names that describe the variable's purpose.</a:t>
            </a:r>
          </a:p>
          <a:p>
            <a:r>
              <a:t>• Use lowercase letters with underscores for variables/functions:</a:t>
            </a:r>
          </a:p>
          <a:p>
            <a:r>
              <a:t>  user_name, calculate_sum</a:t>
            </a:r>
          </a:p>
          <a:p>
            <a:r>
              <a:t>• Use PascalCase for classes:</a:t>
            </a:r>
          </a:p>
          <a:p>
            <a:r>
              <a:t>  StudentRecord</a:t>
            </a:r>
          </a:p>
          <a:p>
            <a:r>
              <a:t>• Constants should be in uppercase:</a:t>
            </a:r>
          </a:p>
          <a:p>
            <a:r>
              <a:t>  MAX_SPEED = 120</a:t>
            </a:r>
          </a:p>
          <a:p>
            <a:r>
              <a:t>• Avoid using single-letter names (except in loops).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Be descriptive but concise.</a:t>
            </a:r>
          </a:p>
          <a:p>
            <a:r>
              <a:t>• Avoid using similar names (e.g., l vs. 1).</a:t>
            </a:r>
          </a:p>
          <a:p>
            <a:r>
              <a:t>• Stick to a consistent naming style throughout your code.</a:t>
            </a:r>
          </a:p>
          <a:p>
            <a:r>
              <a:t>• Follow PEP 8 – Python's official style guide.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Good:</a:t>
            </a:r>
          </a:p>
          <a:p>
            <a:r>
              <a:t>  student_name = "Alice"</a:t>
            </a:r>
          </a:p>
          <a:p>
            <a:r>
              <a:t>  total_price = 49.99</a:t>
            </a:r>
          </a:p>
          <a:p>
            <a:r>
              <a:t>  def calculate_total():</a:t>
            </a:r>
          </a:p>
          <a:p>
            <a:r>
              <a:t>• Bad:</a:t>
            </a:r>
          </a:p>
          <a:p>
            <a:r>
              <a:t>  s = "Alice"</a:t>
            </a:r>
          </a:p>
          <a:p>
            <a:r>
              <a:t>  tp = 49.99</a:t>
            </a:r>
          </a:p>
          <a:p>
            <a:r>
              <a:t>  def ct():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What makes a good variable name?</a:t>
            </a:r>
          </a:p>
          <a:p>
            <a:r>
              <a:t>• Why can't we use 'class' as a variable name?</a:t>
            </a:r>
          </a:p>
          <a:p>
            <a:r>
              <a:t>• Try renaming some bad variable names to good ones.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