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67" r:id="rId2"/>
    <p:sldId id="261" r:id="rId3"/>
    <p:sldId id="262" r:id="rId4"/>
    <p:sldId id="263" r:id="rId5"/>
    <p:sldId id="265" r:id="rId6"/>
    <p:sldId id="264" r:id="rId7"/>
    <p:sldId id="266" r:id="rId8"/>
    <p:sldId id="257" r:id="rId9"/>
    <p:sldId id="258" r:id="rId10"/>
    <p:sldId id="259" r:id="rId11"/>
    <p:sldId id="260" r:id="rId12"/>
    <p:sldId id="269" r:id="rId13"/>
    <p:sldId id="270" r:id="rId14"/>
    <p:sldId id="268" r:id="rId15"/>
    <p:sldId id="271" r:id="rId16"/>
    <p:sldId id="272" r:id="rId17"/>
    <p:sldId id="273" r:id="rId18"/>
    <p:sldId id="274" r:id="rId19"/>
    <p:sldId id="275" r:id="rId20"/>
  </p:sldIdLst>
  <p:sldSz cx="9144000" cy="6858000" type="overhead"/>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49" autoAdjust="0"/>
    <p:restoredTop sz="94660"/>
  </p:normalViewPr>
  <p:slideViewPr>
    <p:cSldViewPr>
      <p:cViewPr>
        <p:scale>
          <a:sx n="76" d="100"/>
          <a:sy n="76" d="100"/>
        </p:scale>
        <p:origin x="-123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FCDD13B3-7F20-E649-AACA-91CEED2C07AD}" type="datetimeFigureOut">
              <a:rPr lang="en-US" smtClean="0"/>
              <a:pPr/>
              <a:t>10/27/2016</a:t>
            </a:fld>
            <a:endParaRPr lang="en-US" dirty="0"/>
          </a:p>
        </p:txBody>
      </p:sp>
      <p:sp>
        <p:nvSpPr>
          <p:cNvPr id="17" name="Footer Placeholder 16"/>
          <p:cNvSpPr>
            <a:spLocks noGrp="1"/>
          </p:cNvSpPr>
          <p:nvPr>
            <p:ph type="ftr" sz="quarter" idx="11"/>
          </p:nvPr>
        </p:nvSpPr>
        <p:spPr/>
        <p:txBody>
          <a:bodyPr/>
          <a:lstStyle>
            <a:extLst/>
          </a:lstStyle>
          <a:p>
            <a:endParaRPr lang="en-US" dirty="0"/>
          </a:p>
        </p:txBody>
      </p:sp>
      <p:sp>
        <p:nvSpPr>
          <p:cNvPr id="29" name="Slide Number Placeholder 28"/>
          <p:cNvSpPr>
            <a:spLocks noGrp="1"/>
          </p:cNvSpPr>
          <p:nvPr>
            <p:ph type="sldNum" sz="quarter" idx="12"/>
          </p:nvPr>
        </p:nvSpPr>
        <p:spPr/>
        <p:txBody>
          <a:bodyPr/>
          <a:lstStyle>
            <a:extLst/>
          </a:lstStyle>
          <a:p>
            <a:fld id="{B90BD5AE-5C43-AB4A-B62E-501C81EEED4F}" type="slidenum">
              <a:rPr lang="en-US" smtClean="0"/>
              <a:pPr/>
              <a:t>‹#›</a:t>
            </a:fld>
            <a:endParaRPr lang="en-US" dirty="0"/>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CDD13B3-7F20-E649-AACA-91CEED2C07AD}" type="datetimeFigureOut">
              <a:rPr lang="en-US" smtClean="0"/>
              <a:pPr/>
              <a:t>10/27/2016</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90BD5AE-5C43-AB4A-B62E-501C81EEED4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CDD13B3-7F20-E649-AACA-91CEED2C07AD}" type="datetimeFigureOut">
              <a:rPr lang="en-US" smtClean="0"/>
              <a:pPr/>
              <a:t>10/27/2016</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90BD5AE-5C43-AB4A-B62E-501C81EEED4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CDD13B3-7F20-E649-AACA-91CEED2C07AD}" type="datetimeFigureOut">
              <a:rPr lang="en-US" smtClean="0"/>
              <a:pPr/>
              <a:t>10/27/2016</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90BD5AE-5C43-AB4A-B62E-501C81EEED4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9" name="Freeform 18"/>
          <p:cNvSpPr>
            <a:spLocks/>
          </p:cNvSpPr>
          <p:nvPr/>
        </p:nvSpPr>
        <p:spPr bwMode="auto">
          <a:xfrm>
            <a:off x="5948364" y="4246565"/>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CDD13B3-7F20-E649-AACA-91CEED2C07AD}" type="datetimeFigureOut">
              <a:rPr lang="en-US" smtClean="0"/>
              <a:pPr/>
              <a:t>10/27/2016</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90BD5AE-5C43-AB4A-B62E-501C81EEED4F}" type="slidenum">
              <a:rPr lang="en-US" smtClean="0"/>
              <a:pPr/>
              <a:t>‹#›</a:t>
            </a:fld>
            <a:endParaRPr lang="en-US" dirty="0"/>
          </a:p>
        </p:txBody>
      </p:sp>
      <p:sp>
        <p:nvSpPr>
          <p:cNvPr id="7" name="Rectangle 6"/>
          <p:cNvSpPr/>
          <p:nvPr/>
        </p:nvSpPr>
        <p:spPr>
          <a:xfrm>
            <a:off x="363160" y="402266"/>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3"/>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3"/>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CDD13B3-7F20-E649-AACA-91CEED2C07AD}" type="datetimeFigureOut">
              <a:rPr lang="en-US" smtClean="0"/>
              <a:pPr/>
              <a:t>10/27/2016</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90BD5AE-5C43-AB4A-B62E-501C81EEED4F}"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7"/>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CDD13B3-7F20-E649-AACA-91CEED2C07AD}" type="datetimeFigureOut">
              <a:rPr lang="en-US" smtClean="0"/>
              <a:pPr/>
              <a:t>10/27/2016</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B90BD5AE-5C43-AB4A-B62E-501C81EEED4F}" type="slidenum">
              <a:rPr lang="en-US" smtClean="0"/>
              <a:pPr/>
              <a:t>‹#›</a:t>
            </a:fld>
            <a:endParaRPr lang="en-US" dirty="0"/>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CDD13B3-7F20-E649-AACA-91CEED2C07AD}" type="datetimeFigureOut">
              <a:rPr lang="en-US" smtClean="0"/>
              <a:pPr/>
              <a:t>10/27/2016</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B90BD5AE-5C43-AB4A-B62E-501C81EEED4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CDD13B3-7F20-E649-AACA-91CEED2C07AD}" type="datetimeFigureOut">
              <a:rPr lang="en-US" smtClean="0"/>
              <a:pPr/>
              <a:t>10/27/2016</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B90BD5AE-5C43-AB4A-B62E-501C81EEED4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CDD13B3-7F20-E649-AACA-91CEED2C07AD}" type="datetimeFigureOut">
              <a:rPr lang="en-US" smtClean="0"/>
              <a:pPr/>
              <a:t>10/27/2016</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90BD5AE-5C43-AB4A-B62E-501C81EEED4F}"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cxnSp>
        <p:nvCxnSpPr>
          <p:cNvPr id="9" name="Straight Connector 8"/>
          <p:cNvCxnSpPr/>
          <p:nvPr/>
        </p:nvCxnSpPr>
        <p:spPr>
          <a:xfrm flipV="1">
            <a:off x="363196"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2"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3"/>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dirty="0" smtClean="0"/>
              <a:t>Click icon to add picture</a:t>
            </a:r>
            <a:endParaRPr kumimoji="0" lang="en-US" dirty="0"/>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2"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9"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FCDD13B3-7F20-E649-AACA-91CEED2C07AD}" type="datetimeFigureOut">
              <a:rPr lang="en-US" smtClean="0"/>
              <a:pPr/>
              <a:t>10/27/2016</a:t>
            </a:fld>
            <a:endParaRPr lang="en-US" dirty="0"/>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dirty="0"/>
          </a:p>
        </p:txBody>
      </p:sp>
      <p:sp>
        <p:nvSpPr>
          <p:cNvPr id="7" name="Slide Number Placeholder 6"/>
          <p:cNvSpPr>
            <a:spLocks noGrp="1"/>
          </p:cNvSpPr>
          <p:nvPr>
            <p:ph type="sldNum" sz="quarter" idx="12"/>
          </p:nvPr>
        </p:nvSpPr>
        <p:spPr>
          <a:xfrm>
            <a:off x="8610600" y="55499"/>
            <a:ext cx="457200" cy="365125"/>
          </a:xfrm>
        </p:spPr>
        <p:txBody>
          <a:bodyPr/>
          <a:lstStyle>
            <a:extLst/>
          </a:lstStyle>
          <a:p>
            <a:fld id="{B90BD5AE-5C43-AB4A-B62E-501C81EEED4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7"/>
            <a:ext cx="2133600" cy="365125"/>
          </a:xfrm>
          <a:prstGeom prst="rect">
            <a:avLst/>
          </a:prstGeom>
        </p:spPr>
        <p:txBody>
          <a:bodyPr vert="horz" anchor="b"/>
          <a:lstStyle>
            <a:lvl1pPr algn="l" eaLnBrk="1" latinLnBrk="0" hangingPunct="1">
              <a:defRPr kumimoji="0" sz="1100">
                <a:solidFill>
                  <a:schemeClr val="tx2"/>
                </a:solidFill>
              </a:defRPr>
            </a:lvl1pPr>
            <a:extLst/>
          </a:lstStyle>
          <a:p>
            <a:fld id="{FCDD13B3-7F20-E649-AACA-91CEED2C07AD}" type="datetimeFigureOut">
              <a:rPr lang="en-US" smtClean="0"/>
              <a:pPr/>
              <a:t>10/27/2016</a:t>
            </a:fld>
            <a:endParaRPr lang="en-US" dirty="0"/>
          </a:p>
        </p:txBody>
      </p:sp>
      <p:sp>
        <p:nvSpPr>
          <p:cNvPr id="3" name="Footer Placeholder 2"/>
          <p:cNvSpPr>
            <a:spLocks noGrp="1"/>
          </p:cNvSpPr>
          <p:nvPr>
            <p:ph type="ftr" sz="quarter" idx="3"/>
          </p:nvPr>
        </p:nvSpPr>
        <p:spPr>
          <a:xfrm>
            <a:off x="914400" y="6416677"/>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dirty="0"/>
          </a:p>
        </p:txBody>
      </p:sp>
      <p:sp>
        <p:nvSpPr>
          <p:cNvPr id="23" name="Slide Number Placeholder 22"/>
          <p:cNvSpPr>
            <a:spLocks noGrp="1"/>
          </p:cNvSpPr>
          <p:nvPr>
            <p:ph type="sldNum" sz="quarter" idx="4"/>
          </p:nvPr>
        </p:nvSpPr>
        <p:spPr>
          <a:xfrm>
            <a:off x="8610600" y="6416677"/>
            <a:ext cx="457200" cy="365125"/>
          </a:xfrm>
          <a:prstGeom prst="rect">
            <a:avLst/>
          </a:prstGeom>
        </p:spPr>
        <p:txBody>
          <a:bodyPr vert="horz" anchor="b"/>
          <a:lstStyle>
            <a:lvl1pPr algn="l" eaLnBrk="1" latinLnBrk="0" hangingPunct="1">
              <a:defRPr kumimoji="0" sz="1200">
                <a:solidFill>
                  <a:schemeClr val="tx2"/>
                </a:solidFill>
              </a:defRPr>
            </a:lvl1pPr>
            <a:extLst/>
          </a:lstStyle>
          <a:p>
            <a:fld id="{B90BD5AE-5C43-AB4A-B62E-501C81EEED4F}"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wikipedia.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2514600"/>
            <a:ext cx="7010400" cy="1754326"/>
          </a:xfrm>
          <a:prstGeom prst="rect">
            <a:avLst/>
          </a:prstGeom>
          <a:noFill/>
        </p:spPr>
        <p:txBody>
          <a:bodyPr wrap="square" rtlCol="0">
            <a:spAutoFit/>
          </a:bodyPr>
          <a:lstStyle/>
          <a:p>
            <a:pPr algn="ctr"/>
            <a:r>
              <a:rPr lang="en-US" sz="5400" b="1" dirty="0" smtClean="0">
                <a:latin typeface="AR DESTINE" pitchFamily="2" charset="0"/>
                <a:ea typeface="Adobe Fan Heiti Std B" pitchFamily="34" charset="-128"/>
              </a:rPr>
              <a:t>INDIAN </a:t>
            </a:r>
            <a:r>
              <a:rPr lang="en-US" sz="5400" b="1" dirty="0" smtClean="0">
                <a:latin typeface="AR DESTINE" pitchFamily="2" charset="0"/>
                <a:ea typeface="Adobe Fan Heiti Std B" pitchFamily="34" charset="-128"/>
              </a:rPr>
              <a:t>TOURISM WEBSITE</a:t>
            </a:r>
            <a:endParaRPr lang="en-US" sz="5400" b="1" dirty="0">
              <a:latin typeface="AR DESTINE" pitchFamily="2" charset="0"/>
              <a:ea typeface="Adobe Fan Heiti Std B" pitchFamily="34" charset="-128"/>
            </a:endParaRPr>
          </a:p>
        </p:txBody>
      </p:sp>
      <p:sp>
        <p:nvSpPr>
          <p:cNvPr id="3" name="TextBox 2"/>
          <p:cNvSpPr txBox="1"/>
          <p:nvPr/>
        </p:nvSpPr>
        <p:spPr>
          <a:xfrm>
            <a:off x="3429000" y="5867400"/>
            <a:ext cx="4191000" cy="369332"/>
          </a:xfrm>
          <a:prstGeom prst="rect">
            <a:avLst/>
          </a:prstGeom>
          <a:noFill/>
        </p:spPr>
        <p:txBody>
          <a:bodyPr wrap="square" rtlCol="0">
            <a:spAutoFit/>
          </a:bodyPr>
          <a:lstStyle/>
          <a:p>
            <a:r>
              <a:rPr lang="en-IN" dirty="0" smtClean="0"/>
              <a:t>Submitted To: Nagamani K.</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normAutofit/>
          </a:bodyPr>
          <a:lstStyle/>
          <a:p>
            <a:pPr algn="ctr"/>
            <a:r>
              <a:rPr lang="en-US" dirty="0" smtClean="0"/>
              <a:t>RELIGIOUS PLACES</a:t>
            </a:r>
            <a:endParaRPr lang="en-US" dirty="0"/>
          </a:p>
        </p:txBody>
      </p:sp>
      <p:pic>
        <p:nvPicPr>
          <p:cNvPr id="6" name="Content Placeholder 5"/>
          <p:cNvPicPr>
            <a:picLocks noGrp="1"/>
          </p:cNvPicPr>
          <p:nvPr>
            <p:ph idx="1"/>
          </p:nvPr>
        </p:nvPicPr>
        <p:blipFill>
          <a:blip r:embed="rId2" cstate="print"/>
          <a:stretch>
            <a:fillRect/>
          </a:stretch>
        </p:blipFill>
        <p:spPr>
          <a:xfrm>
            <a:off x="1143000" y="1219200"/>
            <a:ext cx="7239000" cy="5334000"/>
          </a:xfrm>
          <a:prstGeom prst="rect">
            <a:avLst/>
          </a:prstGeom>
        </p:spPr>
      </p:pic>
    </p:spTree>
    <p:extLst>
      <p:ext uri="{BB962C8B-B14F-4D97-AF65-F5344CB8AC3E}">
        <p14:creationId xmlns:p14="http://schemas.microsoft.com/office/powerpoint/2010/main" val="35491203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868362"/>
          </a:xfrm>
        </p:spPr>
        <p:txBody>
          <a:bodyPr>
            <a:normAutofit/>
          </a:bodyPr>
          <a:lstStyle/>
          <a:p>
            <a:pPr algn="ctr"/>
            <a:r>
              <a:rPr lang="en-US" dirty="0" smtClean="0"/>
              <a:t>HILL STATIONS</a:t>
            </a:r>
            <a:endParaRPr lang="en-US" dirty="0"/>
          </a:p>
        </p:txBody>
      </p:sp>
      <p:pic>
        <p:nvPicPr>
          <p:cNvPr id="8" name="Content Placeholder 7"/>
          <p:cNvPicPr>
            <a:picLocks noGrp="1"/>
          </p:cNvPicPr>
          <p:nvPr>
            <p:ph idx="1"/>
          </p:nvPr>
        </p:nvPicPr>
        <p:blipFill>
          <a:blip r:embed="rId2" cstate="print"/>
          <a:stretch>
            <a:fillRect/>
          </a:stretch>
        </p:blipFill>
        <p:spPr>
          <a:xfrm>
            <a:off x="990600" y="1371600"/>
            <a:ext cx="7315200" cy="5105400"/>
          </a:xfrm>
          <a:prstGeom prst="rect">
            <a:avLst/>
          </a:prstGeom>
        </p:spPr>
      </p:pic>
    </p:spTree>
    <p:extLst>
      <p:ext uri="{BB962C8B-B14F-4D97-AF65-F5344CB8AC3E}">
        <p14:creationId xmlns:p14="http://schemas.microsoft.com/office/powerpoint/2010/main" val="11129325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endParaRPr lang="en-US" dirty="0" smtClean="0"/>
          </a:p>
          <a:p>
            <a:pPr>
              <a:buFont typeface="Wingdings" pitchFamily="2" charset="2"/>
              <a:buChar char="Ø"/>
            </a:pPr>
            <a:r>
              <a:rPr lang="en-US" dirty="0" smtClean="0"/>
              <a:t>Anyone can edit through approval of owner.</a:t>
            </a:r>
          </a:p>
          <a:p>
            <a:endParaRPr lang="en-US" dirty="0" smtClean="0"/>
          </a:p>
          <a:p>
            <a:r>
              <a:rPr lang="en-US" dirty="0" smtClean="0"/>
              <a:t>Easy to use and learn.</a:t>
            </a:r>
          </a:p>
          <a:p>
            <a:pPr>
              <a:buNone/>
            </a:pPr>
            <a:endParaRPr lang="en-US" dirty="0" smtClean="0"/>
          </a:p>
          <a:p>
            <a:r>
              <a:rPr lang="en-US" dirty="0" smtClean="0"/>
              <a:t>We keep track of every editing's made and revert back to the previous version if needed.</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219200"/>
            <a:ext cx="7772400" cy="4572000"/>
          </a:xfrm>
        </p:spPr>
        <p:txBody>
          <a:bodyPr>
            <a:normAutofit lnSpcReduction="10000"/>
          </a:bodyPr>
          <a:lstStyle/>
          <a:p>
            <a:pPr marL="68580" indent="0">
              <a:buNone/>
            </a:pPr>
            <a:endParaRPr lang="en-US" dirty="0" smtClean="0"/>
          </a:p>
          <a:p>
            <a:r>
              <a:rPr lang="en-US" dirty="0" smtClean="0"/>
              <a:t>Number of people can visit the website at the same time.</a:t>
            </a:r>
          </a:p>
          <a:p>
            <a:pPr>
              <a:buNone/>
            </a:pPr>
            <a:endParaRPr lang="en-US" dirty="0" smtClean="0"/>
          </a:p>
          <a:p>
            <a:r>
              <a:rPr lang="en-US" dirty="0" smtClean="0"/>
              <a:t> Reliable website</a:t>
            </a:r>
          </a:p>
          <a:p>
            <a:pPr>
              <a:buNone/>
            </a:pPr>
            <a:endParaRPr lang="en-US" dirty="0" smtClean="0"/>
          </a:p>
          <a:p>
            <a:r>
              <a:rPr lang="en-US" dirty="0" smtClean="0"/>
              <a:t>High performance website.</a:t>
            </a:r>
          </a:p>
          <a:p>
            <a:endParaRPr lang="en-US" dirty="0" smtClean="0"/>
          </a:p>
          <a:p>
            <a:r>
              <a:rPr lang="en-US" dirty="0" smtClean="0"/>
              <a:t>Flexible </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r>
              <a:rPr lang="en-US" dirty="0" smtClean="0"/>
              <a:t>Network issues (for connection oriented system).</a:t>
            </a:r>
          </a:p>
          <a:p>
            <a:endParaRPr lang="en-US" dirty="0" smtClean="0"/>
          </a:p>
          <a:p>
            <a:r>
              <a:rPr lang="en-US" dirty="0" smtClean="0"/>
              <a:t>Connection less method is less secure.</a:t>
            </a:r>
          </a:p>
          <a:p>
            <a:endParaRPr lang="en-US" dirty="0" smtClean="0"/>
          </a:p>
          <a:p>
            <a:r>
              <a:rPr lang="en-US" dirty="0" smtClean="0"/>
              <a:t>Security can be further improved by using biometric features for authentication of website information.</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CONCLUSION</a:t>
            </a:r>
            <a:endParaRPr lang="en-US" dirty="0"/>
          </a:p>
        </p:txBody>
      </p:sp>
      <p:sp>
        <p:nvSpPr>
          <p:cNvPr id="2" name="Content Placeholder 1"/>
          <p:cNvSpPr>
            <a:spLocks noGrp="1"/>
          </p:cNvSpPr>
          <p:nvPr>
            <p:ph idx="1"/>
          </p:nvPr>
        </p:nvSpPr>
        <p:spPr/>
        <p:txBody>
          <a:bodyPr>
            <a:normAutofit lnSpcReduction="10000"/>
          </a:bodyPr>
          <a:lstStyle/>
          <a:p>
            <a:endParaRPr lang="en-US" dirty="0" smtClean="0"/>
          </a:p>
          <a:p>
            <a:r>
              <a:rPr lang="en-US" dirty="0" smtClean="0"/>
              <a:t>The project entitled tourism agency system was completed successfully. The system is developed with much care and free of errors and at the same time it is efficient and less time consuming.</a:t>
            </a:r>
          </a:p>
          <a:p>
            <a:pPr>
              <a:buNone/>
            </a:pPr>
            <a:endParaRPr lang="en-US" dirty="0" smtClean="0"/>
          </a:p>
          <a:p>
            <a:r>
              <a:rPr lang="en-US" dirty="0" smtClean="0"/>
              <a:t>The purpose of this project is to develop a website for displaying detailed information about various tourist places in India.</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635692"/>
          </a:xfrm>
        </p:spPr>
        <p:txBody>
          <a:bodyPr/>
          <a:lstStyle/>
          <a:p>
            <a:pPr>
              <a:buNone/>
            </a:pPr>
            <a:endParaRPr lang="en-US" dirty="0" smtClean="0"/>
          </a:p>
          <a:p>
            <a:r>
              <a:rPr lang="en-US" dirty="0" smtClean="0"/>
              <a:t>This project helps in gaining valuable information and knowledge about several tourist places.</a:t>
            </a:r>
          </a:p>
          <a:p>
            <a:endParaRPr lang="en-US" dirty="0" smtClean="0"/>
          </a:p>
          <a:p>
            <a:endParaRPr lang="en-US" dirty="0" smtClean="0"/>
          </a:p>
          <a:p>
            <a:r>
              <a:rPr lang="en-US" dirty="0" smtClean="0"/>
              <a:t> This project provides history, geographical data, culture and architecture about the places.</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REFERENCE </a:t>
            </a:r>
            <a:endParaRPr lang="en-US" dirty="0"/>
          </a:p>
        </p:txBody>
      </p:sp>
      <p:sp>
        <p:nvSpPr>
          <p:cNvPr id="2" name="Content Placeholder 1"/>
          <p:cNvSpPr>
            <a:spLocks noGrp="1"/>
          </p:cNvSpPr>
          <p:nvPr>
            <p:ph idx="1"/>
          </p:nvPr>
        </p:nvSpPr>
        <p:spPr/>
        <p:txBody>
          <a:bodyPr/>
          <a:lstStyle/>
          <a:p>
            <a:endParaRPr lang="en-US" dirty="0" smtClean="0"/>
          </a:p>
          <a:p>
            <a:r>
              <a:rPr lang="en-US" dirty="0" smtClean="0">
                <a:hlinkClick r:id="rId2"/>
              </a:rPr>
              <a:t>http://www.google.com</a:t>
            </a:r>
            <a:endParaRPr lang="en-US" dirty="0" smtClean="0"/>
          </a:p>
          <a:p>
            <a:endParaRPr lang="en-US" dirty="0" smtClean="0"/>
          </a:p>
          <a:p>
            <a:r>
              <a:rPr lang="en-US" dirty="0" smtClean="0">
                <a:hlinkClick r:id="rId3"/>
              </a:rPr>
              <a:t>http://www.wikipedia.com</a:t>
            </a:r>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hank_you_traditional_greeting_card.png"/>
          <p:cNvPicPr>
            <a:picLocks noChangeAspect="1"/>
          </p:cNvPicPr>
          <p:nvPr/>
        </p:nvPicPr>
        <p:blipFill>
          <a:blip r:embed="rId2" cstate="print"/>
          <a:stretch>
            <a:fillRect/>
          </a:stretch>
        </p:blipFill>
        <p:spPr>
          <a:xfrm>
            <a:off x="0" y="0"/>
            <a:ext cx="9315450" cy="68580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descr="ques.jpg"/>
          <p:cNvPicPr>
            <a:picLocks noChangeAspect="1"/>
          </p:cNvPicPr>
          <p:nvPr/>
        </p:nvPicPr>
        <p:blipFill>
          <a:blip r:embed="rId2" cstate="print"/>
          <a:stretch>
            <a:fillRect/>
          </a:stretch>
        </p:blipFill>
        <p:spPr>
          <a:xfrm>
            <a:off x="1943102" y="1447803"/>
            <a:ext cx="4743449" cy="4800599"/>
          </a:xfrm>
          <a:prstGeom prst="rect">
            <a:avLst/>
          </a:prstGeom>
        </p:spPr>
      </p:pic>
      <p:sp>
        <p:nvSpPr>
          <p:cNvPr id="3" name="TextBox 2"/>
          <p:cNvSpPr txBox="1"/>
          <p:nvPr/>
        </p:nvSpPr>
        <p:spPr>
          <a:xfrm>
            <a:off x="1085850" y="609600"/>
            <a:ext cx="6400800" cy="707886"/>
          </a:xfrm>
          <a:prstGeom prst="rect">
            <a:avLst/>
          </a:prstGeom>
          <a:noFill/>
        </p:spPr>
        <p:txBody>
          <a:bodyPr wrap="square" rtlCol="0">
            <a:spAutoFit/>
          </a:bodyPr>
          <a:lstStyle/>
          <a:p>
            <a:pPr algn="ctr"/>
            <a:r>
              <a:rPr lang="en-US" sz="4000" dirty="0" smtClean="0"/>
              <a:t>ANY QUESTIONS ?</a:t>
            </a:r>
            <a:endParaRPr lang="en-US" sz="4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838202"/>
            <a:ext cx="4034433" cy="830997"/>
          </a:xfrm>
          <a:prstGeom prst="rect">
            <a:avLst/>
          </a:prstGeom>
          <a:noFill/>
        </p:spPr>
        <p:txBody>
          <a:bodyPr wrap="square" rtlCol="0" anchor="t">
            <a:spAutoFit/>
          </a:bodyPr>
          <a:lstStyle/>
          <a:p>
            <a:r>
              <a:rPr lang="en-GB" sz="4800" dirty="0"/>
              <a:t>Presented by-</a:t>
            </a:r>
            <a:endParaRPr lang="en-US" sz="4800" dirty="0"/>
          </a:p>
        </p:txBody>
      </p:sp>
      <p:sp>
        <p:nvSpPr>
          <p:cNvPr id="5" name="TextBox 4"/>
          <p:cNvSpPr txBox="1"/>
          <p:nvPr/>
        </p:nvSpPr>
        <p:spPr>
          <a:xfrm>
            <a:off x="107154" y="1905000"/>
            <a:ext cx="9036846" cy="3539430"/>
          </a:xfrm>
          <a:prstGeom prst="rect">
            <a:avLst/>
          </a:prstGeom>
          <a:noFill/>
        </p:spPr>
        <p:txBody>
          <a:bodyPr wrap="square" rtlCol="0">
            <a:spAutoFit/>
          </a:bodyPr>
          <a:lstStyle/>
          <a:p>
            <a:pPr marL="342900" indent="-342900" algn="l">
              <a:buFont typeface="+mj-lt"/>
              <a:buAutoNum type="arabicPeriod"/>
            </a:pPr>
            <a:r>
              <a:rPr lang="en-GB" sz="2800" dirty="0"/>
              <a:t>Supriya Vyavhare</a:t>
            </a:r>
          </a:p>
          <a:p>
            <a:pPr marL="342900" indent="-342900" algn="l">
              <a:buFont typeface="+mj-lt"/>
              <a:buAutoNum type="arabicPeriod"/>
            </a:pPr>
            <a:r>
              <a:rPr lang="en-GB" sz="2800" dirty="0"/>
              <a:t>Durvesh Ture</a:t>
            </a:r>
          </a:p>
          <a:p>
            <a:pPr marL="342900" indent="-342900" algn="l">
              <a:buFont typeface="+mj-lt"/>
              <a:buAutoNum type="arabicPeriod"/>
            </a:pPr>
            <a:r>
              <a:rPr lang="en-GB" sz="2800" dirty="0"/>
              <a:t>Mukesh Tajne</a:t>
            </a:r>
          </a:p>
          <a:p>
            <a:pPr marL="342900" indent="-342900" algn="l">
              <a:buFont typeface="+mj-lt"/>
              <a:buAutoNum type="arabicPeriod"/>
            </a:pPr>
            <a:r>
              <a:rPr lang="en-GB" sz="2800" dirty="0"/>
              <a:t>Priyanka Walnekar</a:t>
            </a:r>
          </a:p>
          <a:p>
            <a:pPr marL="342900" indent="-342900" algn="l">
              <a:buFont typeface="+mj-lt"/>
              <a:buAutoNum type="arabicPeriod"/>
            </a:pPr>
            <a:r>
              <a:rPr lang="en-GB" sz="2800" dirty="0" smtClean="0"/>
              <a:t>Reshma Zaware</a:t>
            </a:r>
            <a:endParaRPr lang="en-GB" sz="2800" dirty="0"/>
          </a:p>
          <a:p>
            <a:pPr marL="342900" indent="-342900" algn="l">
              <a:buFont typeface="+mj-lt"/>
              <a:buAutoNum type="arabicPeriod"/>
            </a:pPr>
            <a:r>
              <a:rPr lang="en-GB" sz="2800" dirty="0"/>
              <a:t>Snehal Shipalkar</a:t>
            </a:r>
          </a:p>
          <a:p>
            <a:pPr marL="342900" indent="-342900" algn="l">
              <a:buFont typeface="+mj-lt"/>
              <a:buAutoNum type="arabicPeriod"/>
            </a:pPr>
            <a:r>
              <a:rPr lang="en-GB" sz="2800" dirty="0"/>
              <a:t>Akshay Shinde</a:t>
            </a:r>
          </a:p>
          <a:p>
            <a:pPr marL="342900" indent="-342900" algn="l">
              <a:buFont typeface="+mj-lt"/>
              <a:buAutoNum type="arabicPeriod"/>
            </a:pPr>
            <a:r>
              <a:rPr lang="en-GB" sz="2800" dirty="0" smtClean="0"/>
              <a:t>Ragini Yadav</a:t>
            </a:r>
            <a:endParaRPr lang="en-GB" sz="2800" dirty="0"/>
          </a:p>
        </p:txBody>
      </p:sp>
    </p:spTree>
    <p:extLst>
      <p:ext uri="{BB962C8B-B14F-4D97-AF65-F5344CB8AC3E}">
        <p14:creationId xmlns:p14="http://schemas.microsoft.com/office/powerpoint/2010/main" val="38937683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Indian </a:t>
            </a:r>
            <a:r>
              <a:rPr lang="en-US" dirty="0" smtClean="0"/>
              <a:t>tourism website </a:t>
            </a:r>
            <a:r>
              <a:rPr lang="en-US" dirty="0" smtClean="0"/>
              <a:t>information system.</a:t>
            </a:r>
          </a:p>
          <a:p>
            <a:endParaRPr lang="en-US" dirty="0" smtClean="0"/>
          </a:p>
          <a:p>
            <a:r>
              <a:rPr lang="en-US" dirty="0" smtClean="0"/>
              <a:t>Users can </a:t>
            </a:r>
            <a:r>
              <a:rPr lang="en-US" dirty="0" smtClean="0"/>
              <a:t>get information at their finger tips.</a:t>
            </a:r>
          </a:p>
          <a:p>
            <a:endParaRPr lang="en-US" dirty="0" smtClean="0"/>
          </a:p>
          <a:p>
            <a:r>
              <a:rPr lang="en-US" dirty="0" smtClean="0"/>
              <a:t>Provide various advantages of our tourist system to </a:t>
            </a:r>
            <a:r>
              <a:rPr lang="en-US" dirty="0" smtClean="0"/>
              <a:t>us</a:t>
            </a:r>
            <a:r>
              <a:rPr lang="en-US" dirty="0" smtClean="0"/>
              <a:t>ers </a:t>
            </a:r>
            <a:r>
              <a:rPr lang="en-US" dirty="0" smtClean="0"/>
              <a:t>through our website.</a:t>
            </a:r>
          </a:p>
          <a:p>
            <a:endParaRPr lang="en-US" dirty="0" smtClean="0"/>
          </a:p>
          <a:p>
            <a:r>
              <a:rPr lang="en-US" dirty="0" smtClean="0"/>
              <a:t> We provide valuable services in favor of </a:t>
            </a:r>
            <a:r>
              <a:rPr lang="en-US" dirty="0" smtClean="0"/>
              <a:t>our users</a:t>
            </a:r>
            <a:r>
              <a:rPr lang="en-US" dirty="0" smtClean="0"/>
              <a:t>. </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OBJECTIVE</a:t>
            </a:r>
            <a:endParaRPr lang="en-US" dirty="0"/>
          </a:p>
        </p:txBody>
      </p:sp>
      <p:sp>
        <p:nvSpPr>
          <p:cNvPr id="2" name="Content Placeholder 1"/>
          <p:cNvSpPr>
            <a:spLocks noGrp="1"/>
          </p:cNvSpPr>
          <p:nvPr>
            <p:ph idx="1"/>
          </p:nvPr>
        </p:nvSpPr>
        <p:spPr/>
        <p:txBody>
          <a:bodyPr>
            <a:normAutofit fontScale="92500" lnSpcReduction="20000"/>
          </a:bodyPr>
          <a:lstStyle/>
          <a:p>
            <a:endParaRPr lang="en-US" dirty="0" smtClean="0"/>
          </a:p>
          <a:p>
            <a:r>
              <a:rPr lang="en-US" dirty="0" smtClean="0"/>
              <a:t>Easy to fetch information of places from our website.</a:t>
            </a:r>
          </a:p>
          <a:p>
            <a:endParaRPr lang="en-US" dirty="0" smtClean="0"/>
          </a:p>
          <a:p>
            <a:r>
              <a:rPr lang="en-US" dirty="0" smtClean="0"/>
              <a:t>Virtually explore places in India.</a:t>
            </a:r>
          </a:p>
          <a:p>
            <a:endParaRPr lang="en-US" dirty="0" smtClean="0"/>
          </a:p>
          <a:p>
            <a:r>
              <a:rPr lang="en-US" dirty="0" smtClean="0"/>
              <a:t>We provide images of almost all the places.</a:t>
            </a:r>
          </a:p>
          <a:p>
            <a:endParaRPr lang="en-US" dirty="0" smtClean="0"/>
          </a:p>
          <a:p>
            <a:r>
              <a:rPr lang="en-US" dirty="0" smtClean="0"/>
              <a:t>We provide information about famous tourist points,             accommodations, shopping attractions, etc. </a:t>
            </a:r>
          </a:p>
          <a:p>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914400"/>
            <a:ext cx="7772400" cy="4572000"/>
          </a:xfrm>
        </p:spPr>
        <p:txBody>
          <a:bodyPr/>
          <a:lstStyle/>
          <a:p>
            <a:endParaRPr lang="en-US" dirty="0" smtClean="0"/>
          </a:p>
          <a:p>
            <a:r>
              <a:rPr lang="en-US" dirty="0" smtClean="0"/>
              <a:t>We also provide information about Tourist Guides.</a:t>
            </a:r>
          </a:p>
          <a:p>
            <a:endParaRPr lang="en-US" dirty="0" smtClean="0"/>
          </a:p>
          <a:p>
            <a:r>
              <a:rPr lang="en-US" dirty="0" smtClean="0"/>
              <a:t>We guarantee genuine information.</a:t>
            </a:r>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TECHNOLOGY</a:t>
            </a:r>
            <a:endParaRPr lang="en-US" dirty="0"/>
          </a:p>
        </p:txBody>
      </p:sp>
      <p:sp>
        <p:nvSpPr>
          <p:cNvPr id="2" name="Content Placeholder 1"/>
          <p:cNvSpPr>
            <a:spLocks noGrp="1"/>
          </p:cNvSpPr>
          <p:nvPr>
            <p:ph idx="1"/>
          </p:nvPr>
        </p:nvSpPr>
        <p:spPr/>
        <p:txBody>
          <a:bodyPr/>
          <a:lstStyle/>
          <a:p>
            <a:endParaRPr lang="en-US" dirty="0" smtClean="0"/>
          </a:p>
          <a:p>
            <a:r>
              <a:rPr lang="en-US" dirty="0" smtClean="0"/>
              <a:t>HTML</a:t>
            </a:r>
          </a:p>
          <a:p>
            <a:endParaRPr lang="en-US" dirty="0" smtClean="0"/>
          </a:p>
          <a:p>
            <a:endParaRPr lang="en-US" dirty="0" smtClean="0"/>
          </a:p>
          <a:p>
            <a:r>
              <a:rPr lang="en-US" dirty="0" smtClean="0"/>
              <a:t>CSS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REQUIREMENTS</a:t>
            </a:r>
            <a:endParaRPr lang="en-US" dirty="0"/>
          </a:p>
        </p:txBody>
      </p:sp>
      <p:sp>
        <p:nvSpPr>
          <p:cNvPr id="2" name="Content Placeholder 1"/>
          <p:cNvSpPr>
            <a:spLocks noGrp="1"/>
          </p:cNvSpPr>
          <p:nvPr>
            <p:ph idx="1"/>
          </p:nvPr>
        </p:nvSpPr>
        <p:spPr/>
        <p:txBody>
          <a:bodyPr>
            <a:normAutofit fontScale="92500" lnSpcReduction="20000"/>
          </a:bodyPr>
          <a:lstStyle/>
          <a:p>
            <a:pPr>
              <a:buFont typeface="Wingdings" pitchFamily="2" charset="2"/>
              <a:buChar char="q"/>
            </a:pPr>
            <a:endParaRPr lang="en-US" dirty="0" smtClean="0"/>
          </a:p>
          <a:p>
            <a:pPr>
              <a:buFont typeface="Wingdings" pitchFamily="2" charset="2"/>
              <a:buChar char="q"/>
            </a:pPr>
            <a:r>
              <a:rPr lang="en-US" dirty="0" smtClean="0"/>
              <a:t>Hardware Used :</a:t>
            </a:r>
          </a:p>
          <a:p>
            <a:pPr>
              <a:buFont typeface="Wingdings" pitchFamily="2" charset="2"/>
              <a:buChar char="Ø"/>
            </a:pPr>
            <a:r>
              <a:rPr lang="en-US" dirty="0" smtClean="0"/>
              <a:t>1.Processor: To run this system efficiently we need processing power of Pentium core2duo or other advance processors.</a:t>
            </a:r>
          </a:p>
          <a:p>
            <a:pPr>
              <a:buFont typeface="Wingdings" pitchFamily="2" charset="2"/>
              <a:buChar char="Ø"/>
            </a:pPr>
            <a:r>
              <a:rPr lang="en-US" dirty="0" smtClean="0"/>
              <a:t>2. RAM: Required 1GB or more.</a:t>
            </a:r>
          </a:p>
          <a:p>
            <a:pPr>
              <a:buFont typeface="Wingdings" pitchFamily="2" charset="2"/>
              <a:buChar char="Ø"/>
            </a:pPr>
            <a:r>
              <a:rPr lang="en-US" dirty="0" smtClean="0"/>
              <a:t>3. Hard disk: Required 32GB or more.</a:t>
            </a:r>
          </a:p>
          <a:p>
            <a:pPr>
              <a:buFont typeface="Wingdings" pitchFamily="2" charset="2"/>
              <a:buChar char="q"/>
            </a:pPr>
            <a:endParaRPr lang="en-US" dirty="0" smtClean="0"/>
          </a:p>
          <a:p>
            <a:pPr>
              <a:buFont typeface="Wingdings" pitchFamily="2" charset="2"/>
              <a:buChar char="q"/>
            </a:pPr>
            <a:r>
              <a:rPr lang="en-US" dirty="0" smtClean="0"/>
              <a:t>Software Used:</a:t>
            </a:r>
          </a:p>
          <a:p>
            <a:pPr>
              <a:buFont typeface="Wingdings" pitchFamily="2" charset="2"/>
              <a:buChar char="Ø"/>
            </a:pPr>
            <a:r>
              <a:rPr lang="en-US" dirty="0" smtClean="0"/>
              <a:t>HTML viewer</a:t>
            </a:r>
          </a:p>
          <a:p>
            <a:pPr>
              <a:buFont typeface="Wingdings" pitchFamily="2" charset="2"/>
              <a:buChar char="Ø"/>
            </a:pPr>
            <a:r>
              <a:rPr lang="en-US" dirty="0" smtClean="0"/>
              <a:t>kompozer</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571500" y="274638"/>
            <a:ext cx="8115300" cy="868362"/>
          </a:xfrm>
        </p:spPr>
        <p:txBody>
          <a:bodyPr/>
          <a:lstStyle/>
          <a:p>
            <a:pPr algn="ctr"/>
            <a:r>
              <a:rPr lang="en-US" dirty="0" smtClean="0"/>
              <a:t>HOME PAGE</a:t>
            </a:r>
            <a:endParaRPr lang="en-US" dirty="0"/>
          </a:p>
        </p:txBody>
      </p:sp>
      <p:pic>
        <p:nvPicPr>
          <p:cNvPr id="12" name="Content Placeholder 7"/>
          <p:cNvPicPr>
            <a:picLocks noGrp="1"/>
          </p:cNvPicPr>
          <p:nvPr>
            <p:ph idx="1"/>
          </p:nvPr>
        </p:nvPicPr>
        <p:blipFill>
          <a:blip r:embed="rId2" cstate="print"/>
          <a:stretch>
            <a:fillRect/>
          </a:stretch>
        </p:blipFill>
        <p:spPr>
          <a:xfrm>
            <a:off x="990600" y="1219200"/>
            <a:ext cx="7162800" cy="5410200"/>
          </a:xfrm>
          <a:prstGeom prst="rect">
            <a:avLst/>
          </a:prstGeom>
        </p:spPr>
      </p:pic>
    </p:spTree>
    <p:extLst>
      <p:ext uri="{BB962C8B-B14F-4D97-AF65-F5344CB8AC3E}">
        <p14:creationId xmlns:p14="http://schemas.microsoft.com/office/powerpoint/2010/main" val="10978929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274638"/>
            <a:ext cx="8001000" cy="792162"/>
          </a:xfrm>
        </p:spPr>
        <p:txBody>
          <a:bodyPr>
            <a:normAutofit/>
          </a:bodyPr>
          <a:lstStyle/>
          <a:p>
            <a:pPr algn="ctr"/>
            <a:r>
              <a:rPr lang="en-US" dirty="0" smtClean="0"/>
              <a:t>HISTORICAL PLACES</a:t>
            </a:r>
            <a:endParaRPr lang="en-US" dirty="0"/>
          </a:p>
        </p:txBody>
      </p:sp>
      <p:pic>
        <p:nvPicPr>
          <p:cNvPr id="7" name="Content Placeholder 6"/>
          <p:cNvPicPr>
            <a:picLocks noGrp="1"/>
          </p:cNvPicPr>
          <p:nvPr>
            <p:ph idx="1"/>
          </p:nvPr>
        </p:nvPicPr>
        <p:blipFill>
          <a:blip r:embed="rId2" cstate="print"/>
          <a:stretch>
            <a:fillRect/>
          </a:stretch>
        </p:blipFill>
        <p:spPr>
          <a:xfrm>
            <a:off x="1219200" y="1143000"/>
            <a:ext cx="7086600" cy="5486400"/>
          </a:xfrm>
          <a:prstGeom prst="rect">
            <a:avLst/>
          </a:prstGeom>
        </p:spPr>
      </p:pic>
    </p:spTree>
    <p:extLst>
      <p:ext uri="{BB962C8B-B14F-4D97-AF65-F5344CB8AC3E}">
        <p14:creationId xmlns:p14="http://schemas.microsoft.com/office/powerpoint/2010/main" val="469226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145</TotalTime>
  <Words>359</Words>
  <Application>Microsoft Office PowerPoint</Application>
  <PresentationFormat>Overhead</PresentationFormat>
  <Paragraphs>108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Metro</vt:lpstr>
      <vt:lpstr>PowerPoint Presentation</vt:lpstr>
      <vt:lpstr>PowerPoint Presentation</vt:lpstr>
      <vt:lpstr>INTRODUCTION</vt:lpstr>
      <vt:lpstr>OBJECTIVE</vt:lpstr>
      <vt:lpstr>PowerPoint Presentation</vt:lpstr>
      <vt:lpstr>TECHNOLOGY</vt:lpstr>
      <vt:lpstr>REQUIREMENTS</vt:lpstr>
      <vt:lpstr>HOME PAGE</vt:lpstr>
      <vt:lpstr>HISTORICAL PLACES</vt:lpstr>
      <vt:lpstr>RELIGIOUS PLACES</vt:lpstr>
      <vt:lpstr>HILL STATIONS</vt:lpstr>
      <vt:lpstr>ADVANTAGES</vt:lpstr>
      <vt:lpstr>PowerPoint Presentation</vt:lpstr>
      <vt:lpstr>LIMITATIONS</vt:lpstr>
      <vt:lpstr>CONCLUSION</vt:lpstr>
      <vt:lpstr>PowerPoint Presentation</vt:lpstr>
      <vt:lpstr>REFERENCE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Balkurishna</cp:lastModifiedBy>
  <cp:revision>25</cp:revision>
  <dcterms:modified xsi:type="dcterms:W3CDTF">2016-10-27T09:45:47Z</dcterms:modified>
</cp:coreProperties>
</file>