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36A3-8EA8-4141-BF41-42382593B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0D852-C229-4835-AEE3-08A9ECE11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9FEE-6636-4E4B-9E3E-133CB7B6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67B5E-A40F-4536-8452-82C01146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86F1-7428-44E0-B778-BCD01F03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36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CBB1-73F8-4D1A-A64A-67210517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69140-BD56-4120-8E11-8A520D18C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CF93-4A27-4FF0-A419-EFDF521F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4903-6517-490F-AF67-54C0469A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6F495-E3B1-43FB-AD22-36056106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8F291-B6FB-449C-B9E9-1B3853360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30F3E-135F-4A4F-8F30-E9FE5DA3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5B076-4C9E-4F11-A645-5DB83C6A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00339-B449-4F16-8B19-BE9DED26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F8C1A-9CC3-4241-AACF-0FC8F1C9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33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FA11-E856-4D05-B219-156475E3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5D292-1344-415A-A633-96A515F2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635B5-3EF8-4713-9A1E-5190E514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F21F-AE93-4108-9798-2920B9222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466E7-B21D-4BAF-8708-034DD4A7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3690-27A8-4DAC-B561-341F4E67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06416-0F36-4252-AD2B-C01A3EA6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EAA04-1202-4C9F-84AB-CCDA17CC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FDF9A-BA10-44FD-ABFD-0C88F092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5758-3BC5-4798-8AF8-4BB9027D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69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38D9-F261-4660-9111-DDC0FDD4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B9ECA-448B-4F64-9D2D-4A0747C41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2604A-D7F5-4545-BAAC-EC11CF4A2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98DB2-7778-406C-9557-7B5566DB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DCD60-B958-4AB0-A566-FC06F3F2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667C-5921-4344-84EB-7DE44B7D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706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92F7-6E30-4D54-A978-6EE8AAB0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7BA9E-0CF5-4A22-924B-F2B28EB85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53D7C-5F3F-4B30-8F76-B874E4DA7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C2C7DB-AEEB-44CE-8041-48F855E86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1B4E3-E2C8-4CAA-896C-DA654E66B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2DEB8-6E4F-498A-B499-098C136AA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A92F4-8204-4FE3-91DD-4818D1E1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CA5B5-A59F-47AA-AA2E-3B3B7776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A220-5C12-43DB-8089-9211B385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E8F14-B537-4D97-89DB-D8A82A8CA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ED8B3-C459-4545-9222-A40A8005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2FDAF-5BA0-49C5-BE21-2FC5F7E4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9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364FA-706E-4871-AD9F-958F98AC6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1AA39-D3EF-40E5-AAD2-1982C8DC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2BF65-59E7-47A0-8331-80F24475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5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9479-ED18-420E-BE00-587D2E4D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971E-E343-4F82-97B6-90367FCB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86AE-0244-4CAD-9ABF-AD031391D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3A47-64A1-42EE-91B4-6B617AC7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CFDE-BD89-4350-8EEA-F495A86E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F189B-6837-472D-B5A3-6F09F2E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83AB-8719-453C-BD27-4A425226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47733-95F8-4C5B-B79C-EAB12A170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31A0-E442-4DD1-BC99-F8F77177F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7DEC-873C-4B0A-BA84-1827D0B2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C9D40-8CF5-43B6-ADAD-0BE0251F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31E10-DF1D-406C-A653-21B9D565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37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2F8ED-30E1-4B86-8ECE-8174248B5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DA7FE-755C-4A65-8E9D-552F7F6AC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F0D3B-7433-43EA-8F79-D3520F267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E9791-15E7-4ED6-99BD-603E4CDD11A5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9EAF-F570-45BB-9F8C-2673A5B5F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895F8-1409-49CC-9B4F-AA7F393C8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12D59-3ED6-4240-B758-754634EF1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1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://vitalflux.com/api-get-started-facebook-api-integration/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fbeeldingsresultaat voor azure key vault logo">
            <a:extLst>
              <a:ext uri="{FF2B5EF4-FFF2-40B4-BE49-F238E27FC236}">
                <a16:creationId xmlns:a16="http://schemas.microsoft.com/office/drawing/2014/main" id="{3EE9E360-C586-4562-BD15-FB28833B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035" y="3305761"/>
            <a:ext cx="21907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1126BC-9E53-4CA0-8C09-5DEC90960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208027" y="818612"/>
            <a:ext cx="2022383" cy="967978"/>
          </a:xfrm>
          <a:prstGeom prst="rect">
            <a:avLst/>
          </a:prstGeom>
        </p:spPr>
      </p:pic>
      <p:pic>
        <p:nvPicPr>
          <p:cNvPr id="1026" name="Picture 2" descr="Afbeeldingsresultaat voor webapi">
            <a:extLst>
              <a:ext uri="{FF2B5EF4-FFF2-40B4-BE49-F238E27FC236}">
                <a16:creationId xmlns:a16="http://schemas.microsoft.com/office/drawing/2014/main" id="{B5C73A31-BEC2-4374-96BC-F6C8AF5B7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465" y="82325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ACDE1D-FF4A-4ED5-A024-95A64FFA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55" y="959540"/>
            <a:ext cx="18669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vfd">
            <a:extLst>
              <a:ext uri="{FF2B5EF4-FFF2-40B4-BE49-F238E27FC236}">
                <a16:creationId xmlns:a16="http://schemas.microsoft.com/office/drawing/2014/main" id="{AC06A90D-C90B-46FC-84B0-222CCBF9A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90" y="4324321"/>
            <a:ext cx="2503440" cy="113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24DA5C1-506C-4E83-998F-E89A538F5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26" y="2753072"/>
            <a:ext cx="919357" cy="91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F9BBA1-4D4D-4254-82C4-9DDAFDDA0BE9}"/>
              </a:ext>
            </a:extLst>
          </p:cNvPr>
          <p:cNvSpPr/>
          <p:nvPr/>
        </p:nvSpPr>
        <p:spPr>
          <a:xfrm>
            <a:off x="1280214" y="3457541"/>
            <a:ext cx="86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sn74hc04n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3DFF3B-EB41-4D3C-94AB-739BC9421EF3}"/>
              </a:ext>
            </a:extLst>
          </p:cNvPr>
          <p:cNvCxnSpPr>
            <a:cxnSpLocks/>
          </p:cNvCxnSpPr>
          <p:nvPr/>
        </p:nvCxnSpPr>
        <p:spPr>
          <a:xfrm>
            <a:off x="1692272" y="2263786"/>
            <a:ext cx="0" cy="69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3F6459F-7AE8-473B-8765-2D5BFF3321AC}"/>
              </a:ext>
            </a:extLst>
          </p:cNvPr>
          <p:cNvSpPr txBox="1"/>
          <p:nvPr/>
        </p:nvSpPr>
        <p:spPr>
          <a:xfrm>
            <a:off x="1680239" y="2483317"/>
            <a:ext cx="389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8E9FC9-9F63-4ADF-9A01-4A5D3BD79687}"/>
              </a:ext>
            </a:extLst>
          </p:cNvPr>
          <p:cNvCxnSpPr>
            <a:cxnSpLocks/>
          </p:cNvCxnSpPr>
          <p:nvPr/>
        </p:nvCxnSpPr>
        <p:spPr>
          <a:xfrm>
            <a:off x="1692272" y="3838388"/>
            <a:ext cx="0" cy="6963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B918AF-834B-4C8F-ACEC-B2D463CF2D41}"/>
              </a:ext>
            </a:extLst>
          </p:cNvPr>
          <p:cNvSpPr txBox="1"/>
          <p:nvPr/>
        </p:nvSpPr>
        <p:spPr>
          <a:xfrm>
            <a:off x="1680239" y="4057919"/>
            <a:ext cx="102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tx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inverted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EAE65B-1864-40AB-B9A9-95E40CC30A33}"/>
              </a:ext>
            </a:extLst>
          </p:cNvPr>
          <p:cNvCxnSpPr/>
          <p:nvPr/>
        </p:nvCxnSpPr>
        <p:spPr>
          <a:xfrm>
            <a:off x="1073354" y="1785323"/>
            <a:ext cx="0" cy="2749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15174E6-507F-4576-8883-5186843A4CF0}"/>
              </a:ext>
            </a:extLst>
          </p:cNvPr>
          <p:cNvSpPr txBox="1"/>
          <p:nvPr/>
        </p:nvSpPr>
        <p:spPr>
          <a:xfrm>
            <a:off x="121803" y="3130537"/>
            <a:ext cx="1023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5v and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gnd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86A17-E2C6-496B-9414-59EF819D1C6A}"/>
              </a:ext>
            </a:extLst>
          </p:cNvPr>
          <p:cNvCxnSpPr>
            <a:cxnSpLocks/>
          </p:cNvCxnSpPr>
          <p:nvPr/>
        </p:nvCxnSpPr>
        <p:spPr>
          <a:xfrm>
            <a:off x="3029221" y="1659627"/>
            <a:ext cx="35146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8350BD-6630-4722-8913-DD0253E55D1F}"/>
              </a:ext>
            </a:extLst>
          </p:cNvPr>
          <p:cNvCxnSpPr>
            <a:cxnSpLocks/>
          </p:cNvCxnSpPr>
          <p:nvPr/>
        </p:nvCxnSpPr>
        <p:spPr>
          <a:xfrm flipH="1" flipV="1">
            <a:off x="3069131" y="1851976"/>
            <a:ext cx="3474720" cy="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8F4376F-17F2-4A81-A093-A6B8AC8293FA}"/>
              </a:ext>
            </a:extLst>
          </p:cNvPr>
          <p:cNvSpPr txBox="1"/>
          <p:nvPr/>
        </p:nvSpPr>
        <p:spPr>
          <a:xfrm>
            <a:off x="3811437" y="1867813"/>
            <a:ext cx="1587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Response (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json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):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CFDBB-E814-46BC-9D2D-C5D4A303F6E8}"/>
              </a:ext>
            </a:extLst>
          </p:cNvPr>
          <p:cNvSpPr txBox="1"/>
          <p:nvPr/>
        </p:nvSpPr>
        <p:spPr>
          <a:xfrm>
            <a:off x="3811437" y="1380981"/>
            <a:ext cx="903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nl-NL" sz="1200" dirty="0">
                <a:solidFill>
                  <a:schemeClr val="accent1">
                    <a:lumMod val="75000"/>
                  </a:schemeClr>
                </a:solidFill>
              </a:rPr>
              <a:t> get</a:t>
            </a:r>
            <a:endParaRPr lang="en-GB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80010B-4036-4A0A-AE85-8BC348D204E3}"/>
              </a:ext>
            </a:extLst>
          </p:cNvPr>
          <p:cNvCxnSpPr>
            <a:cxnSpLocks/>
          </p:cNvCxnSpPr>
          <p:nvPr/>
        </p:nvCxnSpPr>
        <p:spPr>
          <a:xfrm>
            <a:off x="2146157" y="2263786"/>
            <a:ext cx="0" cy="540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ACBCB5-774A-4BB2-B6BB-0E5C843DD987}"/>
              </a:ext>
            </a:extLst>
          </p:cNvPr>
          <p:cNvSpPr txBox="1"/>
          <p:nvPr/>
        </p:nvSpPr>
        <p:spPr>
          <a:xfrm>
            <a:off x="2143892" y="2352471"/>
            <a:ext cx="1022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3.3v and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gnd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B55B45-843C-4EEE-853F-BD000170D6B2}"/>
              </a:ext>
            </a:extLst>
          </p:cNvPr>
          <p:cNvSpPr txBox="1"/>
          <p:nvPr/>
        </p:nvSpPr>
        <p:spPr>
          <a:xfrm>
            <a:off x="6618465" y="2535737"/>
            <a:ext cx="1904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Hosted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on Microsoft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Azure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7BD73E4-8EE1-467E-896F-093283948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18245" y="2220962"/>
            <a:ext cx="2621889" cy="11670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5CC46C8-8376-44C5-9ECC-3D76F2A32B8A}"/>
              </a:ext>
            </a:extLst>
          </p:cNvPr>
          <p:cNvSpPr txBox="1"/>
          <p:nvPr/>
        </p:nvSpPr>
        <p:spPr>
          <a:xfrm>
            <a:off x="788526" y="5312980"/>
            <a:ext cx="241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Vacuum Fluorescent Display (VFD)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2069EE-9E07-4CB7-AB2E-7FD4643304E0}"/>
              </a:ext>
            </a:extLst>
          </p:cNvPr>
          <p:cNvSpPr txBox="1"/>
          <p:nvPr/>
        </p:nvSpPr>
        <p:spPr>
          <a:xfrm>
            <a:off x="1280214" y="680113"/>
            <a:ext cx="799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ESP8266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8A465F-B8AD-4CCB-9CF0-95283F585413}"/>
              </a:ext>
            </a:extLst>
          </p:cNvPr>
          <p:cNvCxnSpPr>
            <a:cxnSpLocks/>
          </p:cNvCxnSpPr>
          <p:nvPr/>
        </p:nvCxnSpPr>
        <p:spPr>
          <a:xfrm>
            <a:off x="7307249" y="2926872"/>
            <a:ext cx="0" cy="48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B80F1D-2777-410D-ABBA-AC57610DCA77}"/>
              </a:ext>
            </a:extLst>
          </p:cNvPr>
          <p:cNvCxnSpPr>
            <a:cxnSpLocks/>
          </p:cNvCxnSpPr>
          <p:nvPr/>
        </p:nvCxnSpPr>
        <p:spPr>
          <a:xfrm flipV="1">
            <a:off x="7652596" y="2940203"/>
            <a:ext cx="0" cy="46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61B055-23E2-44B0-9E06-1D1ED25CAB83}"/>
              </a:ext>
            </a:extLst>
          </p:cNvPr>
          <p:cNvSpPr txBox="1"/>
          <p:nvPr/>
        </p:nvSpPr>
        <p:spPr>
          <a:xfrm>
            <a:off x="6954474" y="4884631"/>
            <a:ext cx="1568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Azure</a:t>
            </a:r>
            <a:r>
              <a:rPr lang="nl-NL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1">
                    <a:lumMod val="75000"/>
                  </a:schemeClr>
                </a:solidFill>
              </a:rPr>
              <a:t>KeyVault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49EF2B-4479-49D5-BCAC-CF35BD85707B}"/>
              </a:ext>
            </a:extLst>
          </p:cNvPr>
          <p:cNvCxnSpPr>
            <a:cxnSpLocks/>
          </p:cNvCxnSpPr>
          <p:nvPr/>
        </p:nvCxnSpPr>
        <p:spPr>
          <a:xfrm>
            <a:off x="8540243" y="1657980"/>
            <a:ext cx="1108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966390-9EFA-4AEE-A259-921E790F9784}"/>
              </a:ext>
            </a:extLst>
          </p:cNvPr>
          <p:cNvCxnSpPr>
            <a:cxnSpLocks/>
          </p:cNvCxnSpPr>
          <p:nvPr/>
        </p:nvCxnSpPr>
        <p:spPr>
          <a:xfrm flipH="1" flipV="1">
            <a:off x="8548183" y="1850330"/>
            <a:ext cx="1100806" cy="16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Afbeeldingsresultaat voor buienradar logo">
            <a:extLst>
              <a:ext uri="{FF2B5EF4-FFF2-40B4-BE49-F238E27FC236}">
                <a16:creationId xmlns:a16="http://schemas.microsoft.com/office/drawing/2014/main" id="{D7181367-E8C6-4DAE-9DFC-3CE383DC9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099" y="2299060"/>
            <a:ext cx="1121093" cy="62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fbeeldingsresultaat voor tesla logo">
            <a:extLst>
              <a:ext uri="{FF2B5EF4-FFF2-40B4-BE49-F238E27FC236}">
                <a16:creationId xmlns:a16="http://schemas.microsoft.com/office/drawing/2014/main" id="{D9D7FF2E-1543-43ED-A849-AA9CA69B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27" y="1139946"/>
            <a:ext cx="548927" cy="518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Afbeeldingsresultaat voor fitbit logo">
            <a:extLst>
              <a:ext uri="{FF2B5EF4-FFF2-40B4-BE49-F238E27FC236}">
                <a16:creationId xmlns:a16="http://schemas.microsoft.com/office/drawing/2014/main" id="{7E675E62-F6A6-42C2-8BFF-D9365CFD0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027" y="1866748"/>
            <a:ext cx="1566772" cy="41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8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Jurjan Brust</dc:creator>
  <cp:lastModifiedBy>Jurjan Brust</cp:lastModifiedBy>
  <cp:revision>10</cp:revision>
  <dcterms:created xsi:type="dcterms:W3CDTF">2020-02-09T14:42:33Z</dcterms:created>
  <dcterms:modified xsi:type="dcterms:W3CDTF">2020-03-07T17:27:02Z</dcterms:modified>
</cp:coreProperties>
</file>