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77" r:id="rId2"/>
    <p:sldId id="378" r:id="rId3"/>
    <p:sldId id="379" r:id="rId4"/>
    <p:sldId id="380" r:id="rId5"/>
    <p:sldId id="381" r:id="rId6"/>
    <p:sldId id="382" r:id="rId7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570" y="-6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11/14/2013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0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1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6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7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5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‹nr.›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2.vsd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71488" y="2055812"/>
            <a:ext cx="7307262" cy="241067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nl-NL" dirty="0">
              <a:latin typeface="Arial" charset="0"/>
              <a:ea typeface="ＭＳ Ｐゴシック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587375"/>
          </a:xfrm>
        </p:spPr>
        <p:txBody>
          <a:bodyPr/>
          <a:lstStyle/>
          <a:p>
            <a:pPr marL="0" indent="0"/>
            <a:r>
              <a:rPr lang="nl-NL" dirty="0" smtClean="0"/>
              <a:t>Presentatie Voorlopig Ontwerp</a:t>
            </a:r>
            <a:endParaRPr lang="en-US" dirty="0" smtClean="0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EPO3-1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584373" y="3827640"/>
            <a:ext cx="32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Donderdag</a:t>
            </a:r>
            <a:r>
              <a:rPr lang="en-US" sz="1800" dirty="0">
                <a:solidFill>
                  <a:schemeClr val="bg1"/>
                </a:solidFill>
              </a:rPr>
              <a:t> 14 </a:t>
            </a:r>
            <a:r>
              <a:rPr lang="en-US" sz="1800" dirty="0" err="1">
                <a:solidFill>
                  <a:schemeClr val="bg1"/>
                </a:solidFill>
              </a:rPr>
              <a:t>november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2013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</a:t>
            </a:r>
            <a:r>
              <a:rPr lang="nl-NL" dirty="0"/>
              <a:t>idee – </a:t>
            </a:r>
            <a:r>
              <a:rPr lang="nl-NL" dirty="0" smtClean="0"/>
              <a:t>een Graphics Processing Unit (GPU)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Een processor die een aantal instructies kan verwerken naar beelduitvoer (VGA)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Het tekenen van een aantal elementaire vormen en </a:t>
            </a:r>
            <a:r>
              <a:rPr lang="nl-NL" dirty="0" err="1" smtClean="0"/>
              <a:t>sprites</a:t>
            </a:r>
            <a:endParaRPr lang="nl-NL" dirty="0" smtClean="0"/>
          </a:p>
          <a:p>
            <a:pPr>
              <a:lnSpc>
                <a:spcPct val="150000"/>
              </a:lnSpc>
            </a:pPr>
            <a:r>
              <a:rPr lang="nl-NL" dirty="0" smtClean="0"/>
              <a:t>Extern geheugen (SRAM) als screen buffer (2x)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Aangestuurd door “CPU” (</a:t>
            </a:r>
            <a:r>
              <a:rPr lang="nl-NL" dirty="0" err="1" smtClean="0"/>
              <a:t>Arduino</a:t>
            </a:r>
            <a:r>
              <a:rPr lang="nl-NL" dirty="0" smtClean="0"/>
              <a:t> microcontroller)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Programma’s in C++</a:t>
            </a:r>
          </a:p>
          <a:p>
            <a:pPr>
              <a:lnSpc>
                <a:spcPct val="150000"/>
              </a:lnSpc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86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Systeemoverzicht – </a:t>
            </a:r>
            <a:r>
              <a:rPr lang="nl-NL" dirty="0" smtClean="0"/>
              <a:t>voorlopig</a:t>
            </a:r>
            <a:endParaRPr lang="nl-NL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216375"/>
              </p:ext>
            </p:extLst>
          </p:nvPr>
        </p:nvGraphicFramePr>
        <p:xfrm>
          <a:off x="435125" y="2036545"/>
          <a:ext cx="8424000" cy="364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9639477" imgH="4168250" progId="Visio.Drawing.15">
                  <p:embed/>
                </p:oleObj>
              </mc:Choice>
              <mc:Fallback>
                <p:oleObj name="Visio" r:id="rId4" imgW="9639477" imgH="41682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125" y="2036545"/>
                        <a:ext cx="8424000" cy="3646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8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Draw logic </a:t>
            </a:r>
            <a:r>
              <a:rPr lang="nl-NL" dirty="0"/>
              <a:t>–</a:t>
            </a:r>
            <a:r>
              <a:rPr lang="nl-NL" dirty="0" smtClean="0"/>
              <a:t> voorlopig</a:t>
            </a:r>
            <a:endParaRPr lang="nl-NL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41807"/>
              </p:ext>
            </p:extLst>
          </p:nvPr>
        </p:nvGraphicFramePr>
        <p:xfrm>
          <a:off x="471488" y="1814513"/>
          <a:ext cx="8201025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4" imgW="8201160" imgH="3228895" progId="Visio.Drawing.15">
                  <p:embed/>
                </p:oleObj>
              </mc:Choice>
              <mc:Fallback>
                <p:oleObj name="Visio" r:id="rId4" imgW="8201160" imgH="322889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488" y="1814513"/>
                        <a:ext cx="8201025" cy="322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81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Problemen – een selectie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Het tekenen van een schuine lijn (en dus een driehoek</a:t>
            </a:r>
            <a:r>
              <a:rPr lang="nl-NL" dirty="0" smtClean="0"/>
              <a:t>)</a:t>
            </a:r>
            <a:endParaRPr lang="nl-NL" dirty="0" smtClean="0"/>
          </a:p>
          <a:p>
            <a:pPr>
              <a:lnSpc>
                <a:spcPct val="150000"/>
              </a:lnSpc>
            </a:pPr>
            <a:r>
              <a:rPr lang="nl-NL" dirty="0" smtClean="0"/>
              <a:t>Toegang tot hetzelfde fysieke geheugen (lezen/schrijven van screen buffers)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Geheugencontroller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Communicatie tussen CPU en GPU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SPI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Instructiedecoder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00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eindresultaat</a:t>
            </a:r>
            <a:endParaRPr lang="nl-NL" dirty="0"/>
          </a:p>
        </p:txBody>
      </p:sp>
      <p:pic>
        <p:nvPicPr>
          <p:cNvPr id="3074" name="Picture 2" descr="http://www.n3rdabl3.co.uk/wp-content/uploads/2013/11/Battlefield_4_-_Levolution_-_Siege_of_Shanghai_-_Skyscraper_Collaps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86" y="1161019"/>
            <a:ext cx="7024090" cy="39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3929260" y="5391509"/>
            <a:ext cx="1285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Vragen?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1171560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11077</TotalTime>
  <Words>116</Words>
  <Application>Microsoft Office PowerPoint</Application>
  <PresentationFormat>Diavoorstelling (4:3)</PresentationFormat>
  <Paragraphs>26</Paragraphs>
  <Slides>6</Slides>
  <Notes>6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text</vt:lpstr>
      <vt:lpstr>Visio</vt:lpstr>
      <vt:lpstr>Microsoft Visio Drawing</vt:lpstr>
      <vt:lpstr>Presentatie Voorlopig Ontwerp</vt:lpstr>
      <vt:lpstr>Het idee – een Graphics Processing Unit (GPU)</vt:lpstr>
      <vt:lpstr>Systeemoverzicht – voorlopig</vt:lpstr>
      <vt:lpstr>Draw logic – voorlopig</vt:lpstr>
      <vt:lpstr>Problemen – een selectie</vt:lpstr>
      <vt:lpstr>Het eindresultaat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 GPU</dc:title>
  <dc:creator>Robin Hes</dc:creator>
  <cp:lastModifiedBy>Robin Hes</cp:lastModifiedBy>
  <cp:revision>1112</cp:revision>
  <cp:lastPrinted>2010-08-18T11:28:56Z</cp:lastPrinted>
  <dcterms:created xsi:type="dcterms:W3CDTF">2011-02-22T09:03:58Z</dcterms:created>
  <dcterms:modified xsi:type="dcterms:W3CDTF">2013-11-14T08:39:43Z</dcterms:modified>
</cp:coreProperties>
</file>