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586"/>
  </p:normalViewPr>
  <p:slideViewPr>
    <p:cSldViewPr snapToGrid="0" snapToObjects="1">
      <p:cViewPr varScale="1">
        <p:scale>
          <a:sx n="109" d="100"/>
          <a:sy n="109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ABA4-BCDF-DE4A-8D73-46445C716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A34BD-DDDE-3B4B-8151-B6421EBF4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AE40-1FA4-F04F-A7E2-00ABE4CD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0099-99A2-EF4D-84AD-92DA11C63AFC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C6A1-97D2-3F47-9175-789C4954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38DB-CE6C-294B-AD23-D6B87858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3331-592F-4640-A268-F5B25143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97D9-F9F9-0448-9732-C6CDC3F2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92C64-7D1B-2949-B9A5-C047B387C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9FA0C-3843-2D4C-BBC6-A6D02421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0099-99A2-EF4D-84AD-92DA11C63AFC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28BE-78F9-CF40-9DE2-DB339EEA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23CE-F07F-6B4F-9AE2-436D6584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3331-592F-4640-A268-F5B25143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9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D4256-822A-EC44-94E9-F82514D81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8490-6832-E44A-8EB0-7FEE09684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96D0E-C321-0447-8AE3-6443EB81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0099-99A2-EF4D-84AD-92DA11C63AFC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2D0C8-CA3E-3A4F-97E2-EC117E53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5DF1-4ECB-324A-8A9C-4AF1E4C2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3331-592F-4640-A268-F5B25143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B6C4-9B1E-C346-909C-1528BD10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8B7D-BF99-4F4F-8DF2-1B2EADCE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2B6F-99AA-8F44-8CA5-E09BD183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0099-99A2-EF4D-84AD-92DA11C63AFC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FDFBE-283E-8B4A-B224-D3814C28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46CD-657E-2C4E-AA66-8263D84C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3331-592F-4640-A268-F5B25143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4DCA-D38E-604D-9C6D-5F315417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6D81-FED7-7F4F-9AC6-35F75FE2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AC818-E149-D748-A1B9-5A1E84E7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0099-99A2-EF4D-84AD-92DA11C63AFC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5018-13CA-A94F-9CA4-42A93A4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43F9-71A2-9441-A991-7DE9E46C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3331-592F-4640-A268-F5B25143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683C-D028-8242-A2C4-885298C5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B7A1-AFB2-5D4E-8AB9-A82C8278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02D0-628A-2245-B558-EA4071F1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29F2C-996B-B448-AC39-598957F8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0099-99A2-EF4D-84AD-92DA11C63AFC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1B41-E033-8B4A-A12A-940B6641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0AD50-4673-494C-A85E-B001E9AF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3331-592F-4640-A268-F5B25143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7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52E9-0C8E-F748-9E0C-E7D5BB56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C6B03-96DD-2247-8965-4DCF2A49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5ED91-44C6-5E48-AFBA-F84FADD43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15AF5-8E21-874B-A5DC-18E196FCE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B3C00-CE01-004E-899F-B2BB96A5D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B13FB-8DDD-0E40-8F81-4FF37F16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0099-99A2-EF4D-84AD-92DA11C63AFC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DCC5B-1A71-BF43-AA33-12769F96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5A263-5D9F-9349-96C0-E4F9607C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3331-592F-4640-A268-F5B25143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75E0-B60E-8C4D-A44D-A54B0354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633F4-4800-8A4A-8A0B-EA7424F7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0099-99A2-EF4D-84AD-92DA11C63AFC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07CD0-2F60-DE4D-8B80-9988A462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49C23-F465-C64C-9655-CA30FB58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3331-592F-4640-A268-F5B25143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211E4-9EE5-014D-ACDE-8C1FE261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0099-99A2-EF4D-84AD-92DA11C63AFC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465BC-2941-314C-AF18-E9860250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7046D-AB45-3843-9E23-3593555B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3331-592F-4640-A268-F5B25143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3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6D16-F1E7-3143-BDD0-C08248B9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BC33-8D3C-7B4B-A3AE-B0658B512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2B8F1-FCC0-E04C-960B-DD0B73ACE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66F1D-D204-F348-A5EF-530A1DE4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0099-99A2-EF4D-84AD-92DA11C63AFC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2AA25-2696-B048-BF34-F2D66C59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50DF-DF24-194E-8867-BE1C2B64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3331-592F-4640-A268-F5B25143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A7C5-608A-9841-83AE-837C9F0E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C4D35-04F3-C641-9A14-0A00BB500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F417F-DB80-6A42-8788-16CB801B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48AD-D9DB-A143-A331-B3E3610E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0099-99A2-EF4D-84AD-92DA11C63AFC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EB253-2772-5842-BF86-35323C3C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E2113-D30A-3D47-99EE-9466C3AE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3331-592F-4640-A268-F5B25143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0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05762-3603-1C46-818E-ECC8B0AA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43B87-57A8-7B4E-95FD-7CCC7AF5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73E2-97F4-9046-A7B1-2FE40B9AE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0099-99A2-EF4D-84AD-92DA11C63AFC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6EC81-E967-B043-AEA3-CE5ECDFA4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DC3D-560F-7A4A-9D56-F27BE32EC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3331-592F-4640-A268-F5B25143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A06C-C71D-2F4D-9BEC-F88E0B727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3672E-EF07-054F-883F-4DD240F9E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6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5F2599-8E33-9649-8377-16D077BC7681}"/>
              </a:ext>
            </a:extLst>
          </p:cNvPr>
          <p:cNvSpPr/>
          <p:nvPr/>
        </p:nvSpPr>
        <p:spPr>
          <a:xfrm>
            <a:off x="4654061" y="2149620"/>
            <a:ext cx="2016370" cy="5627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YoloV2/Dark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33BA5B-598B-9F43-91B0-6F106E4ED6BC}"/>
              </a:ext>
            </a:extLst>
          </p:cNvPr>
          <p:cNvSpPr/>
          <p:nvPr/>
        </p:nvSpPr>
        <p:spPr>
          <a:xfrm>
            <a:off x="4654062" y="1222063"/>
            <a:ext cx="2016370" cy="5627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ChexNet</a:t>
            </a:r>
            <a:endParaRPr 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02F234-39E2-7E44-BE6B-C6E174973D1C}"/>
              </a:ext>
            </a:extLst>
          </p:cNvPr>
          <p:cNvCxnSpPr>
            <a:stCxn id="5" idx="3"/>
          </p:cNvCxnSpPr>
          <p:nvPr/>
        </p:nvCxnSpPr>
        <p:spPr>
          <a:xfrm>
            <a:off x="6670432" y="1503417"/>
            <a:ext cx="1477107" cy="1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6C8E02-E787-E44C-9A39-EF224B6FA364}"/>
              </a:ext>
            </a:extLst>
          </p:cNvPr>
          <p:cNvSpPr/>
          <p:nvPr/>
        </p:nvSpPr>
        <p:spPr>
          <a:xfrm>
            <a:off x="3329351" y="3793697"/>
            <a:ext cx="1295401" cy="5487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ChexNet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7A308-3ABD-3F4F-8C0E-FC7659FAB428}"/>
              </a:ext>
            </a:extLst>
          </p:cNvPr>
          <p:cNvSpPr/>
          <p:nvPr/>
        </p:nvSpPr>
        <p:spPr>
          <a:xfrm>
            <a:off x="7408985" y="3744092"/>
            <a:ext cx="1594339" cy="5729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Yolo V2/Dark Flow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DAC94C0E-AA0F-D345-9EEC-F22F993F9D44}"/>
              </a:ext>
            </a:extLst>
          </p:cNvPr>
          <p:cNvSpPr/>
          <p:nvPr/>
        </p:nvSpPr>
        <p:spPr>
          <a:xfrm>
            <a:off x="133352" y="3565315"/>
            <a:ext cx="882147" cy="973016"/>
          </a:xfrm>
          <a:prstGeom prst="snip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I/p</a:t>
            </a:r>
          </a:p>
          <a:p>
            <a:pPr algn="ctr"/>
            <a:r>
              <a:rPr lang="en-US" sz="1200" dirty="0" err="1"/>
              <a:t>dicom</a:t>
            </a:r>
            <a:r>
              <a:rPr lang="en-US" sz="1200" dirty="0"/>
              <a:t> Image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BF4ACD-E5DC-7C4A-9F0F-099185CC9319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015499" y="4051823"/>
            <a:ext cx="42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9DFBBD-A49E-9D42-A65B-6D2B71D6633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624752" y="4030591"/>
            <a:ext cx="2784233" cy="3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690CDC-1B5B-6944-B3F7-3883A7703562}"/>
              </a:ext>
            </a:extLst>
          </p:cNvPr>
          <p:cNvSpPr txBox="1"/>
          <p:nvPr/>
        </p:nvSpPr>
        <p:spPr>
          <a:xfrm>
            <a:off x="3181336" y="4447412"/>
            <a:ext cx="1875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Classification</a:t>
            </a:r>
          </a:p>
          <a:p>
            <a:r>
              <a:rPr lang="en-US" sz="1100" dirty="0"/>
              <a:t>Pneumonic or Pneumonic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C2D04BFF-F3FA-EA47-BC30-458EE0F0BE47}"/>
              </a:ext>
            </a:extLst>
          </p:cNvPr>
          <p:cNvSpPr/>
          <p:nvPr/>
        </p:nvSpPr>
        <p:spPr>
          <a:xfrm>
            <a:off x="5191846" y="3680330"/>
            <a:ext cx="1594339" cy="738554"/>
          </a:xfrm>
          <a:prstGeom prst="diamon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Is Pneumonic?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93EA5-E652-D848-B507-8E31EC4050EB}"/>
              </a:ext>
            </a:extLst>
          </p:cNvPr>
          <p:cNvSpPr txBox="1"/>
          <p:nvPr/>
        </p:nvSpPr>
        <p:spPr>
          <a:xfrm>
            <a:off x="7479323" y="4482648"/>
            <a:ext cx="1875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Segmentation</a:t>
            </a:r>
          </a:p>
          <a:p>
            <a:r>
              <a:rPr lang="en-US" sz="1100" dirty="0"/>
              <a:t>Bounding Boxes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D4F1F6-227A-5D4C-9580-10788239A469}"/>
              </a:ext>
            </a:extLst>
          </p:cNvPr>
          <p:cNvSpPr txBox="1"/>
          <p:nvPr/>
        </p:nvSpPr>
        <p:spPr>
          <a:xfrm>
            <a:off x="6863861" y="3806338"/>
            <a:ext cx="445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2BCC7A-8415-B04F-92BC-9185D641D392}"/>
              </a:ext>
            </a:extLst>
          </p:cNvPr>
          <p:cNvSpPr txBox="1"/>
          <p:nvPr/>
        </p:nvSpPr>
        <p:spPr>
          <a:xfrm>
            <a:off x="6148753" y="4482648"/>
            <a:ext cx="445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F3BBA2-D19C-5E4A-AF7D-62D04FAF2F45}"/>
              </a:ext>
            </a:extLst>
          </p:cNvPr>
          <p:cNvCxnSpPr>
            <a:stCxn id="20" idx="2"/>
          </p:cNvCxnSpPr>
          <p:nvPr/>
        </p:nvCxnSpPr>
        <p:spPr>
          <a:xfrm flipH="1">
            <a:off x="5989015" y="4418884"/>
            <a:ext cx="1" cy="86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and Round Single Corner Rectangle 26">
            <a:extLst>
              <a:ext uri="{FF2B5EF4-FFF2-40B4-BE49-F238E27FC236}">
                <a16:creationId xmlns:a16="http://schemas.microsoft.com/office/drawing/2014/main" id="{E4759D49-736F-C24A-88B4-432FBA59F44A}"/>
              </a:ext>
            </a:extLst>
          </p:cNvPr>
          <p:cNvSpPr/>
          <p:nvPr/>
        </p:nvSpPr>
        <p:spPr>
          <a:xfrm>
            <a:off x="9847386" y="3565315"/>
            <a:ext cx="785446" cy="943710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with Bonding Boxes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70CF5D-DD68-9C4B-AF7D-A247319537A9}"/>
              </a:ext>
            </a:extLst>
          </p:cNvPr>
          <p:cNvCxnSpPr>
            <a:cxnSpLocks/>
            <a:stCxn id="11" idx="3"/>
            <a:endCxn id="27" idx="2"/>
          </p:cNvCxnSpPr>
          <p:nvPr/>
        </p:nvCxnSpPr>
        <p:spPr>
          <a:xfrm>
            <a:off x="9003324" y="4030591"/>
            <a:ext cx="844062" cy="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nip and Round Single Corner Rectangle 29">
            <a:extLst>
              <a:ext uri="{FF2B5EF4-FFF2-40B4-BE49-F238E27FC236}">
                <a16:creationId xmlns:a16="http://schemas.microsoft.com/office/drawing/2014/main" id="{43280048-46EC-6B45-96D7-12172D7744B0}"/>
              </a:ext>
            </a:extLst>
          </p:cNvPr>
          <p:cNvSpPr/>
          <p:nvPr/>
        </p:nvSpPr>
        <p:spPr>
          <a:xfrm>
            <a:off x="5465891" y="5338431"/>
            <a:ext cx="1002308" cy="808892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Alert User. No Pneumonic Indications</a:t>
            </a:r>
          </a:p>
        </p:txBody>
      </p:sp>
      <p:sp>
        <p:nvSpPr>
          <p:cNvPr id="31" name="Snip and Round Single Corner Rectangle 30">
            <a:extLst>
              <a:ext uri="{FF2B5EF4-FFF2-40B4-BE49-F238E27FC236}">
                <a16:creationId xmlns:a16="http://schemas.microsoft.com/office/drawing/2014/main" id="{6DF60A04-D864-FC43-B907-6291023BDBCF}"/>
              </a:ext>
            </a:extLst>
          </p:cNvPr>
          <p:cNvSpPr/>
          <p:nvPr/>
        </p:nvSpPr>
        <p:spPr>
          <a:xfrm>
            <a:off x="1113692" y="1267523"/>
            <a:ext cx="882147" cy="107852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</a:t>
            </a:r>
            <a:r>
              <a:rPr lang="en-US" sz="1100" dirty="0" err="1"/>
              <a:t>dicom</a:t>
            </a:r>
            <a:r>
              <a:rPr lang="en-US" sz="1100" dirty="0"/>
              <a:t> Images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C8A49F-FEC4-0C41-AEB9-C02C11445654}"/>
              </a:ext>
            </a:extLst>
          </p:cNvPr>
          <p:cNvSpPr/>
          <p:nvPr/>
        </p:nvSpPr>
        <p:spPr>
          <a:xfrm>
            <a:off x="2661138" y="1512275"/>
            <a:ext cx="1488831" cy="5890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to Jpg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B0A3F5-D079-6344-A5E8-F9DB97177891}"/>
              </a:ext>
            </a:extLst>
          </p:cNvPr>
          <p:cNvCxnSpPr>
            <a:stCxn id="31" idx="0"/>
            <a:endCxn id="32" idx="1"/>
          </p:cNvCxnSpPr>
          <p:nvPr/>
        </p:nvCxnSpPr>
        <p:spPr>
          <a:xfrm>
            <a:off x="1995839" y="1806785"/>
            <a:ext cx="66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F67269D-5BD4-BE41-BF48-A47411CF5C7B}"/>
              </a:ext>
            </a:extLst>
          </p:cNvPr>
          <p:cNvCxnSpPr>
            <a:stCxn id="32" idx="0"/>
            <a:endCxn id="5" idx="0"/>
          </p:cNvCxnSpPr>
          <p:nvPr/>
        </p:nvCxnSpPr>
        <p:spPr>
          <a:xfrm rot="5400000" flipH="1" flipV="1">
            <a:off x="4388794" y="238823"/>
            <a:ext cx="290212" cy="2256693"/>
          </a:xfrm>
          <a:prstGeom prst="bentConnector3">
            <a:avLst>
              <a:gd name="adj1" fmla="val 178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298D1E0-25F0-F649-A396-EB308A65A4EE}"/>
              </a:ext>
            </a:extLst>
          </p:cNvPr>
          <p:cNvCxnSpPr>
            <a:stCxn id="32" idx="2"/>
            <a:endCxn id="4" idx="2"/>
          </p:cNvCxnSpPr>
          <p:nvPr/>
        </p:nvCxnSpPr>
        <p:spPr>
          <a:xfrm rot="16200000" flipH="1">
            <a:off x="4228384" y="1278465"/>
            <a:ext cx="611033" cy="2256692"/>
          </a:xfrm>
          <a:prstGeom prst="bentConnector3">
            <a:avLst>
              <a:gd name="adj1" fmla="val 137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Single Corner Rectangle 41">
            <a:extLst>
              <a:ext uri="{FF2B5EF4-FFF2-40B4-BE49-F238E27FC236}">
                <a16:creationId xmlns:a16="http://schemas.microsoft.com/office/drawing/2014/main" id="{F36AB44A-0472-3D4F-A9F8-DC5C25C896E0}"/>
              </a:ext>
            </a:extLst>
          </p:cNvPr>
          <p:cNvSpPr/>
          <p:nvPr/>
        </p:nvSpPr>
        <p:spPr>
          <a:xfrm>
            <a:off x="8147539" y="1222063"/>
            <a:ext cx="2016370" cy="584722"/>
          </a:xfrm>
          <a:prstGeom prst="round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Classifier Model</a:t>
            </a:r>
          </a:p>
        </p:txBody>
      </p:sp>
      <p:sp>
        <p:nvSpPr>
          <p:cNvPr id="43" name="Round Single Corner Rectangle 42">
            <a:extLst>
              <a:ext uri="{FF2B5EF4-FFF2-40B4-BE49-F238E27FC236}">
                <a16:creationId xmlns:a16="http://schemas.microsoft.com/office/drawing/2014/main" id="{301D35F6-2910-D14A-BE0F-CCA3FEBC40AE}"/>
              </a:ext>
            </a:extLst>
          </p:cNvPr>
          <p:cNvSpPr/>
          <p:nvPr/>
        </p:nvSpPr>
        <p:spPr>
          <a:xfrm>
            <a:off x="8147539" y="2149620"/>
            <a:ext cx="2016370" cy="584722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Segmentation Model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EA2797-9C5D-0243-8F59-E223DF490E7D}"/>
              </a:ext>
            </a:extLst>
          </p:cNvPr>
          <p:cNvCxnSpPr/>
          <p:nvPr/>
        </p:nvCxnSpPr>
        <p:spPr>
          <a:xfrm>
            <a:off x="6670432" y="2441219"/>
            <a:ext cx="1477107" cy="1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2E4197-1B70-F143-AD65-70C1108C0503}"/>
              </a:ext>
            </a:extLst>
          </p:cNvPr>
          <p:cNvSpPr txBox="1"/>
          <p:nvPr/>
        </p:nvSpPr>
        <p:spPr>
          <a:xfrm>
            <a:off x="4149969" y="440218"/>
            <a:ext cx="307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Training - Architecture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B350FC-31DE-7549-8077-411FB5EB4B60}"/>
              </a:ext>
            </a:extLst>
          </p:cNvPr>
          <p:cNvSpPr txBox="1"/>
          <p:nvPr/>
        </p:nvSpPr>
        <p:spPr>
          <a:xfrm>
            <a:off x="4149969" y="6277845"/>
            <a:ext cx="307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Production - Architecture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AB5B2F-2D6B-B046-8412-D627F065D14E}"/>
              </a:ext>
            </a:extLst>
          </p:cNvPr>
          <p:cNvSpPr/>
          <p:nvPr/>
        </p:nvSpPr>
        <p:spPr>
          <a:xfrm>
            <a:off x="1441919" y="3788545"/>
            <a:ext cx="1100512" cy="5665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to Jpg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57E9F5-4B63-D441-BE75-9097BFA7C9E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3640" y="4051823"/>
            <a:ext cx="795711" cy="1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57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57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Manaf</dc:creator>
  <cp:lastModifiedBy>Abdul Manaf</cp:lastModifiedBy>
  <cp:revision>3</cp:revision>
  <cp:lastPrinted>2019-07-08T22:08:46Z</cp:lastPrinted>
  <dcterms:created xsi:type="dcterms:W3CDTF">2019-07-08T21:46:33Z</dcterms:created>
  <dcterms:modified xsi:type="dcterms:W3CDTF">2019-07-09T01:47:58Z</dcterms:modified>
</cp:coreProperties>
</file>