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79" autoAdjust="0"/>
  </p:normalViewPr>
  <p:slideViewPr>
    <p:cSldViewPr>
      <p:cViewPr>
        <p:scale>
          <a:sx n="75" d="100"/>
          <a:sy n="75" d="100"/>
        </p:scale>
        <p:origin x="1666" y="25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4D74E9-6C29-4FE5-952E-0CDB0CC71885}" type="datetimeFigureOut">
              <a:rPr lang="en-US" smtClean="0"/>
              <a:t>1/12/2024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783C54-2C16-4C6F-8F3E-C3D6DED3B4E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F783C54-2C16-4C6F-8F3E-C3D6DED3B4E5}"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F783C54-2C16-4C6F-8F3E-C3D6DED3B4E5}"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C427AF-E821-4E46-9160-1EDE0EC823C4}"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CE0F0-9ED9-4469-A9DB-A892BA30B351}" type="slidenum">
              <a:rPr lang="en-US" smtClean="0"/>
              <a:t>‹#›</a:t>
            </a:fld>
            <a:endParaRPr lang="en-US"/>
          </a:p>
        </p:txBody>
      </p:sp>
    </p:spTree>
    <p:extLst>
      <p:ext uri="{BB962C8B-B14F-4D97-AF65-F5344CB8AC3E}">
        <p14:creationId xmlns:p14="http://schemas.microsoft.com/office/powerpoint/2010/main" val="3238193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C427AF-E821-4E46-9160-1EDE0EC823C4}"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CE0F0-9ED9-4469-A9DB-A892BA30B351}" type="slidenum">
              <a:rPr lang="en-US" smtClean="0"/>
              <a:t>‹#›</a:t>
            </a:fld>
            <a:endParaRPr lang="en-US"/>
          </a:p>
        </p:txBody>
      </p:sp>
    </p:spTree>
    <p:extLst>
      <p:ext uri="{BB962C8B-B14F-4D97-AF65-F5344CB8AC3E}">
        <p14:creationId xmlns:p14="http://schemas.microsoft.com/office/powerpoint/2010/main" val="2083150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FC427AF-E821-4E46-9160-1EDE0EC823C4}"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CE0F0-9ED9-4469-A9DB-A892BA30B351}" type="slidenum">
              <a:rPr lang="en-US" smtClean="0"/>
              <a:t>‹#›</a:t>
            </a:fld>
            <a:endParaRPr lang="en-US"/>
          </a:p>
        </p:txBody>
      </p:sp>
    </p:spTree>
    <p:extLst>
      <p:ext uri="{BB962C8B-B14F-4D97-AF65-F5344CB8AC3E}">
        <p14:creationId xmlns:p14="http://schemas.microsoft.com/office/powerpoint/2010/main" val="36081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FC427AF-E821-4E46-9160-1EDE0EC823C4}"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CE0F0-9ED9-4469-A9DB-A892BA30B351}"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808345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C427AF-E821-4E46-9160-1EDE0EC823C4}"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CE0F0-9ED9-4469-A9DB-A892BA30B351}" type="slidenum">
              <a:rPr lang="en-US" smtClean="0"/>
              <a:t>‹#›</a:t>
            </a:fld>
            <a:endParaRPr lang="en-US"/>
          </a:p>
        </p:txBody>
      </p:sp>
    </p:spTree>
    <p:extLst>
      <p:ext uri="{BB962C8B-B14F-4D97-AF65-F5344CB8AC3E}">
        <p14:creationId xmlns:p14="http://schemas.microsoft.com/office/powerpoint/2010/main" val="150209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FC427AF-E821-4E46-9160-1EDE0EC823C4}" type="datetimeFigureOut">
              <a:rPr lang="en-US" smtClean="0"/>
              <a:t>1/12/2024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CE0F0-9ED9-4469-A9DB-A892BA30B351}" type="slidenum">
              <a:rPr lang="en-US" smtClean="0"/>
              <a:t>‹#›</a:t>
            </a:fld>
            <a:endParaRPr lang="en-US"/>
          </a:p>
        </p:txBody>
      </p:sp>
    </p:spTree>
    <p:extLst>
      <p:ext uri="{BB962C8B-B14F-4D97-AF65-F5344CB8AC3E}">
        <p14:creationId xmlns:p14="http://schemas.microsoft.com/office/powerpoint/2010/main" val="3190069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FC427AF-E821-4E46-9160-1EDE0EC823C4}" type="datetimeFigureOut">
              <a:rPr lang="en-US" smtClean="0"/>
              <a:t>1/12/2024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CE0F0-9ED9-4469-A9DB-A892BA30B351}" type="slidenum">
              <a:rPr lang="en-US" smtClean="0"/>
              <a:t>‹#›</a:t>
            </a:fld>
            <a:endParaRPr lang="en-US"/>
          </a:p>
        </p:txBody>
      </p:sp>
    </p:spTree>
    <p:extLst>
      <p:ext uri="{BB962C8B-B14F-4D97-AF65-F5344CB8AC3E}">
        <p14:creationId xmlns:p14="http://schemas.microsoft.com/office/powerpoint/2010/main" val="2981192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C427AF-E821-4E46-9160-1EDE0EC823C4}"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CE0F0-9ED9-4469-A9DB-A892BA30B351}" type="slidenum">
              <a:rPr lang="en-US" smtClean="0"/>
              <a:t>‹#›</a:t>
            </a:fld>
            <a:endParaRPr lang="en-US"/>
          </a:p>
        </p:txBody>
      </p:sp>
    </p:spTree>
    <p:extLst>
      <p:ext uri="{BB962C8B-B14F-4D97-AF65-F5344CB8AC3E}">
        <p14:creationId xmlns:p14="http://schemas.microsoft.com/office/powerpoint/2010/main" val="2970708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C427AF-E821-4E46-9160-1EDE0EC823C4}"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CE0F0-9ED9-4469-A9DB-A892BA30B351}" type="slidenum">
              <a:rPr lang="en-US" smtClean="0"/>
              <a:t>‹#›</a:t>
            </a:fld>
            <a:endParaRPr lang="en-US"/>
          </a:p>
        </p:txBody>
      </p:sp>
    </p:spTree>
    <p:extLst>
      <p:ext uri="{BB962C8B-B14F-4D97-AF65-F5344CB8AC3E}">
        <p14:creationId xmlns:p14="http://schemas.microsoft.com/office/powerpoint/2010/main" val="3657818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FC427AF-E821-4E46-9160-1EDE0EC823C4}"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CE0F0-9ED9-4469-A9DB-A892BA30B351}" type="slidenum">
              <a:rPr lang="en-US" smtClean="0"/>
              <a:t>‹#›</a:t>
            </a:fld>
            <a:endParaRPr lang="en-US"/>
          </a:p>
        </p:txBody>
      </p:sp>
    </p:spTree>
    <p:extLst>
      <p:ext uri="{BB962C8B-B14F-4D97-AF65-F5344CB8AC3E}">
        <p14:creationId xmlns:p14="http://schemas.microsoft.com/office/powerpoint/2010/main" val="188084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C427AF-E821-4E46-9160-1EDE0EC823C4}"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CE0F0-9ED9-4469-A9DB-A892BA30B351}" type="slidenum">
              <a:rPr lang="en-US" smtClean="0"/>
              <a:t>‹#›</a:t>
            </a:fld>
            <a:endParaRPr lang="en-US"/>
          </a:p>
        </p:txBody>
      </p:sp>
    </p:spTree>
    <p:extLst>
      <p:ext uri="{BB962C8B-B14F-4D97-AF65-F5344CB8AC3E}">
        <p14:creationId xmlns:p14="http://schemas.microsoft.com/office/powerpoint/2010/main" val="2639246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C427AF-E821-4E46-9160-1EDE0EC823C4}"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CE0F0-9ED9-4469-A9DB-A892BA30B351}" type="slidenum">
              <a:rPr lang="en-US" smtClean="0"/>
              <a:t>‹#›</a:t>
            </a:fld>
            <a:endParaRPr lang="en-US"/>
          </a:p>
        </p:txBody>
      </p:sp>
    </p:spTree>
    <p:extLst>
      <p:ext uri="{BB962C8B-B14F-4D97-AF65-F5344CB8AC3E}">
        <p14:creationId xmlns:p14="http://schemas.microsoft.com/office/powerpoint/2010/main" val="3767665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C427AF-E821-4E46-9160-1EDE0EC823C4}" type="datetimeFigureOut">
              <a:rPr lang="en-US" smtClean="0"/>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1CE0F0-9ED9-4469-A9DB-A892BA30B351}" type="slidenum">
              <a:rPr lang="en-US" smtClean="0"/>
              <a:t>‹#›</a:t>
            </a:fld>
            <a:endParaRPr lang="en-US"/>
          </a:p>
        </p:txBody>
      </p:sp>
    </p:spTree>
    <p:extLst>
      <p:ext uri="{BB962C8B-B14F-4D97-AF65-F5344CB8AC3E}">
        <p14:creationId xmlns:p14="http://schemas.microsoft.com/office/powerpoint/2010/main" val="20707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FC427AF-E821-4E46-9160-1EDE0EC823C4}" type="datetimeFigureOut">
              <a:rPr lang="en-US" smtClean="0"/>
              <a:t>1/12/2024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11CE0F0-9ED9-4469-A9DB-A892BA30B351}" type="slidenum">
              <a:rPr lang="en-US" smtClean="0"/>
              <a:t>‹#›</a:t>
            </a:fld>
            <a:endParaRPr lang="en-US"/>
          </a:p>
        </p:txBody>
      </p:sp>
    </p:spTree>
    <p:extLst>
      <p:ext uri="{BB962C8B-B14F-4D97-AF65-F5344CB8AC3E}">
        <p14:creationId xmlns:p14="http://schemas.microsoft.com/office/powerpoint/2010/main" val="30527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FC427AF-E821-4E46-9160-1EDE0EC823C4}" type="datetimeFigureOut">
              <a:rPr lang="en-US" smtClean="0"/>
              <a:t>1/12/2024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11CE0F0-9ED9-4469-A9DB-A892BA30B351}" type="slidenum">
              <a:rPr lang="en-US" smtClean="0"/>
              <a:t>‹#›</a:t>
            </a:fld>
            <a:endParaRPr lang="en-US"/>
          </a:p>
        </p:txBody>
      </p:sp>
    </p:spTree>
    <p:extLst>
      <p:ext uri="{BB962C8B-B14F-4D97-AF65-F5344CB8AC3E}">
        <p14:creationId xmlns:p14="http://schemas.microsoft.com/office/powerpoint/2010/main" val="3384762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FC427AF-E821-4E46-9160-1EDE0EC823C4}" type="datetimeFigureOut">
              <a:rPr lang="en-US" smtClean="0"/>
              <a:t>1/12/2024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11CE0F0-9ED9-4469-A9DB-A892BA30B351}" type="slidenum">
              <a:rPr lang="en-US" smtClean="0"/>
              <a:t>‹#›</a:t>
            </a:fld>
            <a:endParaRPr lang="en-US"/>
          </a:p>
        </p:txBody>
      </p:sp>
    </p:spTree>
    <p:extLst>
      <p:ext uri="{BB962C8B-B14F-4D97-AF65-F5344CB8AC3E}">
        <p14:creationId xmlns:p14="http://schemas.microsoft.com/office/powerpoint/2010/main" val="1197176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C427AF-E821-4E46-9160-1EDE0EC823C4}"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CE0F0-9ED9-4469-A9DB-A892BA30B351}" type="slidenum">
              <a:rPr lang="en-US" smtClean="0"/>
              <a:t>‹#›</a:t>
            </a:fld>
            <a:endParaRPr lang="en-US"/>
          </a:p>
        </p:txBody>
      </p:sp>
    </p:spTree>
    <p:extLst>
      <p:ext uri="{BB962C8B-B14F-4D97-AF65-F5344CB8AC3E}">
        <p14:creationId xmlns:p14="http://schemas.microsoft.com/office/powerpoint/2010/main" val="1848036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FC427AF-E821-4E46-9160-1EDE0EC823C4}" type="datetimeFigureOut">
              <a:rPr lang="en-US" smtClean="0"/>
              <a:t>1/12/2024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611CE0F0-9ED9-4469-A9DB-A892BA30B351}" type="slidenum">
              <a:rPr lang="en-US" smtClean="0"/>
              <a:t>‹#›</a:t>
            </a:fld>
            <a:endParaRPr lang="en-US"/>
          </a:p>
        </p:txBody>
      </p:sp>
    </p:spTree>
    <p:extLst>
      <p:ext uri="{BB962C8B-B14F-4D97-AF65-F5344CB8AC3E}">
        <p14:creationId xmlns:p14="http://schemas.microsoft.com/office/powerpoint/2010/main" val="9890916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ejasrieraboin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2.gnb.c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ove.va.gov/docs/NewHandouts/PhysicalActivity/P36_TheFourElementsOfFitness.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betterup.com/blog/how-to-focus-bett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90600"/>
            <a:ext cx="6620968" cy="1272182"/>
          </a:xfrm>
        </p:spPr>
        <p:txBody>
          <a:bodyPr/>
          <a:lstStyle/>
          <a:p>
            <a:r>
              <a:rPr lang="en-US" sz="4800" dirty="0"/>
              <a:t>STUDENT DETAILS</a:t>
            </a:r>
          </a:p>
        </p:txBody>
      </p:sp>
      <p:sp>
        <p:nvSpPr>
          <p:cNvPr id="3" name="Subtitle 2"/>
          <p:cNvSpPr>
            <a:spLocks noGrp="1"/>
          </p:cNvSpPr>
          <p:nvPr>
            <p:ph type="subTitle" idx="1"/>
          </p:nvPr>
        </p:nvSpPr>
        <p:spPr>
          <a:xfrm>
            <a:off x="866442" y="3048000"/>
            <a:ext cx="6620968" cy="2590800"/>
          </a:xfrm>
        </p:spPr>
        <p:txBody>
          <a:bodyPr>
            <a:normAutofit/>
          </a:bodyPr>
          <a:lstStyle/>
          <a:p>
            <a:r>
              <a:rPr lang="en-US" dirty="0"/>
              <a:t>Name : Sai </a:t>
            </a:r>
            <a:r>
              <a:rPr lang="en-US" dirty="0" err="1"/>
              <a:t>tejasri</a:t>
            </a:r>
            <a:r>
              <a:rPr lang="en-US" dirty="0"/>
              <a:t> </a:t>
            </a:r>
            <a:r>
              <a:rPr lang="en-US" dirty="0" err="1"/>
              <a:t>Eraboina</a:t>
            </a:r>
            <a:endParaRPr lang="en-US" dirty="0"/>
          </a:p>
          <a:p>
            <a:r>
              <a:rPr lang="en-US" dirty="0"/>
              <a:t>Email id : </a:t>
            </a:r>
            <a:r>
              <a:rPr lang="en-US" dirty="0">
                <a:hlinkClick r:id="rId3"/>
              </a:rPr>
              <a:t>tejasrieraboina@gmail.com</a:t>
            </a:r>
            <a:endParaRPr lang="en-US" dirty="0"/>
          </a:p>
          <a:p>
            <a:r>
              <a:rPr lang="en-US" dirty="0"/>
              <a:t>College Name : Vaagdevi Degree &amp; Pg college</a:t>
            </a:r>
          </a:p>
          <a:p>
            <a:r>
              <a:rPr lang="en-US" dirty="0"/>
              <a:t>Domain : Data Science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827700" y="1295401"/>
            <a:ext cx="6711654" cy="4953006"/>
          </a:xfrm>
        </p:spPr>
        <p:txBody>
          <a:bodyPr>
            <a:normAutofit/>
          </a:bodyPr>
          <a:lstStyle/>
          <a:p>
            <a:pPr>
              <a:buNone/>
            </a:pPr>
            <a:br>
              <a:rPr lang="en-US" dirty="0"/>
            </a:br>
            <a:r>
              <a:rPr lang="en-US" dirty="0"/>
              <a:t>Our digital CBT platform is proven to deliver outcomes for employees who experience the highest levels of workplace stress.</a:t>
            </a:r>
          </a:p>
          <a:p>
            <a:r>
              <a:rPr lang="en-US" dirty="0"/>
              <a:t>77% report lower stress, anxiety, and depression</a:t>
            </a:r>
          </a:p>
          <a:p>
            <a:r>
              <a:rPr lang="en-US" dirty="0"/>
              <a:t>91% of members believe that Starling helps manage their mental health</a:t>
            </a:r>
          </a:p>
          <a:p>
            <a:r>
              <a:rPr lang="en-US" dirty="0"/>
              <a:t>4 in 5 reduce absences by 6.5 days per year</a:t>
            </a:r>
          </a:p>
          <a:p>
            <a:r>
              <a:rPr lang="en-US" dirty="0"/>
              <a:t>5 x payback on investment reported by customers</a:t>
            </a:r>
          </a:p>
          <a:p>
            <a:pPr marL="0" indent="0">
              <a:buNone/>
            </a:pPr>
            <a:r>
              <a:rPr lang="en-US" i="1" dirty="0">
                <a:solidFill>
                  <a:schemeClr val="accent5">
                    <a:lumMod val="75000"/>
                  </a:schemeClr>
                </a:solidFill>
              </a:rPr>
              <a:t> </a:t>
            </a:r>
            <a:endParaRPr lang="en-US" dirty="0">
              <a:solidFill>
                <a:schemeClr val="accent5">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7400"/>
            <a:ext cx="8229600" cy="1905000"/>
          </a:xfrm>
        </p:spPr>
        <p:txBody>
          <a:bodyPr/>
          <a:lstStyle/>
          <a:p>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1981200"/>
          </a:xfrm>
        </p:spPr>
        <p:txBody>
          <a:bodyPr>
            <a:normAutofit fontScale="90000"/>
          </a:bodyPr>
          <a:lstStyle/>
          <a:p>
            <a:r>
              <a:rPr lang="en-US" dirty="0"/>
              <a:t>ANALYSIS OF MENTAL FITNESS REVIEW</a:t>
            </a:r>
            <a:br>
              <a:rPr lang="en-US" dirty="0"/>
            </a:br>
            <a:br>
              <a:rPr lang="en-US" dirty="0"/>
            </a:br>
            <a:r>
              <a:rPr lang="en-US" sz="3100" dirty="0"/>
              <a:t>IBM SKILL BASED PROJECT INTERNSHIP</a:t>
            </a:r>
            <a:br>
              <a:rPr lang="en-US" dirty="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700" y="685800"/>
            <a:ext cx="6868500" cy="5562607"/>
          </a:xfrm>
        </p:spPr>
        <p:txBody>
          <a:bodyPr>
            <a:normAutofit lnSpcReduction="10000"/>
          </a:bodyPr>
          <a:lstStyle/>
          <a:p>
            <a:endParaRPr lang="en-US" dirty="0"/>
          </a:p>
          <a:p>
            <a:r>
              <a:rPr lang="en-US" dirty="0"/>
              <a:t>Mental fitness is defined as a </a:t>
            </a:r>
            <a:r>
              <a:rPr lang="en-US" dirty="0">
                <a:hlinkClick r:id="rId2"/>
              </a:rPr>
              <a:t>state of well-being</a:t>
            </a:r>
            <a:r>
              <a:rPr lang="en-US" dirty="0"/>
              <a:t> and having a positive sense of how we feel, think, and act.</a:t>
            </a:r>
          </a:p>
          <a:p>
            <a:r>
              <a:rPr lang="en-US" dirty="0"/>
              <a:t>It means keeping your brain and emotional health in good shape. It doesn’t mean acing a test or practicing memory games or thinking puzzles, but rather exercises that keep you mentally well and build up your resilience to stress.</a:t>
            </a:r>
          </a:p>
          <a:p>
            <a:r>
              <a:rPr lang="en-US" dirty="0"/>
              <a:t>The concept of mental fitness has only emerged in the past few years, and is meant to help people understand that like physical fitness, mental fitness is just as important and should not be neglected within our society. It helps people understand that just as we can improve our physical health by moving our bodies, we improve our mental health by strengthening our minds.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As the influence of the social media network nowadays it’s going viral with many of the apps like astrology to meet with them.</a:t>
            </a:r>
          </a:p>
          <a:p>
            <a:r>
              <a:rPr lang="en-US" dirty="0"/>
              <a:t>The same mentality can be applied to mental health. We are all prone to certain conditions depending on our family history and environment, however many of us may not think to set goals to ensure they stay mentally fit. For example, if your family has a history of anxiety, goals of yours may include journaling, meditation, regular sleep, and keeping stress and anxiety levels low. </a:t>
            </a:r>
          </a:p>
          <a:p>
            <a:r>
              <a:rPr lang="en-US" dirty="0"/>
              <a:t>Just as there are </a:t>
            </a:r>
            <a:r>
              <a:rPr lang="en-US" dirty="0">
                <a:hlinkClick r:id="rId2"/>
              </a:rPr>
              <a:t>four components to physical fitness</a:t>
            </a:r>
            <a:r>
              <a:rPr lang="en-US" dirty="0"/>
              <a:t>—cardiovascular endurance, strength, flexibility, and a healthy weight—there are also four components to mental fitness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OVERVIEW</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Our brains carry thoughts along neural pathways. These pathways are like ruts that have been created and reinforced over time. If you always take the same route to work, you may notice that you can get there on “autopilot.” When we repeat a certain thought pattern many times, that neural pathway is reinforced, and the thinking becomes automatic.</a:t>
            </a:r>
          </a:p>
          <a:p>
            <a:r>
              <a:rPr lang="en-US" dirty="0"/>
              <a:t>By building mental fitness training into your life, you have a greater chance of lowering your symptoms of stress, anxiety, burnout, and depression. It also often helps you achieve a sense of peacefulness through guided imagery and mindfulness strategies. These practices can reduce tension in both your body and your mind by helping you break unhelpful thought or mood patterns.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SKILLS</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Developing the skills for better mental fitness can benefit you and everyone around you.</a:t>
            </a:r>
          </a:p>
          <a:p>
            <a:r>
              <a:rPr lang="en-US" b="1" dirty="0"/>
              <a:t>Being more present:</a:t>
            </a:r>
            <a:r>
              <a:rPr lang="en-US" dirty="0"/>
              <a:t> In a more present state, we can better retain and process information, listen, and be aware of, without being sabotaged by distractions. </a:t>
            </a:r>
          </a:p>
          <a:p>
            <a:r>
              <a:rPr lang="en-US" b="1" dirty="0"/>
              <a:t>Ability to respond instead of reacting: </a:t>
            </a:r>
            <a:r>
              <a:rPr lang="en-US" dirty="0"/>
              <a:t>When we have more control over our automatic thoughts, we can choose to respond in a more rational and less emotive way. </a:t>
            </a:r>
          </a:p>
          <a:p>
            <a:r>
              <a:rPr lang="en-US" b="1" dirty="0"/>
              <a:t>Improved cognitive functioning: </a:t>
            </a:r>
            <a:r>
              <a:rPr lang="en-US" dirty="0"/>
              <a:t>Better </a:t>
            </a:r>
            <a:r>
              <a:rPr lang="en-US" dirty="0">
                <a:hlinkClick r:id="rId2"/>
              </a:rPr>
              <a:t>focus, processing speed,</a:t>
            </a:r>
            <a:r>
              <a:rPr lang="en-US" dirty="0"/>
              <a:t> memory, concentration, time management, and communication have a positive impact, personally and professionally. </a:t>
            </a:r>
          </a:p>
          <a:p>
            <a:r>
              <a:rPr lang="en-US" b="1" dirty="0"/>
              <a:t>Increased Positivity: </a:t>
            </a:r>
            <a:r>
              <a:rPr lang="en-US" dirty="0"/>
              <a:t>With increased awareness comes the ability to notice and reframe thoughts in more helpful ways. This often results in kinder thoughts, compassion, and optimistic mindsets.</a:t>
            </a:r>
          </a:p>
          <a:p>
            <a:r>
              <a:rPr lang="en-US" b="1" dirty="0"/>
              <a:t>More confidence: </a:t>
            </a:r>
            <a:r>
              <a:rPr lang="en-US" dirty="0"/>
              <a:t>By reframing our thoughts and our beliefs about ourselves, it can lead to more confidence, self-compassion and empathy.</a:t>
            </a:r>
          </a:p>
          <a:p>
            <a:r>
              <a:rPr lang="en-US" b="1" dirty="0"/>
              <a:t>Skills building: </a:t>
            </a:r>
            <a:r>
              <a:rPr lang="en-US" dirty="0"/>
              <a:t>By doing mental fitness training, you can develop life skills to better manage your mental health including thought balancing, goal setting, mood management, etc.</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MODELLING</a:t>
            </a:r>
            <a:br>
              <a:rPr lang="en-US" dirty="0"/>
            </a:br>
            <a:endParaRPr lang="en-US" dirty="0"/>
          </a:p>
        </p:txBody>
      </p:sp>
      <p:sp>
        <p:nvSpPr>
          <p:cNvPr id="3" name="Content Placeholder 2"/>
          <p:cNvSpPr>
            <a:spLocks noGrp="1"/>
          </p:cNvSpPr>
          <p:nvPr>
            <p:ph idx="1"/>
          </p:nvPr>
        </p:nvSpPr>
        <p:spPr/>
        <p:txBody>
          <a:bodyPr/>
          <a:lstStyle/>
          <a:p>
            <a:r>
              <a:rPr lang="en-US" b="1" dirty="0"/>
              <a:t>Mental Fitness</a:t>
            </a:r>
            <a:r>
              <a:rPr lang="en-US" dirty="0"/>
              <a:t> is a proactive, positive term without the negative connotations associated to </a:t>
            </a:r>
            <a:r>
              <a:rPr lang="en-US" b="1" dirty="0"/>
              <a:t>mental</a:t>
            </a:r>
            <a:r>
              <a:rPr lang="en-US" dirty="0"/>
              <a:t> health or </a:t>
            </a:r>
            <a:r>
              <a:rPr lang="en-US" b="1" dirty="0"/>
              <a:t>mental</a:t>
            </a:r>
            <a:r>
              <a:rPr lang="en-US" dirty="0"/>
              <a:t> illness. Whilst the term </a:t>
            </a:r>
            <a:r>
              <a:rPr lang="en-US" b="1" dirty="0"/>
              <a:t>Mental Fitness</a:t>
            </a:r>
            <a:r>
              <a:rPr lang="en-US" dirty="0"/>
              <a:t> is being increasingly used by psychologists, </a:t>
            </a:r>
            <a:r>
              <a:rPr lang="en-US" b="1" dirty="0"/>
              <a:t>mental</a:t>
            </a:r>
            <a:r>
              <a:rPr lang="en-US" dirty="0"/>
              <a:t> health practitioners, schools, </a:t>
            </a:r>
            <a:r>
              <a:rPr lang="en-US" dirty="0" err="1"/>
              <a:t>organisations</a:t>
            </a:r>
            <a:r>
              <a:rPr lang="en-US" dirty="0"/>
              <a:t> and the general fitness centers.</a:t>
            </a:r>
          </a:p>
        </p:txBody>
      </p:sp>
      <p:pic>
        <p:nvPicPr>
          <p:cNvPr id="5" name="Picture 4">
            <a:extLst>
              <a:ext uri="{FF2B5EF4-FFF2-40B4-BE49-F238E27FC236}">
                <a16:creationId xmlns:a16="http://schemas.microsoft.com/office/drawing/2014/main" id="{2D4E0840-5CE2-0D25-5EDF-1CB84CFEA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9819" y="4016376"/>
            <a:ext cx="3076582" cy="22320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 PERFORMANCE</a:t>
            </a:r>
            <a:br>
              <a:rPr lang="en-US" dirty="0"/>
            </a:br>
            <a:endParaRPr lang="en-US" dirty="0"/>
          </a:p>
        </p:txBody>
      </p:sp>
      <p:pic>
        <p:nvPicPr>
          <p:cNvPr id="5" name="Content Placeholder 4">
            <a:extLst>
              <a:ext uri="{FF2B5EF4-FFF2-40B4-BE49-F238E27FC236}">
                <a16:creationId xmlns:a16="http://schemas.microsoft.com/office/drawing/2014/main" id="{2D80C075-9DD8-2326-59C6-BE3D9FFD45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4586" y="1447800"/>
            <a:ext cx="4847730" cy="48006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AWARNESS</a:t>
            </a:r>
          </a:p>
        </p:txBody>
      </p:sp>
      <p:sp>
        <p:nvSpPr>
          <p:cNvPr id="3" name="Content Placeholder 2"/>
          <p:cNvSpPr>
            <a:spLocks noGrp="1"/>
          </p:cNvSpPr>
          <p:nvPr>
            <p:ph idx="1"/>
          </p:nvPr>
        </p:nvSpPr>
        <p:spPr>
          <a:xfrm>
            <a:off x="827700" y="1295401"/>
            <a:ext cx="6711654" cy="4953006"/>
          </a:xfrm>
        </p:spPr>
        <p:txBody>
          <a:bodyPr/>
          <a:lstStyle/>
          <a:p>
            <a:r>
              <a:rPr lang="en-US" dirty="0"/>
              <a:t>Whenever we have a moment of joy or sadness, there is always a reason we feel the way we do. Until you are aware of those reasons, you can’t do anything to change them. Building your self-awareness is often one of the first steps to improving your mental fitness. It includes any strategies or tools to help you understand or unpack how you feel. </a:t>
            </a:r>
          </a:p>
        </p:txBody>
      </p:sp>
      <p:pic>
        <p:nvPicPr>
          <p:cNvPr id="5" name="Picture 4">
            <a:extLst>
              <a:ext uri="{FF2B5EF4-FFF2-40B4-BE49-F238E27FC236}">
                <a16:creationId xmlns:a16="http://schemas.microsoft.com/office/drawing/2014/main" id="{9F86B56C-DA59-E01D-D704-1C3CC857A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733800"/>
            <a:ext cx="5029200" cy="23622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93</TotalTime>
  <Words>824</Words>
  <Application>Microsoft Office PowerPoint</Application>
  <PresentationFormat>On-screen Show (4:3)</PresentationFormat>
  <Paragraphs>52</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Century Gothic</vt:lpstr>
      <vt:lpstr>Wingdings 3</vt:lpstr>
      <vt:lpstr>Ion</vt:lpstr>
      <vt:lpstr>STUDENT DETAILS</vt:lpstr>
      <vt:lpstr>ANALYSIS OF MENTAL FITNESS REVIEW  IBM SKILL BASED PROJECT INTERNSHIP </vt:lpstr>
      <vt:lpstr>PowerPoint Presentation</vt:lpstr>
      <vt:lpstr>AGENDA </vt:lpstr>
      <vt:lpstr>PROJECT OVERVIEW </vt:lpstr>
      <vt:lpstr>SKILLS </vt:lpstr>
      <vt:lpstr>MODELLING </vt:lpstr>
      <vt:lpstr>MODEL PERFORMANCE </vt:lpstr>
      <vt:lpstr>AWARNESS</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dc:title>
  <dc:creator>dell</dc:creator>
  <cp:lastModifiedBy>MAHESH EPPALAPELLY</cp:lastModifiedBy>
  <cp:revision>10</cp:revision>
  <dcterms:created xsi:type="dcterms:W3CDTF">2024-01-12T12:37:54Z</dcterms:created>
  <dcterms:modified xsi:type="dcterms:W3CDTF">2024-01-12T15:03:50Z</dcterms:modified>
</cp:coreProperties>
</file>