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04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45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96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51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4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2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34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165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7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0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23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34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7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27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19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3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62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C1D553-58C8-4532-A8FD-623230A6E2A2}" type="datetimeFigureOut">
              <a:rPr lang="fr-FR" smtClean="0"/>
              <a:t>15/02/2020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FD6CB-D971-45C6-9BA2-E5D302060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77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7503" y="2887619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JPEG2000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0675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Presentation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5" y="1689463"/>
            <a:ext cx="5945547" cy="40333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33" y="1689463"/>
            <a:ext cx="5945545" cy="40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9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Algorithme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07" y="1706575"/>
            <a:ext cx="4230792" cy="411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12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727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4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Présentation PowerPoint</vt:lpstr>
      <vt:lpstr>Presentation</vt:lpstr>
      <vt:lpstr>Algorithme</vt:lpstr>
      <vt:lpstr>Présentation PowerPoint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Roland Biguenet</dc:creator>
  <cp:lastModifiedBy>Roland Biguenet</cp:lastModifiedBy>
  <cp:revision>5</cp:revision>
  <dcterms:created xsi:type="dcterms:W3CDTF">2020-02-15T12:37:34Z</dcterms:created>
  <dcterms:modified xsi:type="dcterms:W3CDTF">2020-02-15T13:15:14Z</dcterms:modified>
</cp:coreProperties>
</file>