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7A55-3975-4690-A5DB-83FC1558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47C49-F7E0-4ED5-8B73-D73FA155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B68A0-8B75-4BCD-BB7E-391C16D8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50223-02AB-41A7-A7B9-CFEE7742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55EF7-198B-4ABA-B79A-4752B85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3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95B2-109B-4291-9E57-2E93AF11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5761E-1BB7-4B58-B661-89AB2EFE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E1FF7-E535-4314-9469-66B10BD9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7412C-E453-4D83-879A-9E53751C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52E6D-4F48-4B01-B16A-AEF8209E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1CBE50-829E-4FAC-AC55-75ABEBCB0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B2DC9-6493-4609-BE37-DF568506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ACDE0-0F26-4BD6-BA58-5060E05E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15E88-0450-4C2A-A841-482E9C35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13885-7485-40B5-B7AE-3CFFE1F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C1C4-A2D2-4599-A6C6-3A2CF74C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39E54-C106-4241-B860-A6F4483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E1D20-7A09-4813-A439-690D81D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4C630-D897-4241-8BC0-52FA0954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3F143-B13A-4316-A26F-8B6E0A87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9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60498-E025-4C5B-99C1-6B62F789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A529D-151D-4DAD-9DC8-795EEE30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0B71C-9D54-44C7-A80E-329A9842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FC81-9D0E-4023-B5A8-05B7AD14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A33CE-D0B8-4EB2-B695-E7251F0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954C-D947-4781-A26A-EB8C3DD2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FDE74-364B-4225-B818-DDA9DBA8F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38701-71C1-4C1A-A9AD-267F778F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F3952-1E00-4EF1-AF7E-CAE9FCE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20F24-6C53-477D-BAEF-0C532B1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20B99-E77C-43B5-8CDB-C0B172E4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4EA0-F9D8-4536-90F2-22229542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655F5-D502-4CAB-B0F9-CC8AF0037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CAE7A-EC71-49F3-A247-ADFFFACB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FC232-FBD5-41A0-AD86-E765326B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CD0B6-5FA1-431A-995C-2F3902EC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B3E665-0098-4B04-BE6C-8DC144A8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86DC8-FAA9-418F-B514-3DEC7F3D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DFACE-B8F5-4229-AF6E-4AD8D3D1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30BC2-3963-4F1C-88FE-8817998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9B5FA-110C-4FE4-94E8-416C87F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9E292-3605-48E1-97E8-BF5C29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CAC48-864C-4D0E-B353-2747364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C6215-D780-4BD4-A561-22B7CAC9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C591D-0F54-487B-9769-BB924CF5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BE2CB-D9C4-46AC-ABC1-5F1F9B61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3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BABEA-29A0-4E67-B31B-4057EE84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73E37-9B88-4D27-A4B1-04016995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1C701-37F3-48E2-AAA7-3C972311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6FBC2-70E8-4C3C-BAF2-164DF984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C0C86-DE6F-4F07-A6F1-A3233233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4CF75-0EEF-4B3D-BE8E-AB241968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00BC-BBAA-4C81-9C30-2F5173DF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26475-4B56-44FB-A4EC-FF8BE49A9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222D7-0BD5-46F5-A7B2-7CF2990B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88A26-78B7-4071-B07C-6C5522C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0DF03-3EFC-46C3-9222-57CE1AA8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FE76B-B7FA-453F-B3EB-628121A3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3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50670-C43C-4D6C-BF84-D3743E5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D245D-BEBF-43A6-8B63-B268E486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03724-8F9D-40A3-B4E8-FC3F1604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854A-F639-4F25-9382-67F4ACD4974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7842F-7A3E-408C-A020-B908570CB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5A291-7FF1-4588-B161-98C2C627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31A8-70D9-460E-ACA1-B8D36628B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1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3B54B6-207F-4AC0-928E-B3E710E5DEC6}"/>
              </a:ext>
            </a:extLst>
          </p:cNvPr>
          <p:cNvSpPr/>
          <p:nvPr/>
        </p:nvSpPr>
        <p:spPr>
          <a:xfrm>
            <a:off x="1254368" y="383957"/>
            <a:ext cx="9542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http://news.163.com/15/0204/09/AHJN05A000014TUH.html?f=jsearch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E84AD9-8D6D-42AF-B0AE-6FC2418F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207"/>
            <a:ext cx="12192000" cy="5473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946F0A-D374-4C1C-A204-319B68818A29}"/>
              </a:ext>
            </a:extLst>
          </p:cNvPr>
          <p:cNvSpPr txBox="1"/>
          <p:nvPr/>
        </p:nvSpPr>
        <p:spPr>
          <a:xfrm>
            <a:off x="7438292" y="5187462"/>
            <a:ext cx="3358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靠近物体附近的积雪量会少一些，考虑使用距离场？（需要静态）</a:t>
            </a:r>
          </a:p>
        </p:txBody>
      </p:sp>
    </p:spTree>
    <p:extLst>
      <p:ext uri="{BB962C8B-B14F-4D97-AF65-F5344CB8AC3E}">
        <p14:creationId xmlns:p14="http://schemas.microsoft.com/office/powerpoint/2010/main" val="10556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A389-5BBF-4532-8C90-0279333A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积雪开始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90121-54D9-41A2-A68F-AEEB676F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6A065A-E44E-48DD-967D-F889AC849654}"/>
              </a:ext>
            </a:extLst>
          </p:cNvPr>
          <p:cNvSpPr/>
          <p:nvPr/>
        </p:nvSpPr>
        <p:spPr>
          <a:xfrm>
            <a:off x="4840262" y="843240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https://www.youtube.com/watch?v=gx0dEky2c9M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FC4320-FCDF-48E4-97A2-603B5497B498}"/>
              </a:ext>
            </a:extLst>
          </p:cNvPr>
          <p:cNvSpPr/>
          <p:nvPr/>
        </p:nvSpPr>
        <p:spPr>
          <a:xfrm>
            <a:off x="4840262" y="1347509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https://www.youtube.com/watch?v=qtAmkm5uOUo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5E338-49FB-4B91-BA44-DC4783A5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25625"/>
            <a:ext cx="108108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9FBD2-F72B-41D1-AFF8-DCBBFC38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57C4CF-DD4C-4E41-86B0-43E1131006C4}"/>
              </a:ext>
            </a:extLst>
          </p:cNvPr>
          <p:cNvSpPr/>
          <p:nvPr/>
        </p:nvSpPr>
        <p:spPr>
          <a:xfrm>
            <a:off x="838200" y="496371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https://www.youtube.com/watch?v=p9dlh1enT9U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3B274-65E6-4665-9B52-A1CAC6946BD6}"/>
              </a:ext>
            </a:extLst>
          </p:cNvPr>
          <p:cNvSpPr/>
          <p:nvPr/>
        </p:nvSpPr>
        <p:spPr>
          <a:xfrm>
            <a:off x="804536" y="1160998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https://www.youtube.com/watch?v=69k0QboFX3E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7D8590-56A5-4423-ADD2-73D571E4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6" y="1825625"/>
            <a:ext cx="10525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8F21-4E0A-4A2B-854C-84B52F62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积雪堆积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A6F01A-AD75-4553-9DD5-6F95D0C54DE2}"/>
              </a:ext>
            </a:extLst>
          </p:cNvPr>
          <p:cNvSpPr/>
          <p:nvPr/>
        </p:nvSpPr>
        <p:spPr>
          <a:xfrm>
            <a:off x="4226169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https://www.bilibili.com/video/av20686457?from=search&amp;seid=9493361868849244595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E0C5B-5F10-4B73-9B58-E0EF8E91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8" y="1814879"/>
            <a:ext cx="9610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949D-C22C-4822-A52B-BFFCCB45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雪强度</a:t>
            </a:r>
            <a:r>
              <a:rPr lang="en-US" altLang="zh-CN" dirty="0"/>
              <a:t>_</a:t>
            </a:r>
            <a:r>
              <a:rPr lang="zh-CN" altLang="en-US" dirty="0"/>
              <a:t>粒子的形态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FB6326-CA65-429C-8069-2998190A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134" y="1690688"/>
            <a:ext cx="6279660" cy="40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B7DA6-2966-456A-A363-F26FC6CD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积雪融化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720B6-798E-4795-A029-69FDCBA7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BCD820-7263-4A2C-9827-C43363C20E40}"/>
              </a:ext>
            </a:extLst>
          </p:cNvPr>
          <p:cNvSpPr/>
          <p:nvPr/>
        </p:nvSpPr>
        <p:spPr>
          <a:xfrm>
            <a:off x="4854178" y="843240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https://www.youtube.com/watch?v=pApFztL-lsI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A568B-6CA1-420B-8F61-6DFB8042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47825"/>
            <a:ext cx="9829800" cy="356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8E8AA2-D12A-4A2F-82E6-162C5961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11" y="2875450"/>
            <a:ext cx="7658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D89B-2249-42E7-A920-35E3634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BC2C8-3683-4475-AF0A-136CC21E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不同材质上覆盖雪有不同效果</a:t>
            </a:r>
            <a:endParaRPr lang="en-US" altLang="zh-CN" dirty="0"/>
          </a:p>
          <a:p>
            <a:r>
              <a:rPr lang="zh-CN" altLang="en-US" dirty="0"/>
              <a:t>雪粒子落下后会在地上出现雪点</a:t>
            </a:r>
            <a:endParaRPr lang="en-US" altLang="zh-CN" dirty="0"/>
          </a:p>
          <a:p>
            <a:r>
              <a:rPr lang="zh-CN" altLang="en-US" dirty="0"/>
              <a:t>地形中积雪厚度有不同分布</a:t>
            </a:r>
          </a:p>
        </p:txBody>
      </p:sp>
    </p:spTree>
    <p:extLst>
      <p:ext uri="{BB962C8B-B14F-4D97-AF65-F5344CB8AC3E}">
        <p14:creationId xmlns:p14="http://schemas.microsoft.com/office/powerpoint/2010/main" val="258419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积雪开始</vt:lpstr>
      <vt:lpstr>PowerPoint 演示文稿</vt:lpstr>
      <vt:lpstr>积雪堆积</vt:lpstr>
      <vt:lpstr>雪强度_粒子的形态</vt:lpstr>
      <vt:lpstr>积雪融化</vt:lpstr>
      <vt:lpstr>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许多</dc:creator>
  <cp:lastModifiedBy>许多</cp:lastModifiedBy>
  <cp:revision>13</cp:revision>
  <dcterms:created xsi:type="dcterms:W3CDTF">2018-09-08T07:11:58Z</dcterms:created>
  <dcterms:modified xsi:type="dcterms:W3CDTF">2018-09-08T08:52:14Z</dcterms:modified>
</cp:coreProperties>
</file>